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Assistant Medium"/>
      <p:regular r:id="rId35"/>
      <p:bold r:id="rId36"/>
    </p:embeddedFont>
    <p:embeddedFont>
      <p:font typeface="Roboto"/>
      <p:regular r:id="rId37"/>
      <p:bold r:id="rId38"/>
      <p:italic r:id="rId39"/>
      <p:boldItalic r:id="rId40"/>
    </p:embeddedFont>
    <p:embeddedFont>
      <p:font typeface="Nunito"/>
      <p:regular r:id="rId41"/>
      <p:bold r:id="rId42"/>
      <p:italic r:id="rId43"/>
      <p:boldItalic r:id="rId44"/>
    </p:embeddedFont>
    <p:embeddedFont>
      <p:font typeface="Assistant"/>
      <p:regular r:id="rId45"/>
      <p:bold r:id="rId46"/>
    </p:embeddedFont>
    <p:embeddedFont>
      <p:font typeface="Rajdhani"/>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D921743-DFBB-494B-9E28-A5A5CF189CD4}">
  <a:tblStyle styleId="{7D921743-DFBB-494B-9E28-A5A5CF189CD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20" Type="http://schemas.openxmlformats.org/officeDocument/2006/relationships/slide" Target="slides/slide15.xml"/><Relationship Id="rId42" Type="http://schemas.openxmlformats.org/officeDocument/2006/relationships/font" Target="fonts/Nunito-bold.fntdata"/><Relationship Id="rId41" Type="http://schemas.openxmlformats.org/officeDocument/2006/relationships/font" Target="fonts/Nunito-regular.fntdata"/><Relationship Id="rId22" Type="http://schemas.openxmlformats.org/officeDocument/2006/relationships/slide" Target="slides/slide17.xml"/><Relationship Id="rId44" Type="http://schemas.openxmlformats.org/officeDocument/2006/relationships/font" Target="fonts/Nunito-boldItalic.fntdata"/><Relationship Id="rId21" Type="http://schemas.openxmlformats.org/officeDocument/2006/relationships/slide" Target="slides/slide16.xml"/><Relationship Id="rId43" Type="http://schemas.openxmlformats.org/officeDocument/2006/relationships/font" Target="fonts/Nunito-italic.fntdata"/><Relationship Id="rId24" Type="http://schemas.openxmlformats.org/officeDocument/2006/relationships/slide" Target="slides/slide19.xml"/><Relationship Id="rId46" Type="http://schemas.openxmlformats.org/officeDocument/2006/relationships/font" Target="fonts/Assistant-bold.fntdata"/><Relationship Id="rId23" Type="http://schemas.openxmlformats.org/officeDocument/2006/relationships/slide" Target="slides/slide18.xml"/><Relationship Id="rId45" Type="http://schemas.openxmlformats.org/officeDocument/2006/relationships/font" Target="fonts/Assistan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Rajdhani-bold.fntdata"/><Relationship Id="rId25" Type="http://schemas.openxmlformats.org/officeDocument/2006/relationships/slide" Target="slides/slide20.xml"/><Relationship Id="rId47" Type="http://schemas.openxmlformats.org/officeDocument/2006/relationships/font" Target="fonts/Rajdhani-regular.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AssistantMedium-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regular.fntdata"/><Relationship Id="rId14" Type="http://schemas.openxmlformats.org/officeDocument/2006/relationships/slide" Target="slides/slide9.xml"/><Relationship Id="rId36" Type="http://schemas.openxmlformats.org/officeDocument/2006/relationships/font" Target="fonts/AssistantMedium-bold.fntdata"/><Relationship Id="rId17" Type="http://schemas.openxmlformats.org/officeDocument/2006/relationships/slide" Target="slides/slide12.xml"/><Relationship Id="rId39" Type="http://schemas.openxmlformats.org/officeDocument/2006/relationships/font" Target="fonts/Roboto-italic.fntdata"/><Relationship Id="rId16" Type="http://schemas.openxmlformats.org/officeDocument/2006/relationships/slide" Target="slides/slide11.xml"/><Relationship Id="rId38" Type="http://schemas.openxmlformats.org/officeDocument/2006/relationships/font" Target="fonts/Robo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86" name="Google Shape;128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1" name="Shape 1771"/>
        <p:cNvGrpSpPr/>
        <p:nvPr/>
      </p:nvGrpSpPr>
      <p:grpSpPr>
        <a:xfrm>
          <a:off x="0" y="0"/>
          <a:ext cx="0" cy="0"/>
          <a:chOff x="0" y="0"/>
          <a:chExt cx="0" cy="0"/>
        </a:xfrm>
      </p:grpSpPr>
      <p:sp>
        <p:nvSpPr>
          <p:cNvPr id="1772" name="Google Shape;1772;g114505f8c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3" name="Google Shape;1773;g114505f8c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gb1c2217c3f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3" name="Google Shape;1823;gb1c2217c3f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g114505f8cc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1" name="Google Shape;1861;g114505f8cc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gcf44e839ed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1" name="Google Shape;1951;gcf44e839ed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6" name="Shape 1966"/>
        <p:cNvGrpSpPr/>
        <p:nvPr/>
      </p:nvGrpSpPr>
      <p:grpSpPr>
        <a:xfrm>
          <a:off x="0" y="0"/>
          <a:ext cx="0" cy="0"/>
          <a:chOff x="0" y="0"/>
          <a:chExt cx="0" cy="0"/>
        </a:xfrm>
      </p:grpSpPr>
      <p:sp>
        <p:nvSpPr>
          <p:cNvPr id="1967" name="Google Shape;1967;g114505f8cce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8" name="Google Shape;1968;g114505f8cce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3" name="Shape 2013"/>
        <p:cNvGrpSpPr/>
        <p:nvPr/>
      </p:nvGrpSpPr>
      <p:grpSpPr>
        <a:xfrm>
          <a:off x="0" y="0"/>
          <a:ext cx="0" cy="0"/>
          <a:chOff x="0" y="0"/>
          <a:chExt cx="0" cy="0"/>
        </a:xfrm>
      </p:grpSpPr>
      <p:sp>
        <p:nvSpPr>
          <p:cNvPr id="2014" name="Google Shape;2014;g114505f8cce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5" name="Google Shape;2015;g114505f8cce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4" name="Shape 2124"/>
        <p:cNvGrpSpPr/>
        <p:nvPr/>
      </p:nvGrpSpPr>
      <p:grpSpPr>
        <a:xfrm>
          <a:off x="0" y="0"/>
          <a:ext cx="0" cy="0"/>
          <a:chOff x="0" y="0"/>
          <a:chExt cx="0" cy="0"/>
        </a:xfrm>
      </p:grpSpPr>
      <p:sp>
        <p:nvSpPr>
          <p:cNvPr id="2125" name="Google Shape;2125;gd2479e2529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6" name="Google Shape;2126;gd2479e252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3" name="Shape 2143"/>
        <p:cNvGrpSpPr/>
        <p:nvPr/>
      </p:nvGrpSpPr>
      <p:grpSpPr>
        <a:xfrm>
          <a:off x="0" y="0"/>
          <a:ext cx="0" cy="0"/>
          <a:chOff x="0" y="0"/>
          <a:chExt cx="0" cy="0"/>
        </a:xfrm>
      </p:grpSpPr>
      <p:sp>
        <p:nvSpPr>
          <p:cNvPr id="2144" name="Google Shape;2144;g114505f8cce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5" name="Google Shape;2145;g114505f8cce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8" name="Shape 2188"/>
        <p:cNvGrpSpPr/>
        <p:nvPr/>
      </p:nvGrpSpPr>
      <p:grpSpPr>
        <a:xfrm>
          <a:off x="0" y="0"/>
          <a:ext cx="0" cy="0"/>
          <a:chOff x="0" y="0"/>
          <a:chExt cx="0" cy="0"/>
        </a:xfrm>
      </p:grpSpPr>
      <p:sp>
        <p:nvSpPr>
          <p:cNvPr id="2189" name="Google Shape;2189;gd2479e2529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0" name="Google Shape;2190;gd2479e2529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5" name="Shape 2245"/>
        <p:cNvGrpSpPr/>
        <p:nvPr/>
      </p:nvGrpSpPr>
      <p:grpSpPr>
        <a:xfrm>
          <a:off x="0" y="0"/>
          <a:ext cx="0" cy="0"/>
          <a:chOff x="0" y="0"/>
          <a:chExt cx="0" cy="0"/>
        </a:xfrm>
      </p:grpSpPr>
      <p:sp>
        <p:nvSpPr>
          <p:cNvPr id="2246" name="Google Shape;2246;gd2479e2529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7" name="Google Shape;2247;gd2479e2529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b1c2217c3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b1c2217c3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3" name="Shape 2273"/>
        <p:cNvGrpSpPr/>
        <p:nvPr/>
      </p:nvGrpSpPr>
      <p:grpSpPr>
        <a:xfrm>
          <a:off x="0" y="0"/>
          <a:ext cx="0" cy="0"/>
          <a:chOff x="0" y="0"/>
          <a:chExt cx="0" cy="0"/>
        </a:xfrm>
      </p:grpSpPr>
      <p:sp>
        <p:nvSpPr>
          <p:cNvPr id="2274" name="Google Shape;2274;g114505f8cce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5" name="Google Shape;2275;g114505f8cce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6" name="Shape 2336"/>
        <p:cNvGrpSpPr/>
        <p:nvPr/>
      </p:nvGrpSpPr>
      <p:grpSpPr>
        <a:xfrm>
          <a:off x="0" y="0"/>
          <a:ext cx="0" cy="0"/>
          <a:chOff x="0" y="0"/>
          <a:chExt cx="0" cy="0"/>
        </a:xfrm>
      </p:grpSpPr>
      <p:sp>
        <p:nvSpPr>
          <p:cNvPr id="2337" name="Google Shape;2337;gcd2d494829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8" name="Google Shape;2338;gcd2d494829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6" name="Shape 2376"/>
        <p:cNvGrpSpPr/>
        <p:nvPr/>
      </p:nvGrpSpPr>
      <p:grpSpPr>
        <a:xfrm>
          <a:off x="0" y="0"/>
          <a:ext cx="0" cy="0"/>
          <a:chOff x="0" y="0"/>
          <a:chExt cx="0" cy="0"/>
        </a:xfrm>
      </p:grpSpPr>
      <p:sp>
        <p:nvSpPr>
          <p:cNvPr id="2377" name="Google Shape;2377;g114505f8cce_1_270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8" name="Google Shape;2378;g114505f8cce_1_27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9" name="Shape 2419"/>
        <p:cNvGrpSpPr/>
        <p:nvPr/>
      </p:nvGrpSpPr>
      <p:grpSpPr>
        <a:xfrm>
          <a:off x="0" y="0"/>
          <a:ext cx="0" cy="0"/>
          <a:chOff x="0" y="0"/>
          <a:chExt cx="0" cy="0"/>
        </a:xfrm>
      </p:grpSpPr>
      <p:sp>
        <p:nvSpPr>
          <p:cNvPr id="2420" name="Google Shape;2420;g114505f8cce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1" name="Google Shape;2421;g114505f8cce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0" name="Shape 2480"/>
        <p:cNvGrpSpPr/>
        <p:nvPr/>
      </p:nvGrpSpPr>
      <p:grpSpPr>
        <a:xfrm>
          <a:off x="0" y="0"/>
          <a:ext cx="0" cy="0"/>
          <a:chOff x="0" y="0"/>
          <a:chExt cx="0" cy="0"/>
        </a:xfrm>
      </p:grpSpPr>
      <p:sp>
        <p:nvSpPr>
          <p:cNvPr id="2481" name="Google Shape;2481;gcd2d494829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2" name="Google Shape;2482;gcd2d494829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8" name="Shape 2498"/>
        <p:cNvGrpSpPr/>
        <p:nvPr/>
      </p:nvGrpSpPr>
      <p:grpSpPr>
        <a:xfrm>
          <a:off x="0" y="0"/>
          <a:ext cx="0" cy="0"/>
          <a:chOff x="0" y="0"/>
          <a:chExt cx="0" cy="0"/>
        </a:xfrm>
      </p:grpSpPr>
      <p:sp>
        <p:nvSpPr>
          <p:cNvPr id="2499" name="Google Shape;2499;gcd2d494829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0" name="Google Shape;2500;gcd2d494829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9" name="Shape 2609"/>
        <p:cNvGrpSpPr/>
        <p:nvPr/>
      </p:nvGrpSpPr>
      <p:grpSpPr>
        <a:xfrm>
          <a:off x="0" y="0"/>
          <a:ext cx="0" cy="0"/>
          <a:chOff x="0" y="0"/>
          <a:chExt cx="0" cy="0"/>
        </a:xfrm>
      </p:grpSpPr>
      <p:sp>
        <p:nvSpPr>
          <p:cNvPr id="2610" name="Google Shape;2610;g35632e9deb8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1" name="Google Shape;2611;g35632e9deb8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4" name="Shape 2614"/>
        <p:cNvGrpSpPr/>
        <p:nvPr/>
      </p:nvGrpSpPr>
      <p:grpSpPr>
        <a:xfrm>
          <a:off x="0" y="0"/>
          <a:ext cx="0" cy="0"/>
          <a:chOff x="0" y="0"/>
          <a:chExt cx="0" cy="0"/>
        </a:xfrm>
      </p:grpSpPr>
      <p:sp>
        <p:nvSpPr>
          <p:cNvPr id="2615" name="Google Shape;2615;g35632e9deb8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6" name="Google Shape;2616;g35632e9deb8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9" name="Shape 2619"/>
        <p:cNvGrpSpPr/>
        <p:nvPr/>
      </p:nvGrpSpPr>
      <p:grpSpPr>
        <a:xfrm>
          <a:off x="0" y="0"/>
          <a:ext cx="0" cy="0"/>
          <a:chOff x="0" y="0"/>
          <a:chExt cx="0" cy="0"/>
        </a:xfrm>
      </p:grpSpPr>
      <p:sp>
        <p:nvSpPr>
          <p:cNvPr id="2620" name="Google Shape;2620;gd25ea78d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1" name="Google Shape;2621;gd25ea78d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1" name="Shape 2681"/>
        <p:cNvGrpSpPr/>
        <p:nvPr/>
      </p:nvGrpSpPr>
      <p:grpSpPr>
        <a:xfrm>
          <a:off x="0" y="0"/>
          <a:ext cx="0" cy="0"/>
          <a:chOff x="0" y="0"/>
          <a:chExt cx="0" cy="0"/>
        </a:xfrm>
      </p:grpSpPr>
      <p:sp>
        <p:nvSpPr>
          <p:cNvPr id="2682" name="Google Shape;2682;gcd2d494829_0_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3" name="Google Shape;2683;gcd2d494829_0_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g113a8ab8490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5" name="Google Shape;1425;g113a8ab8490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cf44e839ed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3" name="Google Shape;1463;gcf44e839ed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b1c2217c3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7" name="Google Shape;1507;gb1c2217c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cf44e839e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8" name="Google Shape;1558;gcf44e839e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gb1c2217c3f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2" name="Google Shape;1622;gb1c2217c3f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g113a8ab8490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3" name="Google Shape;1683;g113a8ab8490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5" name="Shape 1705"/>
        <p:cNvGrpSpPr/>
        <p:nvPr/>
      </p:nvGrpSpPr>
      <p:grpSpPr>
        <a:xfrm>
          <a:off x="0" y="0"/>
          <a:ext cx="0" cy="0"/>
          <a:chOff x="0" y="0"/>
          <a:chExt cx="0" cy="0"/>
        </a:xfrm>
      </p:grpSpPr>
      <p:sp>
        <p:nvSpPr>
          <p:cNvPr id="1706" name="Google Shape;1706;gcda11c5877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7" name="Google Shape;1707;gcda11c5877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830575" y="991475"/>
            <a:ext cx="5482800" cy="18657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1830600" y="2641550"/>
            <a:ext cx="5482800" cy="5220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5" name="Shape 255"/>
        <p:cNvGrpSpPr/>
        <p:nvPr/>
      </p:nvGrpSpPr>
      <p:grpSpPr>
        <a:xfrm>
          <a:off x="0" y="0"/>
          <a:ext cx="0" cy="0"/>
          <a:chOff x="0" y="0"/>
          <a:chExt cx="0" cy="0"/>
        </a:xfrm>
      </p:grpSpPr>
      <p:grpSp>
        <p:nvGrpSpPr>
          <p:cNvPr id="256" name="Google Shape;256;p11"/>
          <p:cNvGrpSpPr/>
          <p:nvPr/>
        </p:nvGrpSpPr>
        <p:grpSpPr>
          <a:xfrm>
            <a:off x="-1661815" y="-1337145"/>
            <a:ext cx="14835902" cy="7463420"/>
            <a:chOff x="-1661815" y="-1337145"/>
            <a:chExt cx="14835902" cy="7463420"/>
          </a:xfrm>
        </p:grpSpPr>
        <p:sp>
          <p:nvSpPr>
            <p:cNvPr id="257" name="Google Shape;257;p11"/>
            <p:cNvSpPr/>
            <p:nvPr/>
          </p:nvSpPr>
          <p:spPr>
            <a:xfrm rot="-9557907">
              <a:off x="6145142" y="2832595"/>
              <a:ext cx="6874421" cy="2129841"/>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8" name="Google Shape;258;p11"/>
            <p:cNvGrpSpPr/>
            <p:nvPr/>
          </p:nvGrpSpPr>
          <p:grpSpPr>
            <a:xfrm flipH="1">
              <a:off x="-1044649" y="-1337145"/>
              <a:ext cx="3057478" cy="3130393"/>
              <a:chOff x="6744875" y="2031607"/>
              <a:chExt cx="3661651" cy="3748974"/>
            </a:xfrm>
          </p:grpSpPr>
          <p:grpSp>
            <p:nvGrpSpPr>
              <p:cNvPr id="259" name="Google Shape;259;p11"/>
              <p:cNvGrpSpPr/>
              <p:nvPr/>
            </p:nvGrpSpPr>
            <p:grpSpPr>
              <a:xfrm>
                <a:off x="7179211" y="4303269"/>
                <a:ext cx="379812" cy="699459"/>
                <a:chOff x="5887475" y="4238125"/>
                <a:chExt cx="87275" cy="160725"/>
              </a:xfrm>
            </p:grpSpPr>
            <p:sp>
              <p:nvSpPr>
                <p:cNvPr id="260" name="Google Shape;260;p11"/>
                <p:cNvSpPr/>
                <p:nvPr/>
              </p:nvSpPr>
              <p:spPr>
                <a:xfrm>
                  <a:off x="5933700" y="4289550"/>
                  <a:ext cx="31250" cy="23000"/>
                </a:xfrm>
                <a:custGeom>
                  <a:rect b="b" l="l" r="r" t="t"/>
                  <a:pathLst>
                    <a:path extrusionOk="0" h="920" w="1250">
                      <a:moveTo>
                        <a:pt x="1" y="1"/>
                      </a:moveTo>
                      <a:lnTo>
                        <a:pt x="1" y="919"/>
                      </a:lnTo>
                      <a:lnTo>
                        <a:pt x="1250" y="919"/>
                      </a:lnTo>
                      <a:lnTo>
                        <a:pt x="125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a:off x="5887475" y="4316200"/>
                  <a:ext cx="29425" cy="21750"/>
                </a:xfrm>
                <a:custGeom>
                  <a:rect b="b" l="l" r="r" t="t"/>
                  <a:pathLst>
                    <a:path extrusionOk="0" h="870" w="1177">
                      <a:moveTo>
                        <a:pt x="1" y="0"/>
                      </a:moveTo>
                      <a:lnTo>
                        <a:pt x="1" y="869"/>
                      </a:lnTo>
                      <a:lnTo>
                        <a:pt x="1176" y="869"/>
                      </a:lnTo>
                      <a:lnTo>
                        <a:pt x="117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a:off x="5960025" y="4261700"/>
                  <a:ext cx="14725" cy="10750"/>
                </a:xfrm>
                <a:custGeom>
                  <a:rect b="b" l="l" r="r" t="t"/>
                  <a:pathLst>
                    <a:path extrusionOk="0" h="430" w="589">
                      <a:moveTo>
                        <a:pt x="1" y="1"/>
                      </a:moveTo>
                      <a:lnTo>
                        <a:pt x="1" y="429"/>
                      </a:lnTo>
                      <a:lnTo>
                        <a:pt x="588" y="429"/>
                      </a:lnTo>
                      <a:lnTo>
                        <a:pt x="58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1"/>
                <p:cNvSpPr/>
                <p:nvPr/>
              </p:nvSpPr>
              <p:spPr>
                <a:xfrm>
                  <a:off x="5902175" y="4388125"/>
                  <a:ext cx="15025" cy="10725"/>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
                <p:cNvSpPr/>
                <p:nvPr/>
              </p:nvSpPr>
              <p:spPr>
                <a:xfrm>
                  <a:off x="5937075" y="4354150"/>
                  <a:ext cx="14725" cy="10725"/>
                </a:xfrm>
                <a:custGeom>
                  <a:rect b="b" l="l" r="r" t="t"/>
                  <a:pathLst>
                    <a:path extrusionOk="0" h="429" w="589">
                      <a:moveTo>
                        <a:pt x="0" y="0"/>
                      </a:moveTo>
                      <a:lnTo>
                        <a:pt x="0" y="429"/>
                      </a:lnTo>
                      <a:lnTo>
                        <a:pt x="588" y="429"/>
                      </a:lnTo>
                      <a:lnTo>
                        <a:pt x="58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5919325" y="4238125"/>
                  <a:ext cx="15025" cy="10750"/>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6" name="Google Shape;266;p11"/>
              <p:cNvSpPr/>
              <p:nvPr/>
            </p:nvSpPr>
            <p:spPr>
              <a:xfrm>
                <a:off x="7930887" y="4351948"/>
                <a:ext cx="179130" cy="179130"/>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 name="Google Shape;267;p11"/>
              <p:cNvGrpSpPr/>
              <p:nvPr/>
            </p:nvGrpSpPr>
            <p:grpSpPr>
              <a:xfrm>
                <a:off x="7930865" y="2917093"/>
                <a:ext cx="354625" cy="225150"/>
                <a:chOff x="7551213" y="1538800"/>
                <a:chExt cx="369825" cy="234800"/>
              </a:xfrm>
            </p:grpSpPr>
            <p:sp>
              <p:nvSpPr>
                <p:cNvPr id="268" name="Google Shape;268;p11"/>
                <p:cNvSpPr/>
                <p:nvPr/>
              </p:nvSpPr>
              <p:spPr>
                <a:xfrm>
                  <a:off x="7702799" y="1604296"/>
                  <a:ext cx="71570" cy="53173"/>
                </a:xfrm>
                <a:custGeom>
                  <a:rect b="b" l="l" r="r" t="t"/>
                  <a:pathLst>
                    <a:path extrusionOk="0" h="919" w="1237">
                      <a:moveTo>
                        <a:pt x="0" y="0"/>
                      </a:moveTo>
                      <a:lnTo>
                        <a:pt x="0" y="919"/>
                      </a:lnTo>
                      <a:lnTo>
                        <a:pt x="1237" y="919"/>
                      </a:lnTo>
                      <a:lnTo>
                        <a:pt x="123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
                <p:cNvSpPr/>
                <p:nvPr/>
              </p:nvSpPr>
              <p:spPr>
                <a:xfrm>
                  <a:off x="7852997" y="1702078"/>
                  <a:ext cx="68040" cy="50338"/>
                </a:xfrm>
                <a:custGeom>
                  <a:rect b="b" l="l" r="r" t="t"/>
                  <a:pathLst>
                    <a:path extrusionOk="0" h="870" w="1176">
                      <a:moveTo>
                        <a:pt x="0" y="0"/>
                      </a:moveTo>
                      <a:lnTo>
                        <a:pt x="0" y="869"/>
                      </a:lnTo>
                      <a:lnTo>
                        <a:pt x="1175" y="869"/>
                      </a:lnTo>
                      <a:lnTo>
                        <a:pt x="117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1"/>
                <p:cNvSpPr/>
                <p:nvPr/>
              </p:nvSpPr>
              <p:spPr>
                <a:xfrm>
                  <a:off x="7551213" y="1592907"/>
                  <a:ext cx="34772" cy="24822"/>
                </a:xfrm>
                <a:custGeom>
                  <a:rect b="b" l="l" r="r" t="t"/>
                  <a:pathLst>
                    <a:path extrusionOk="0" h="429" w="601">
                      <a:moveTo>
                        <a:pt x="0" y="0"/>
                      </a:moveTo>
                      <a:lnTo>
                        <a:pt x="0" y="429"/>
                      </a:lnTo>
                      <a:lnTo>
                        <a:pt x="600" y="429"/>
                      </a:lnTo>
                      <a:lnTo>
                        <a:pt x="60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1"/>
                <p:cNvSpPr/>
                <p:nvPr/>
              </p:nvSpPr>
              <p:spPr>
                <a:xfrm>
                  <a:off x="7774311" y="1748779"/>
                  <a:ext cx="34772" cy="24822"/>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7585927" y="1704806"/>
                  <a:ext cx="34772" cy="24880"/>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7853346" y="1538800"/>
                  <a:ext cx="34078" cy="24880"/>
                </a:xfrm>
                <a:custGeom>
                  <a:rect b="b" l="l" r="r" t="t"/>
                  <a:pathLst>
                    <a:path extrusionOk="0" h="430" w="589">
                      <a:moveTo>
                        <a:pt x="1" y="1"/>
                      </a:moveTo>
                      <a:lnTo>
                        <a:pt x="1" y="429"/>
                      </a:lnTo>
                      <a:lnTo>
                        <a:pt x="589" y="429"/>
                      </a:lnTo>
                      <a:lnTo>
                        <a:pt x="58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 name="Google Shape;274;p11"/>
              <p:cNvSpPr/>
              <p:nvPr/>
            </p:nvSpPr>
            <p:spPr>
              <a:xfrm>
                <a:off x="7513195" y="2994801"/>
                <a:ext cx="179130" cy="179130"/>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5" name="Google Shape;275;p11"/>
              <p:cNvGrpSpPr/>
              <p:nvPr/>
            </p:nvGrpSpPr>
            <p:grpSpPr>
              <a:xfrm>
                <a:off x="6744875" y="2574912"/>
                <a:ext cx="3661651" cy="3205669"/>
                <a:chOff x="1057550" y="3474725"/>
                <a:chExt cx="1831100" cy="1603075"/>
              </a:xfrm>
            </p:grpSpPr>
            <p:sp>
              <p:nvSpPr>
                <p:cNvPr id="276" name="Google Shape;276;p11"/>
                <p:cNvSpPr/>
                <p:nvPr/>
              </p:nvSpPr>
              <p:spPr>
                <a:xfrm>
                  <a:off x="1057550" y="3474725"/>
                  <a:ext cx="1831100" cy="1603075"/>
                </a:xfrm>
                <a:custGeom>
                  <a:rect b="b" l="l" r="r" t="t"/>
                  <a:pathLst>
                    <a:path extrusionOk="0" fill="none" h="64123" w="73244">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1142950" y="3575725"/>
                  <a:ext cx="1648975" cy="1416975"/>
                </a:xfrm>
                <a:custGeom>
                  <a:rect b="b" l="l" r="r" t="t"/>
                  <a:pathLst>
                    <a:path extrusionOk="0" fill="none" h="56679" w="65959">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1227425" y="3650125"/>
                  <a:ext cx="1399200" cy="1258400"/>
                </a:xfrm>
                <a:custGeom>
                  <a:rect b="b" l="l" r="r" t="t"/>
                  <a:pathLst>
                    <a:path extrusionOk="0" fill="none" h="50336" w="55968">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1302725" y="3801025"/>
                  <a:ext cx="1217375" cy="1025150"/>
                </a:xfrm>
                <a:custGeom>
                  <a:rect b="b" l="l" r="r" t="t"/>
                  <a:pathLst>
                    <a:path extrusionOk="0" fill="none" h="41006" w="48695">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1"/>
                <p:cNvSpPr/>
                <p:nvPr/>
              </p:nvSpPr>
              <p:spPr>
                <a:xfrm>
                  <a:off x="1384750" y="3924375"/>
                  <a:ext cx="1036500" cy="814250"/>
                </a:xfrm>
                <a:custGeom>
                  <a:rect b="b" l="l" r="r" t="t"/>
                  <a:pathLst>
                    <a:path extrusionOk="0" fill="none" h="32570" w="4146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
                <p:cNvSpPr/>
                <p:nvPr/>
              </p:nvSpPr>
              <p:spPr>
                <a:xfrm>
                  <a:off x="1468325" y="4007950"/>
                  <a:ext cx="866300" cy="648650"/>
                </a:xfrm>
                <a:custGeom>
                  <a:rect b="b" l="l" r="r" t="t"/>
                  <a:pathLst>
                    <a:path extrusionOk="0" fill="none" h="25946" w="34652">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1559250" y="4101300"/>
                  <a:ext cx="676175" cy="471425"/>
                </a:xfrm>
                <a:custGeom>
                  <a:rect b="b" l="l" r="r" t="t"/>
                  <a:pathLst>
                    <a:path extrusionOk="0" fill="none" h="18857" w="27047">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1739825" y="4215475"/>
                  <a:ext cx="374400" cy="287450"/>
                </a:xfrm>
                <a:custGeom>
                  <a:rect b="b" l="l" r="r" t="t"/>
                  <a:pathLst>
                    <a:path extrusionOk="0" fill="none" h="11498" w="14976">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 name="Google Shape;284;p11"/>
              <p:cNvGrpSpPr/>
              <p:nvPr/>
            </p:nvGrpSpPr>
            <p:grpSpPr>
              <a:xfrm rot="6499934">
                <a:off x="7821810" y="2338940"/>
                <a:ext cx="267032" cy="465633"/>
                <a:chOff x="526150" y="3997550"/>
                <a:chExt cx="344075" cy="599975"/>
              </a:xfrm>
            </p:grpSpPr>
            <p:sp>
              <p:nvSpPr>
                <p:cNvPr id="285" name="Google Shape;285;p11"/>
                <p:cNvSpPr/>
                <p:nvPr/>
              </p:nvSpPr>
              <p:spPr>
                <a:xfrm>
                  <a:off x="526150" y="3997550"/>
                  <a:ext cx="344075" cy="599975"/>
                </a:xfrm>
                <a:custGeom>
                  <a:rect b="b" l="l" r="r" t="t"/>
                  <a:pathLst>
                    <a:path extrusionOk="0" fill="none" h="23999" w="13763">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599000" y="4068850"/>
                  <a:ext cx="190125" cy="449700"/>
                </a:xfrm>
                <a:custGeom>
                  <a:rect b="b" l="l" r="r" t="t"/>
                  <a:pathLst>
                    <a:path extrusionOk="0" fill="none" h="17988" w="7605">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669100" y="4120900"/>
                  <a:ext cx="38300" cy="56350"/>
                </a:xfrm>
                <a:custGeom>
                  <a:rect b="b" l="l" r="r" t="t"/>
                  <a:pathLst>
                    <a:path extrusionOk="0" fill="none" h="2254" w="1532">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 name="Google Shape;288;p11"/>
              <p:cNvGrpSpPr/>
              <p:nvPr/>
            </p:nvGrpSpPr>
            <p:grpSpPr>
              <a:xfrm rot="3890659">
                <a:off x="8703654" y="1971457"/>
                <a:ext cx="464398" cy="940396"/>
                <a:chOff x="715325" y="2926500"/>
                <a:chExt cx="464375" cy="940350"/>
              </a:xfrm>
            </p:grpSpPr>
            <p:sp>
              <p:nvSpPr>
                <p:cNvPr id="289" name="Google Shape;289;p11"/>
                <p:cNvSpPr/>
                <p:nvPr/>
              </p:nvSpPr>
              <p:spPr>
                <a:xfrm>
                  <a:off x="715325" y="2926500"/>
                  <a:ext cx="464375" cy="940350"/>
                </a:xfrm>
                <a:custGeom>
                  <a:rect b="b" l="l" r="r" t="t"/>
                  <a:pathLst>
                    <a:path extrusionOk="0" fill="none" h="37614" w="18575">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775325" y="3007000"/>
                  <a:ext cx="327550" cy="799250"/>
                </a:xfrm>
                <a:custGeom>
                  <a:rect b="b" l="l" r="r" t="t"/>
                  <a:pathLst>
                    <a:path extrusionOk="0" fill="none" h="31970" w="13102">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1" name="Google Shape;291;p11"/>
            <p:cNvSpPr/>
            <p:nvPr/>
          </p:nvSpPr>
          <p:spPr>
            <a:xfrm rot="-10512601">
              <a:off x="-1584894" y="3713121"/>
              <a:ext cx="6874456" cy="2129852"/>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 name="Google Shape;292;p11"/>
          <p:cNvSpPr txBox="1"/>
          <p:nvPr>
            <p:ph hasCustomPrompt="1" type="title"/>
          </p:nvPr>
        </p:nvSpPr>
        <p:spPr>
          <a:xfrm>
            <a:off x="658300" y="1686300"/>
            <a:ext cx="5891700" cy="1455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2000"/>
              <a:buNone/>
              <a:defRPr sz="14000">
                <a:solidFill>
                  <a:schemeClr val="accent6"/>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93" name="Google Shape;293;p11"/>
          <p:cNvSpPr txBox="1"/>
          <p:nvPr>
            <p:ph idx="1" type="body"/>
          </p:nvPr>
        </p:nvSpPr>
        <p:spPr>
          <a:xfrm>
            <a:off x="724175" y="3218100"/>
            <a:ext cx="5760000" cy="5157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800">
                <a:solidFill>
                  <a:srgbClr val="000000"/>
                </a:solidFill>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94" name="Shape 29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295" name="Shape 295"/>
        <p:cNvGrpSpPr/>
        <p:nvPr/>
      </p:nvGrpSpPr>
      <p:grpSpPr>
        <a:xfrm>
          <a:off x="0" y="0"/>
          <a:ext cx="0" cy="0"/>
          <a:chOff x="0" y="0"/>
          <a:chExt cx="0" cy="0"/>
        </a:xfrm>
      </p:grpSpPr>
      <p:grpSp>
        <p:nvGrpSpPr>
          <p:cNvPr id="296" name="Google Shape;296;p13"/>
          <p:cNvGrpSpPr/>
          <p:nvPr/>
        </p:nvGrpSpPr>
        <p:grpSpPr>
          <a:xfrm>
            <a:off x="-1020550" y="-785874"/>
            <a:ext cx="14015605" cy="8884664"/>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rect b="b" l="l" r="r" t="t"/>
                  <a:pathLst>
                    <a:path extrusionOk="0" fill="none" h="48536" w="43541">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3"/>
                <p:cNvSpPr/>
                <p:nvPr/>
              </p:nvSpPr>
              <p:spPr>
                <a:xfrm>
                  <a:off x="408275" y="421100"/>
                  <a:ext cx="903000" cy="1014725"/>
                </a:xfrm>
                <a:custGeom>
                  <a:rect b="b" l="l" r="r" t="t"/>
                  <a:pathLst>
                    <a:path extrusionOk="0" fill="none" h="40589" w="3612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3"/>
                <p:cNvSpPr/>
                <p:nvPr/>
              </p:nvSpPr>
              <p:spPr>
                <a:xfrm>
                  <a:off x="493675" y="440375"/>
                  <a:ext cx="630900" cy="586525"/>
                </a:xfrm>
                <a:custGeom>
                  <a:rect b="b" l="l" r="r" t="t"/>
                  <a:pathLst>
                    <a:path extrusionOk="0" fill="none" h="23461" w="25236">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3"/>
                <p:cNvSpPr/>
                <p:nvPr/>
              </p:nvSpPr>
              <p:spPr>
                <a:xfrm>
                  <a:off x="579075" y="560075"/>
                  <a:ext cx="386025" cy="301825"/>
                </a:xfrm>
                <a:custGeom>
                  <a:rect b="b" l="l" r="r" t="t"/>
                  <a:pathLst>
                    <a:path extrusionOk="0" fill="none" h="12073" w="15441">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3"/>
                <p:cNvSpPr/>
                <p:nvPr/>
              </p:nvSpPr>
              <p:spPr>
                <a:xfrm>
                  <a:off x="262575" y="279375"/>
                  <a:ext cx="1205750" cy="1327575"/>
                </a:xfrm>
                <a:custGeom>
                  <a:rect b="b" l="l" r="r" t="t"/>
                  <a:pathLst>
                    <a:path extrusionOk="0" fill="none" h="53103" w="4823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4" name="Google Shape;304;p13"/>
              <p:cNvSpPr/>
              <p:nvPr/>
            </p:nvSpPr>
            <p:spPr>
              <a:xfrm>
                <a:off x="-462625" y="1940000"/>
                <a:ext cx="180502" cy="215402"/>
              </a:xfrm>
              <a:custGeom>
                <a:rect b="b" l="l" r="r" t="t"/>
                <a:pathLst>
                  <a:path extrusionOk="0" h="10336" w="6553">
                    <a:moveTo>
                      <a:pt x="0" y="10336"/>
                    </a:moveTo>
                    <a:cubicBezTo>
                      <a:pt x="283" y="6392"/>
                      <a:pt x="3463" y="-2023"/>
                      <a:pt x="6553" y="446"/>
                    </a:cubicBezTo>
                  </a:path>
                </a:pathLst>
              </a:custGeom>
              <a:noFill/>
              <a:ln cap="flat" cmpd="sng" w="9525">
                <a:solidFill>
                  <a:schemeClr val="accent4"/>
                </a:solidFill>
                <a:prstDash val="dashDot"/>
                <a:round/>
                <a:headEnd len="med" w="med" type="none"/>
                <a:tailEnd len="med" w="med" type="none"/>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3"/>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3"/>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3"/>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3"/>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3"/>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2" name="Google Shape;312;p13"/>
            <p:cNvSpPr/>
            <p:nvPr/>
          </p:nvSpPr>
          <p:spPr>
            <a:xfrm rot="287892">
              <a:off x="5640136" y="-485624"/>
              <a:ext cx="7273417" cy="2253458"/>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3"/>
            <p:cNvSpPr/>
            <p:nvPr/>
          </p:nvSpPr>
          <p:spPr>
            <a:xfrm>
              <a:off x="5229653" y="4652525"/>
              <a:ext cx="3947054" cy="490989"/>
            </a:xfrm>
            <a:custGeom>
              <a:rect b="b" l="l" r="r" t="t"/>
              <a:pathLst>
                <a:path extrusionOk="0" h="14301" w="86232">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
            <p:cNvSpPr/>
            <p:nvPr/>
          </p:nvSpPr>
          <p:spPr>
            <a:xfrm rot="858966">
              <a:off x="-702941" y="4003552"/>
              <a:ext cx="6334851" cy="3364268"/>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 name="Google Shape;315;p13"/>
          <p:cNvSpPr txBox="1"/>
          <p:nvPr>
            <p:ph hasCustomPrompt="1" type="title"/>
          </p:nvPr>
        </p:nvSpPr>
        <p:spPr>
          <a:xfrm>
            <a:off x="758775" y="1231675"/>
            <a:ext cx="1000800" cy="531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500">
                <a:solidFill>
                  <a:schemeClr val="accen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16" name="Google Shape;316;p13"/>
          <p:cNvSpPr txBox="1"/>
          <p:nvPr>
            <p:ph idx="2" type="title"/>
          </p:nvPr>
        </p:nvSpPr>
        <p:spPr>
          <a:xfrm>
            <a:off x="758775" y="1688875"/>
            <a:ext cx="2861400" cy="531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17" name="Google Shape;317;p13"/>
          <p:cNvSpPr txBox="1"/>
          <p:nvPr>
            <p:ph idx="3" type="title"/>
          </p:nvPr>
        </p:nvSpPr>
        <p:spPr>
          <a:xfrm>
            <a:off x="758775" y="2068075"/>
            <a:ext cx="2861400" cy="753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318" name="Google Shape;318;p13"/>
          <p:cNvSpPr txBox="1"/>
          <p:nvPr>
            <p:ph hasCustomPrompt="1" idx="4" type="title"/>
          </p:nvPr>
        </p:nvSpPr>
        <p:spPr>
          <a:xfrm>
            <a:off x="4175850" y="1231675"/>
            <a:ext cx="1000800" cy="531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500">
                <a:solidFill>
                  <a:schemeClr val="accen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19" name="Google Shape;319;p13"/>
          <p:cNvSpPr txBox="1"/>
          <p:nvPr>
            <p:ph idx="5" type="title"/>
          </p:nvPr>
        </p:nvSpPr>
        <p:spPr>
          <a:xfrm>
            <a:off x="4175850" y="1688875"/>
            <a:ext cx="2861400" cy="531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20" name="Google Shape;320;p13"/>
          <p:cNvSpPr txBox="1"/>
          <p:nvPr>
            <p:ph idx="6" type="title"/>
          </p:nvPr>
        </p:nvSpPr>
        <p:spPr>
          <a:xfrm>
            <a:off x="4175850" y="2068075"/>
            <a:ext cx="2861400" cy="753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321" name="Google Shape;321;p13"/>
          <p:cNvSpPr txBox="1"/>
          <p:nvPr>
            <p:ph hasCustomPrompt="1" idx="7" type="title"/>
          </p:nvPr>
        </p:nvSpPr>
        <p:spPr>
          <a:xfrm>
            <a:off x="758775" y="2897575"/>
            <a:ext cx="1000800" cy="531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500">
                <a:solidFill>
                  <a:schemeClr val="accen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22" name="Google Shape;322;p13"/>
          <p:cNvSpPr txBox="1"/>
          <p:nvPr>
            <p:ph idx="8" type="title"/>
          </p:nvPr>
        </p:nvSpPr>
        <p:spPr>
          <a:xfrm>
            <a:off x="758775" y="3354775"/>
            <a:ext cx="2861400" cy="531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23" name="Google Shape;323;p13"/>
          <p:cNvSpPr txBox="1"/>
          <p:nvPr>
            <p:ph idx="9" type="title"/>
          </p:nvPr>
        </p:nvSpPr>
        <p:spPr>
          <a:xfrm>
            <a:off x="758775" y="3733975"/>
            <a:ext cx="2861400" cy="753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324" name="Google Shape;324;p13"/>
          <p:cNvSpPr txBox="1"/>
          <p:nvPr>
            <p:ph hasCustomPrompt="1" idx="13" type="title"/>
          </p:nvPr>
        </p:nvSpPr>
        <p:spPr>
          <a:xfrm>
            <a:off x="4175850" y="2897575"/>
            <a:ext cx="1000800" cy="531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500">
                <a:solidFill>
                  <a:schemeClr val="accen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25" name="Google Shape;325;p13"/>
          <p:cNvSpPr txBox="1"/>
          <p:nvPr>
            <p:ph idx="14" type="title"/>
          </p:nvPr>
        </p:nvSpPr>
        <p:spPr>
          <a:xfrm>
            <a:off x="4175850" y="3354775"/>
            <a:ext cx="2861400" cy="531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26" name="Google Shape;326;p13"/>
          <p:cNvSpPr txBox="1"/>
          <p:nvPr>
            <p:ph idx="15" type="title"/>
          </p:nvPr>
        </p:nvSpPr>
        <p:spPr>
          <a:xfrm>
            <a:off x="4175850" y="3733975"/>
            <a:ext cx="2861400" cy="753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327" name="Google Shape;327;p13"/>
          <p:cNvSpPr txBox="1"/>
          <p:nvPr>
            <p:ph idx="16"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3200"/>
              <a:buFont typeface="Rajdhani"/>
              <a:buNone/>
              <a:defRPr b="1" sz="3500">
                <a:solidFill>
                  <a:schemeClr val="accent6"/>
                </a:solidFill>
                <a:latin typeface="Rajdhani"/>
                <a:ea typeface="Rajdhani"/>
                <a:cs typeface="Rajdhani"/>
                <a:sym typeface="Rajdhani"/>
              </a:defRPr>
            </a:lvl1pPr>
            <a:lvl2pPr lvl="1"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2pPr>
            <a:lvl3pPr lvl="2"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3pPr>
            <a:lvl4pPr lvl="3"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4pPr>
            <a:lvl5pPr lvl="4"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5pPr>
            <a:lvl6pPr lvl="5"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6pPr>
            <a:lvl7pPr lvl="6"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7pPr>
            <a:lvl8pPr lvl="7"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8pPr>
            <a:lvl9pPr lvl="8"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5">
    <p:spTree>
      <p:nvGrpSpPr>
        <p:cNvPr id="328" name="Shape 328"/>
        <p:cNvGrpSpPr/>
        <p:nvPr/>
      </p:nvGrpSpPr>
      <p:grpSpPr>
        <a:xfrm>
          <a:off x="0" y="0"/>
          <a:ext cx="0" cy="0"/>
          <a:chOff x="0" y="0"/>
          <a:chExt cx="0" cy="0"/>
        </a:xfrm>
      </p:grpSpPr>
      <p:grpSp>
        <p:nvGrpSpPr>
          <p:cNvPr id="329" name="Google Shape;329;p14"/>
          <p:cNvGrpSpPr/>
          <p:nvPr/>
        </p:nvGrpSpPr>
        <p:grpSpPr>
          <a:xfrm rot="5400000">
            <a:off x="-943000" y="-744208"/>
            <a:ext cx="2282288" cy="2513280"/>
            <a:chOff x="-1477750" y="2458367"/>
            <a:chExt cx="2282288" cy="2513280"/>
          </a:xfrm>
        </p:grpSpPr>
        <p:grpSp>
          <p:nvGrpSpPr>
            <p:cNvPr id="330" name="Google Shape;330;p14"/>
            <p:cNvGrpSpPr/>
            <p:nvPr/>
          </p:nvGrpSpPr>
          <p:grpSpPr>
            <a:xfrm flipH="1" rot="10800000">
              <a:off x="-1477750" y="2458367"/>
              <a:ext cx="2282288" cy="2513280"/>
              <a:chOff x="-1890669" y="-592228"/>
              <a:chExt cx="3608930" cy="3973565"/>
            </a:xfrm>
          </p:grpSpPr>
          <p:grpSp>
            <p:nvGrpSpPr>
              <p:cNvPr id="331" name="Google Shape;331;p14"/>
              <p:cNvGrpSpPr/>
              <p:nvPr/>
            </p:nvGrpSpPr>
            <p:grpSpPr>
              <a:xfrm>
                <a:off x="-1890669" y="-592228"/>
                <a:ext cx="3608930" cy="3973565"/>
                <a:chOff x="262575" y="279375"/>
                <a:chExt cx="1205750" cy="1327575"/>
              </a:xfrm>
            </p:grpSpPr>
            <p:sp>
              <p:nvSpPr>
                <p:cNvPr id="332" name="Google Shape;332;p14"/>
                <p:cNvSpPr/>
                <p:nvPr/>
              </p:nvSpPr>
              <p:spPr>
                <a:xfrm>
                  <a:off x="321025" y="335700"/>
                  <a:ext cx="1088525" cy="1213400"/>
                </a:xfrm>
                <a:custGeom>
                  <a:rect b="b" l="l" r="r" t="t"/>
                  <a:pathLst>
                    <a:path extrusionOk="0" fill="none" h="48536" w="43541">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4"/>
                <p:cNvSpPr/>
                <p:nvPr/>
              </p:nvSpPr>
              <p:spPr>
                <a:xfrm>
                  <a:off x="408275" y="421100"/>
                  <a:ext cx="903000" cy="1014725"/>
                </a:xfrm>
                <a:custGeom>
                  <a:rect b="b" l="l" r="r" t="t"/>
                  <a:pathLst>
                    <a:path extrusionOk="0" fill="none" h="40589" w="3612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4"/>
                <p:cNvSpPr/>
                <p:nvPr/>
              </p:nvSpPr>
              <p:spPr>
                <a:xfrm>
                  <a:off x="493675" y="440375"/>
                  <a:ext cx="630900" cy="586525"/>
                </a:xfrm>
                <a:custGeom>
                  <a:rect b="b" l="l" r="r" t="t"/>
                  <a:pathLst>
                    <a:path extrusionOk="0" fill="none" h="23461" w="25236">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4"/>
                <p:cNvSpPr/>
                <p:nvPr/>
              </p:nvSpPr>
              <p:spPr>
                <a:xfrm>
                  <a:off x="579075" y="560075"/>
                  <a:ext cx="386025" cy="301825"/>
                </a:xfrm>
                <a:custGeom>
                  <a:rect b="b" l="l" r="r" t="t"/>
                  <a:pathLst>
                    <a:path extrusionOk="0" fill="none" h="12073" w="15441">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4"/>
                <p:cNvSpPr/>
                <p:nvPr/>
              </p:nvSpPr>
              <p:spPr>
                <a:xfrm>
                  <a:off x="262575" y="279375"/>
                  <a:ext cx="1205750" cy="1327575"/>
                </a:xfrm>
                <a:custGeom>
                  <a:rect b="b" l="l" r="r" t="t"/>
                  <a:pathLst>
                    <a:path extrusionOk="0" fill="none" h="53103" w="4823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7" name="Google Shape;337;p14"/>
              <p:cNvSpPr/>
              <p:nvPr/>
            </p:nvSpPr>
            <p:spPr>
              <a:xfrm>
                <a:off x="-462625" y="1940000"/>
                <a:ext cx="180502" cy="215402"/>
              </a:xfrm>
              <a:custGeom>
                <a:rect b="b" l="l" r="r" t="t"/>
                <a:pathLst>
                  <a:path extrusionOk="0" h="10336" w="6553">
                    <a:moveTo>
                      <a:pt x="0" y="10336"/>
                    </a:moveTo>
                    <a:cubicBezTo>
                      <a:pt x="283" y="6392"/>
                      <a:pt x="3463" y="-2023"/>
                      <a:pt x="6553" y="446"/>
                    </a:cubicBezTo>
                  </a:path>
                </a:pathLst>
              </a:custGeom>
              <a:noFill/>
              <a:ln cap="flat" cmpd="sng" w="9525">
                <a:solidFill>
                  <a:schemeClr val="accent4"/>
                </a:solidFill>
                <a:prstDash val="dashDot"/>
                <a:round/>
                <a:headEnd len="med" w="med" type="none"/>
                <a:tailEnd len="med" w="med" type="none"/>
              </a:ln>
            </p:spPr>
          </p:sp>
        </p:grpSp>
        <p:grpSp>
          <p:nvGrpSpPr>
            <p:cNvPr id="338" name="Google Shape;338;p14"/>
            <p:cNvGrpSpPr/>
            <p:nvPr/>
          </p:nvGrpSpPr>
          <p:grpSpPr>
            <a:xfrm flipH="1" rot="-90">
              <a:off x="-434082" y="4185841"/>
              <a:ext cx="484870" cy="326689"/>
              <a:chOff x="5850477" y="3901125"/>
              <a:chExt cx="127450" cy="85874"/>
            </a:xfrm>
          </p:grpSpPr>
          <p:sp>
            <p:nvSpPr>
              <p:cNvPr id="339" name="Google Shape;339;p14"/>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4"/>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4"/>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4"/>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4"/>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45" name="Google Shape;345;p14"/>
          <p:cNvSpPr/>
          <p:nvPr/>
        </p:nvSpPr>
        <p:spPr>
          <a:xfrm flipH="1">
            <a:off x="-586417" y="4685027"/>
            <a:ext cx="3947054" cy="490989"/>
          </a:xfrm>
          <a:custGeom>
            <a:rect b="b" l="l" r="r" t="t"/>
            <a:pathLst>
              <a:path extrusionOk="0" h="14301" w="86232">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4"/>
          <p:cNvSpPr/>
          <p:nvPr/>
        </p:nvSpPr>
        <p:spPr>
          <a:xfrm flipH="1" rot="-858966">
            <a:off x="2958380" y="4036054"/>
            <a:ext cx="6334851" cy="3364268"/>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4"/>
          <p:cNvSpPr txBox="1"/>
          <p:nvPr>
            <p:ph hasCustomPrompt="1" type="title"/>
          </p:nvPr>
        </p:nvSpPr>
        <p:spPr>
          <a:xfrm>
            <a:off x="848213" y="1076900"/>
            <a:ext cx="1000800" cy="531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500">
                <a:solidFill>
                  <a:schemeClr val="accen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48" name="Google Shape;348;p14"/>
          <p:cNvSpPr txBox="1"/>
          <p:nvPr>
            <p:ph idx="2" type="title"/>
          </p:nvPr>
        </p:nvSpPr>
        <p:spPr>
          <a:xfrm>
            <a:off x="1849013" y="1079275"/>
            <a:ext cx="2721000" cy="531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49" name="Google Shape;349;p14"/>
          <p:cNvSpPr txBox="1"/>
          <p:nvPr>
            <p:ph idx="3" type="title"/>
          </p:nvPr>
        </p:nvSpPr>
        <p:spPr>
          <a:xfrm>
            <a:off x="1849013" y="1458475"/>
            <a:ext cx="2721000" cy="753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350" name="Google Shape;350;p14"/>
          <p:cNvSpPr txBox="1"/>
          <p:nvPr>
            <p:ph hasCustomPrompt="1" idx="4" type="title"/>
          </p:nvPr>
        </p:nvSpPr>
        <p:spPr>
          <a:xfrm>
            <a:off x="4570088" y="1076900"/>
            <a:ext cx="1000800" cy="531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500">
                <a:solidFill>
                  <a:schemeClr val="accen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51" name="Google Shape;351;p14"/>
          <p:cNvSpPr txBox="1"/>
          <p:nvPr>
            <p:ph idx="5" type="title"/>
          </p:nvPr>
        </p:nvSpPr>
        <p:spPr>
          <a:xfrm>
            <a:off x="5570888" y="1076900"/>
            <a:ext cx="2724900" cy="531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52" name="Google Shape;352;p14"/>
          <p:cNvSpPr txBox="1"/>
          <p:nvPr>
            <p:ph idx="6" type="title"/>
          </p:nvPr>
        </p:nvSpPr>
        <p:spPr>
          <a:xfrm>
            <a:off x="5570888" y="1458475"/>
            <a:ext cx="2724900" cy="753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353" name="Google Shape;353;p14"/>
          <p:cNvSpPr txBox="1"/>
          <p:nvPr>
            <p:ph hasCustomPrompt="1" idx="7" type="title"/>
          </p:nvPr>
        </p:nvSpPr>
        <p:spPr>
          <a:xfrm>
            <a:off x="848213" y="2211775"/>
            <a:ext cx="1000800" cy="531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500">
                <a:solidFill>
                  <a:schemeClr val="accen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54" name="Google Shape;354;p14"/>
          <p:cNvSpPr txBox="1"/>
          <p:nvPr>
            <p:ph idx="8" type="title"/>
          </p:nvPr>
        </p:nvSpPr>
        <p:spPr>
          <a:xfrm>
            <a:off x="1849013" y="2211775"/>
            <a:ext cx="2721000" cy="531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55" name="Google Shape;355;p14"/>
          <p:cNvSpPr txBox="1"/>
          <p:nvPr>
            <p:ph idx="9" type="title"/>
          </p:nvPr>
        </p:nvSpPr>
        <p:spPr>
          <a:xfrm>
            <a:off x="1849013" y="2590975"/>
            <a:ext cx="2721000" cy="753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356" name="Google Shape;356;p14"/>
          <p:cNvSpPr txBox="1"/>
          <p:nvPr>
            <p:ph hasCustomPrompt="1" idx="13" type="title"/>
          </p:nvPr>
        </p:nvSpPr>
        <p:spPr>
          <a:xfrm>
            <a:off x="4570088" y="2211775"/>
            <a:ext cx="1000800" cy="531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500">
                <a:solidFill>
                  <a:schemeClr val="accen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57" name="Google Shape;357;p14"/>
          <p:cNvSpPr txBox="1"/>
          <p:nvPr>
            <p:ph idx="14" type="title"/>
          </p:nvPr>
        </p:nvSpPr>
        <p:spPr>
          <a:xfrm>
            <a:off x="5570888" y="2211775"/>
            <a:ext cx="2724900" cy="531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58" name="Google Shape;358;p14"/>
          <p:cNvSpPr txBox="1"/>
          <p:nvPr>
            <p:ph idx="15" type="title"/>
          </p:nvPr>
        </p:nvSpPr>
        <p:spPr>
          <a:xfrm>
            <a:off x="5570888" y="2590975"/>
            <a:ext cx="2724900" cy="753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359" name="Google Shape;359;p14"/>
          <p:cNvSpPr txBox="1"/>
          <p:nvPr>
            <p:ph idx="16"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lgn="l">
              <a:spcBef>
                <a:spcPts val="0"/>
              </a:spcBef>
              <a:spcAft>
                <a:spcPts val="0"/>
              </a:spcAft>
              <a:buClr>
                <a:schemeClr val="dk1"/>
              </a:buClr>
              <a:buSzPts val="3200"/>
              <a:buFont typeface="Rajdhani"/>
              <a:buNone/>
              <a:defRPr b="1" sz="3500">
                <a:solidFill>
                  <a:schemeClr val="accent6"/>
                </a:solidFill>
                <a:latin typeface="Rajdhani"/>
                <a:ea typeface="Rajdhani"/>
                <a:cs typeface="Rajdhani"/>
                <a:sym typeface="Rajdhani"/>
              </a:defRPr>
            </a:lvl1pPr>
            <a:lvl2pPr lvl="1"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2pPr>
            <a:lvl3pPr lvl="2"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3pPr>
            <a:lvl4pPr lvl="3"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4pPr>
            <a:lvl5pPr lvl="4"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5pPr>
            <a:lvl6pPr lvl="5"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6pPr>
            <a:lvl7pPr lvl="6"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7pPr>
            <a:lvl8pPr lvl="7"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8pPr>
            <a:lvl9pPr lvl="8"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9pPr>
          </a:lstStyle>
          <a:p/>
        </p:txBody>
      </p:sp>
      <p:sp>
        <p:nvSpPr>
          <p:cNvPr id="360" name="Google Shape;360;p14"/>
          <p:cNvSpPr txBox="1"/>
          <p:nvPr>
            <p:ph hasCustomPrompt="1" idx="17" type="title"/>
          </p:nvPr>
        </p:nvSpPr>
        <p:spPr>
          <a:xfrm>
            <a:off x="848213" y="3346650"/>
            <a:ext cx="1000800" cy="531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500">
                <a:solidFill>
                  <a:schemeClr val="accen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61" name="Google Shape;361;p14"/>
          <p:cNvSpPr txBox="1"/>
          <p:nvPr>
            <p:ph idx="18" type="title"/>
          </p:nvPr>
        </p:nvSpPr>
        <p:spPr>
          <a:xfrm>
            <a:off x="1849013" y="3346650"/>
            <a:ext cx="2721000" cy="531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62" name="Google Shape;362;p14"/>
          <p:cNvSpPr txBox="1"/>
          <p:nvPr>
            <p:ph idx="19" type="title"/>
          </p:nvPr>
        </p:nvSpPr>
        <p:spPr>
          <a:xfrm>
            <a:off x="1849013" y="3725850"/>
            <a:ext cx="2721000" cy="753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363" name="Google Shape;363;p14"/>
          <p:cNvSpPr txBox="1"/>
          <p:nvPr>
            <p:ph hasCustomPrompt="1" idx="20" type="title"/>
          </p:nvPr>
        </p:nvSpPr>
        <p:spPr>
          <a:xfrm>
            <a:off x="4595438" y="3344275"/>
            <a:ext cx="1000800" cy="531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500">
                <a:solidFill>
                  <a:schemeClr val="dk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64" name="Google Shape;364;p14"/>
          <p:cNvSpPr txBox="1"/>
          <p:nvPr>
            <p:ph idx="21" type="title"/>
          </p:nvPr>
        </p:nvSpPr>
        <p:spPr>
          <a:xfrm>
            <a:off x="5570888" y="3344275"/>
            <a:ext cx="2724900" cy="531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365" name="Google Shape;365;p14"/>
          <p:cNvSpPr txBox="1"/>
          <p:nvPr>
            <p:ph idx="22" type="title"/>
          </p:nvPr>
        </p:nvSpPr>
        <p:spPr>
          <a:xfrm>
            <a:off x="5570888" y="3725849"/>
            <a:ext cx="2724900" cy="753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CUSTOM_16">
    <p:spTree>
      <p:nvGrpSpPr>
        <p:cNvPr id="366" name="Shape 366"/>
        <p:cNvGrpSpPr/>
        <p:nvPr/>
      </p:nvGrpSpPr>
      <p:grpSpPr>
        <a:xfrm>
          <a:off x="0" y="0"/>
          <a:ext cx="0" cy="0"/>
          <a:chOff x="0" y="0"/>
          <a:chExt cx="0" cy="0"/>
        </a:xfrm>
      </p:grpSpPr>
      <p:sp>
        <p:nvSpPr>
          <p:cNvPr id="367" name="Google Shape;367;p15"/>
          <p:cNvSpPr txBox="1"/>
          <p:nvPr>
            <p:ph type="title"/>
          </p:nvPr>
        </p:nvSpPr>
        <p:spPr>
          <a:xfrm>
            <a:off x="701700" y="1402650"/>
            <a:ext cx="5821800" cy="2338200"/>
          </a:xfrm>
          <a:prstGeom prst="rect">
            <a:avLst/>
          </a:prstGeom>
        </p:spPr>
        <p:txBody>
          <a:bodyPr anchorCtr="0" anchor="ctr" bIns="91425" lIns="91425" spcFirstLastPara="1" rIns="91425" wrap="square" tIns="91425">
            <a:noAutofit/>
          </a:bodyPr>
          <a:lstStyle>
            <a:lvl1pPr lvl="0" rtl="0" algn="l">
              <a:lnSpc>
                <a:spcPct val="90000"/>
              </a:lnSpc>
              <a:spcBef>
                <a:spcPts val="0"/>
              </a:spcBef>
              <a:spcAft>
                <a:spcPts val="0"/>
              </a:spcAft>
              <a:buSzPts val="4800"/>
              <a:buNone/>
              <a:defRPr sz="10000">
                <a:solidFill>
                  <a:schemeClr val="accent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8" name="Google Shape;368;p15"/>
          <p:cNvSpPr/>
          <p:nvPr/>
        </p:nvSpPr>
        <p:spPr>
          <a:xfrm flipH="1">
            <a:off x="-173" y="4211875"/>
            <a:ext cx="9251997" cy="942061"/>
          </a:xfrm>
          <a:custGeom>
            <a:rect b="b" l="l" r="r" t="t"/>
            <a:pathLst>
              <a:path extrusionOk="0" h="66156" w="225315">
                <a:moveTo>
                  <a:pt x="206220" y="0"/>
                </a:moveTo>
                <a:lnTo>
                  <a:pt x="205986" y="26"/>
                </a:lnTo>
                <a:lnTo>
                  <a:pt x="205752" y="104"/>
                </a:lnTo>
                <a:lnTo>
                  <a:pt x="205518" y="182"/>
                </a:lnTo>
                <a:lnTo>
                  <a:pt x="205258" y="312"/>
                </a:lnTo>
                <a:lnTo>
                  <a:pt x="204685" y="598"/>
                </a:lnTo>
                <a:lnTo>
                  <a:pt x="204113" y="963"/>
                </a:lnTo>
                <a:lnTo>
                  <a:pt x="203462" y="1379"/>
                </a:lnTo>
                <a:lnTo>
                  <a:pt x="202162" y="2341"/>
                </a:lnTo>
                <a:lnTo>
                  <a:pt x="200835" y="3304"/>
                </a:lnTo>
                <a:lnTo>
                  <a:pt x="200211" y="3772"/>
                </a:lnTo>
                <a:lnTo>
                  <a:pt x="199586" y="4189"/>
                </a:lnTo>
                <a:lnTo>
                  <a:pt x="199014" y="4553"/>
                </a:lnTo>
                <a:lnTo>
                  <a:pt x="198494" y="4839"/>
                </a:lnTo>
                <a:lnTo>
                  <a:pt x="198234" y="4969"/>
                </a:lnTo>
                <a:lnTo>
                  <a:pt x="197999" y="5047"/>
                </a:lnTo>
                <a:lnTo>
                  <a:pt x="197791" y="5099"/>
                </a:lnTo>
                <a:lnTo>
                  <a:pt x="197609" y="5125"/>
                </a:lnTo>
                <a:lnTo>
                  <a:pt x="197401" y="5151"/>
                </a:lnTo>
                <a:lnTo>
                  <a:pt x="197219" y="5203"/>
                </a:lnTo>
                <a:lnTo>
                  <a:pt x="196829" y="5359"/>
                </a:lnTo>
                <a:lnTo>
                  <a:pt x="196412" y="5567"/>
                </a:lnTo>
                <a:lnTo>
                  <a:pt x="195996" y="5827"/>
                </a:lnTo>
                <a:lnTo>
                  <a:pt x="195580" y="6140"/>
                </a:lnTo>
                <a:lnTo>
                  <a:pt x="195190" y="6478"/>
                </a:lnTo>
                <a:lnTo>
                  <a:pt x="194774" y="6842"/>
                </a:lnTo>
                <a:lnTo>
                  <a:pt x="194383" y="7206"/>
                </a:lnTo>
                <a:lnTo>
                  <a:pt x="193629" y="7987"/>
                </a:lnTo>
                <a:lnTo>
                  <a:pt x="192952" y="8689"/>
                </a:lnTo>
                <a:lnTo>
                  <a:pt x="192354" y="9261"/>
                </a:lnTo>
                <a:lnTo>
                  <a:pt x="192120" y="9470"/>
                </a:lnTo>
                <a:lnTo>
                  <a:pt x="191912" y="9626"/>
                </a:lnTo>
                <a:lnTo>
                  <a:pt x="191704" y="9756"/>
                </a:lnTo>
                <a:lnTo>
                  <a:pt x="191444" y="9886"/>
                </a:lnTo>
                <a:lnTo>
                  <a:pt x="190793" y="10146"/>
                </a:lnTo>
                <a:lnTo>
                  <a:pt x="190065" y="10406"/>
                </a:lnTo>
                <a:lnTo>
                  <a:pt x="189336" y="10666"/>
                </a:lnTo>
                <a:lnTo>
                  <a:pt x="188062" y="11056"/>
                </a:lnTo>
                <a:lnTo>
                  <a:pt x="187515" y="11213"/>
                </a:lnTo>
                <a:lnTo>
                  <a:pt x="186891" y="11161"/>
                </a:lnTo>
                <a:lnTo>
                  <a:pt x="186215" y="11134"/>
                </a:lnTo>
                <a:lnTo>
                  <a:pt x="185486" y="11134"/>
                </a:lnTo>
                <a:lnTo>
                  <a:pt x="184732" y="11187"/>
                </a:lnTo>
                <a:lnTo>
                  <a:pt x="183951" y="11265"/>
                </a:lnTo>
                <a:lnTo>
                  <a:pt x="183171" y="11343"/>
                </a:lnTo>
                <a:lnTo>
                  <a:pt x="181558" y="11577"/>
                </a:lnTo>
                <a:lnTo>
                  <a:pt x="179945" y="11837"/>
                </a:lnTo>
                <a:lnTo>
                  <a:pt x="178436" y="12123"/>
                </a:lnTo>
                <a:lnTo>
                  <a:pt x="177057" y="12357"/>
                </a:lnTo>
                <a:lnTo>
                  <a:pt x="176433" y="12435"/>
                </a:lnTo>
                <a:lnTo>
                  <a:pt x="175861" y="12487"/>
                </a:lnTo>
                <a:lnTo>
                  <a:pt x="175314" y="12539"/>
                </a:lnTo>
                <a:lnTo>
                  <a:pt x="174716" y="12565"/>
                </a:lnTo>
                <a:lnTo>
                  <a:pt x="173493" y="12565"/>
                </a:lnTo>
                <a:lnTo>
                  <a:pt x="172193" y="12513"/>
                </a:lnTo>
                <a:lnTo>
                  <a:pt x="170892" y="12435"/>
                </a:lnTo>
                <a:lnTo>
                  <a:pt x="169669" y="12305"/>
                </a:lnTo>
                <a:lnTo>
                  <a:pt x="168577" y="12175"/>
                </a:lnTo>
                <a:lnTo>
                  <a:pt x="167666" y="12045"/>
                </a:lnTo>
                <a:lnTo>
                  <a:pt x="166964" y="11915"/>
                </a:lnTo>
                <a:lnTo>
                  <a:pt x="166391" y="11837"/>
                </a:lnTo>
                <a:lnTo>
                  <a:pt x="165741" y="11785"/>
                </a:lnTo>
                <a:lnTo>
                  <a:pt x="164388" y="11733"/>
                </a:lnTo>
                <a:lnTo>
                  <a:pt x="163686" y="11681"/>
                </a:lnTo>
                <a:lnTo>
                  <a:pt x="163035" y="11629"/>
                </a:lnTo>
                <a:lnTo>
                  <a:pt x="162437" y="11551"/>
                </a:lnTo>
                <a:lnTo>
                  <a:pt x="162177" y="11473"/>
                </a:lnTo>
                <a:lnTo>
                  <a:pt x="161917" y="11395"/>
                </a:lnTo>
                <a:lnTo>
                  <a:pt x="161683" y="11317"/>
                </a:lnTo>
                <a:lnTo>
                  <a:pt x="161474" y="11265"/>
                </a:lnTo>
                <a:lnTo>
                  <a:pt x="161266" y="11239"/>
                </a:lnTo>
                <a:lnTo>
                  <a:pt x="160876" y="11239"/>
                </a:lnTo>
                <a:lnTo>
                  <a:pt x="160668" y="11265"/>
                </a:lnTo>
                <a:lnTo>
                  <a:pt x="160304" y="11369"/>
                </a:lnTo>
                <a:lnTo>
                  <a:pt x="159940" y="11473"/>
                </a:lnTo>
                <a:lnTo>
                  <a:pt x="159549" y="11629"/>
                </a:lnTo>
                <a:lnTo>
                  <a:pt x="159107" y="11785"/>
                </a:lnTo>
                <a:lnTo>
                  <a:pt x="158613" y="11915"/>
                </a:lnTo>
                <a:lnTo>
                  <a:pt x="158301" y="11993"/>
                </a:lnTo>
                <a:lnTo>
                  <a:pt x="157858" y="12019"/>
                </a:lnTo>
                <a:lnTo>
                  <a:pt x="156662" y="12071"/>
                </a:lnTo>
                <a:lnTo>
                  <a:pt x="155231" y="12071"/>
                </a:lnTo>
                <a:lnTo>
                  <a:pt x="153696" y="12045"/>
                </a:lnTo>
                <a:lnTo>
                  <a:pt x="150990" y="11967"/>
                </a:lnTo>
                <a:lnTo>
                  <a:pt x="149820" y="11915"/>
                </a:lnTo>
                <a:lnTo>
                  <a:pt x="149638" y="11681"/>
                </a:lnTo>
                <a:lnTo>
                  <a:pt x="149143" y="11134"/>
                </a:lnTo>
                <a:lnTo>
                  <a:pt x="148831" y="10796"/>
                </a:lnTo>
                <a:lnTo>
                  <a:pt x="148493" y="10484"/>
                </a:lnTo>
                <a:lnTo>
                  <a:pt x="148155" y="10172"/>
                </a:lnTo>
                <a:lnTo>
                  <a:pt x="147791" y="9938"/>
                </a:lnTo>
                <a:lnTo>
                  <a:pt x="147609" y="9834"/>
                </a:lnTo>
                <a:lnTo>
                  <a:pt x="147426" y="9756"/>
                </a:lnTo>
                <a:lnTo>
                  <a:pt x="147192" y="9704"/>
                </a:lnTo>
                <a:lnTo>
                  <a:pt x="146984" y="9652"/>
                </a:lnTo>
                <a:lnTo>
                  <a:pt x="146516" y="9600"/>
                </a:lnTo>
                <a:lnTo>
                  <a:pt x="146074" y="9574"/>
                </a:lnTo>
                <a:lnTo>
                  <a:pt x="145683" y="9600"/>
                </a:lnTo>
                <a:lnTo>
                  <a:pt x="145345" y="9626"/>
                </a:lnTo>
                <a:lnTo>
                  <a:pt x="145059" y="9652"/>
                </a:lnTo>
                <a:lnTo>
                  <a:pt x="144773" y="9339"/>
                </a:lnTo>
                <a:lnTo>
                  <a:pt x="144487" y="9001"/>
                </a:lnTo>
                <a:lnTo>
                  <a:pt x="144097" y="8611"/>
                </a:lnTo>
                <a:lnTo>
                  <a:pt x="143654" y="8221"/>
                </a:lnTo>
                <a:lnTo>
                  <a:pt x="143420" y="8039"/>
                </a:lnTo>
                <a:lnTo>
                  <a:pt x="143186" y="7883"/>
                </a:lnTo>
                <a:lnTo>
                  <a:pt x="142952" y="7727"/>
                </a:lnTo>
                <a:lnTo>
                  <a:pt x="142692" y="7596"/>
                </a:lnTo>
                <a:lnTo>
                  <a:pt x="142432" y="7518"/>
                </a:lnTo>
                <a:lnTo>
                  <a:pt x="142197" y="7440"/>
                </a:lnTo>
                <a:lnTo>
                  <a:pt x="142067" y="7440"/>
                </a:lnTo>
                <a:lnTo>
                  <a:pt x="141937" y="7466"/>
                </a:lnTo>
                <a:lnTo>
                  <a:pt x="141807" y="7544"/>
                </a:lnTo>
                <a:lnTo>
                  <a:pt x="141651" y="7622"/>
                </a:lnTo>
                <a:lnTo>
                  <a:pt x="141365" y="7857"/>
                </a:lnTo>
                <a:lnTo>
                  <a:pt x="141027" y="8169"/>
                </a:lnTo>
                <a:lnTo>
                  <a:pt x="140715" y="8533"/>
                </a:lnTo>
                <a:lnTo>
                  <a:pt x="140350" y="8975"/>
                </a:lnTo>
                <a:lnTo>
                  <a:pt x="139674" y="9938"/>
                </a:lnTo>
                <a:lnTo>
                  <a:pt x="138972" y="10952"/>
                </a:lnTo>
                <a:lnTo>
                  <a:pt x="138347" y="11889"/>
                </a:lnTo>
                <a:lnTo>
                  <a:pt x="138061" y="12279"/>
                </a:lnTo>
                <a:lnTo>
                  <a:pt x="137775" y="12643"/>
                </a:lnTo>
                <a:lnTo>
                  <a:pt x="137541" y="12904"/>
                </a:lnTo>
                <a:lnTo>
                  <a:pt x="137333" y="13086"/>
                </a:lnTo>
                <a:lnTo>
                  <a:pt x="137125" y="13190"/>
                </a:lnTo>
                <a:lnTo>
                  <a:pt x="136890" y="13242"/>
                </a:lnTo>
                <a:lnTo>
                  <a:pt x="136630" y="13294"/>
                </a:lnTo>
                <a:lnTo>
                  <a:pt x="136344" y="13294"/>
                </a:lnTo>
                <a:lnTo>
                  <a:pt x="136032" y="13268"/>
                </a:lnTo>
                <a:lnTo>
                  <a:pt x="135720" y="13242"/>
                </a:lnTo>
                <a:lnTo>
                  <a:pt x="135095" y="13138"/>
                </a:lnTo>
                <a:lnTo>
                  <a:pt x="134523" y="12982"/>
                </a:lnTo>
                <a:lnTo>
                  <a:pt x="134055" y="12825"/>
                </a:lnTo>
                <a:lnTo>
                  <a:pt x="133613" y="12669"/>
                </a:lnTo>
                <a:lnTo>
                  <a:pt x="133378" y="12539"/>
                </a:lnTo>
                <a:lnTo>
                  <a:pt x="132780" y="12201"/>
                </a:lnTo>
                <a:lnTo>
                  <a:pt x="132390" y="12019"/>
                </a:lnTo>
                <a:lnTo>
                  <a:pt x="132000" y="11837"/>
                </a:lnTo>
                <a:lnTo>
                  <a:pt x="131583" y="11681"/>
                </a:lnTo>
                <a:lnTo>
                  <a:pt x="131167" y="11577"/>
                </a:lnTo>
                <a:lnTo>
                  <a:pt x="130985" y="11577"/>
                </a:lnTo>
                <a:lnTo>
                  <a:pt x="130803" y="11603"/>
                </a:lnTo>
                <a:lnTo>
                  <a:pt x="130621" y="11655"/>
                </a:lnTo>
                <a:lnTo>
                  <a:pt x="130465" y="11733"/>
                </a:lnTo>
                <a:lnTo>
                  <a:pt x="130309" y="11837"/>
                </a:lnTo>
                <a:lnTo>
                  <a:pt x="130127" y="11967"/>
                </a:lnTo>
                <a:lnTo>
                  <a:pt x="129814" y="12253"/>
                </a:lnTo>
                <a:lnTo>
                  <a:pt x="129476" y="12539"/>
                </a:lnTo>
                <a:lnTo>
                  <a:pt x="129320" y="12669"/>
                </a:lnTo>
                <a:lnTo>
                  <a:pt x="129138" y="12799"/>
                </a:lnTo>
                <a:lnTo>
                  <a:pt x="128930" y="12904"/>
                </a:lnTo>
                <a:lnTo>
                  <a:pt x="128748" y="12982"/>
                </a:lnTo>
                <a:lnTo>
                  <a:pt x="128514" y="13060"/>
                </a:lnTo>
                <a:lnTo>
                  <a:pt x="128305" y="13086"/>
                </a:lnTo>
                <a:lnTo>
                  <a:pt x="127681" y="13060"/>
                </a:lnTo>
                <a:lnTo>
                  <a:pt x="126875" y="12956"/>
                </a:lnTo>
                <a:lnTo>
                  <a:pt x="125912" y="12851"/>
                </a:lnTo>
                <a:lnTo>
                  <a:pt x="124924" y="12695"/>
                </a:lnTo>
                <a:lnTo>
                  <a:pt x="123233" y="12435"/>
                </a:lnTo>
                <a:lnTo>
                  <a:pt x="122504" y="12305"/>
                </a:lnTo>
                <a:lnTo>
                  <a:pt x="123857" y="11030"/>
                </a:lnTo>
                <a:lnTo>
                  <a:pt x="123519" y="11056"/>
                </a:lnTo>
                <a:lnTo>
                  <a:pt x="123076" y="11108"/>
                </a:lnTo>
                <a:lnTo>
                  <a:pt x="122088" y="11317"/>
                </a:lnTo>
                <a:lnTo>
                  <a:pt x="120891" y="11577"/>
                </a:lnTo>
                <a:lnTo>
                  <a:pt x="120995" y="11473"/>
                </a:lnTo>
                <a:lnTo>
                  <a:pt x="121099" y="11369"/>
                </a:lnTo>
                <a:lnTo>
                  <a:pt x="121281" y="11108"/>
                </a:lnTo>
                <a:lnTo>
                  <a:pt x="121412" y="10796"/>
                </a:lnTo>
                <a:lnTo>
                  <a:pt x="121542" y="10484"/>
                </a:lnTo>
                <a:lnTo>
                  <a:pt x="121698" y="9964"/>
                </a:lnTo>
                <a:lnTo>
                  <a:pt x="121750" y="9756"/>
                </a:lnTo>
                <a:lnTo>
                  <a:pt x="121516" y="9808"/>
                </a:lnTo>
                <a:lnTo>
                  <a:pt x="121281" y="9912"/>
                </a:lnTo>
                <a:lnTo>
                  <a:pt x="121021" y="10094"/>
                </a:lnTo>
                <a:lnTo>
                  <a:pt x="120761" y="10276"/>
                </a:lnTo>
                <a:lnTo>
                  <a:pt x="120501" y="10510"/>
                </a:lnTo>
                <a:lnTo>
                  <a:pt x="120241" y="10744"/>
                </a:lnTo>
                <a:lnTo>
                  <a:pt x="119747" y="11291"/>
                </a:lnTo>
                <a:lnTo>
                  <a:pt x="119304" y="11811"/>
                </a:lnTo>
                <a:lnTo>
                  <a:pt x="118966" y="12253"/>
                </a:lnTo>
                <a:lnTo>
                  <a:pt x="118628" y="12669"/>
                </a:lnTo>
                <a:lnTo>
                  <a:pt x="118550" y="12617"/>
                </a:lnTo>
                <a:lnTo>
                  <a:pt x="118446" y="12565"/>
                </a:lnTo>
                <a:lnTo>
                  <a:pt x="118290" y="12565"/>
                </a:lnTo>
                <a:lnTo>
                  <a:pt x="118108" y="12591"/>
                </a:lnTo>
                <a:lnTo>
                  <a:pt x="117665" y="12669"/>
                </a:lnTo>
                <a:lnTo>
                  <a:pt x="117197" y="12825"/>
                </a:lnTo>
                <a:lnTo>
                  <a:pt x="116755" y="12982"/>
                </a:lnTo>
                <a:lnTo>
                  <a:pt x="116339" y="13138"/>
                </a:lnTo>
                <a:lnTo>
                  <a:pt x="115974" y="13294"/>
                </a:lnTo>
                <a:lnTo>
                  <a:pt x="115974" y="13294"/>
                </a:lnTo>
                <a:lnTo>
                  <a:pt x="117249" y="10926"/>
                </a:lnTo>
                <a:lnTo>
                  <a:pt x="117119" y="10952"/>
                </a:lnTo>
                <a:lnTo>
                  <a:pt x="116937" y="10978"/>
                </a:lnTo>
                <a:lnTo>
                  <a:pt x="116443" y="11187"/>
                </a:lnTo>
                <a:lnTo>
                  <a:pt x="115844" y="11473"/>
                </a:lnTo>
                <a:lnTo>
                  <a:pt x="115194" y="11811"/>
                </a:lnTo>
                <a:lnTo>
                  <a:pt x="114075" y="12461"/>
                </a:lnTo>
                <a:lnTo>
                  <a:pt x="113555" y="12773"/>
                </a:lnTo>
                <a:lnTo>
                  <a:pt x="113737" y="12513"/>
                </a:lnTo>
                <a:lnTo>
                  <a:pt x="113997" y="12149"/>
                </a:lnTo>
                <a:lnTo>
                  <a:pt x="114726" y="11291"/>
                </a:lnTo>
                <a:lnTo>
                  <a:pt x="115376" y="10536"/>
                </a:lnTo>
                <a:lnTo>
                  <a:pt x="115688" y="10198"/>
                </a:lnTo>
                <a:lnTo>
                  <a:pt x="115454" y="10276"/>
                </a:lnTo>
                <a:lnTo>
                  <a:pt x="115220" y="10406"/>
                </a:lnTo>
                <a:lnTo>
                  <a:pt x="114960" y="10588"/>
                </a:lnTo>
                <a:lnTo>
                  <a:pt x="114648" y="10796"/>
                </a:lnTo>
                <a:lnTo>
                  <a:pt x="114049" y="11291"/>
                </a:lnTo>
                <a:lnTo>
                  <a:pt x="113425" y="11863"/>
                </a:lnTo>
                <a:lnTo>
                  <a:pt x="112853" y="12383"/>
                </a:lnTo>
                <a:lnTo>
                  <a:pt x="112384" y="12851"/>
                </a:lnTo>
                <a:lnTo>
                  <a:pt x="111942" y="13294"/>
                </a:lnTo>
                <a:lnTo>
                  <a:pt x="111656" y="13398"/>
                </a:lnTo>
                <a:lnTo>
                  <a:pt x="111240" y="13476"/>
                </a:lnTo>
                <a:lnTo>
                  <a:pt x="110745" y="13528"/>
                </a:lnTo>
                <a:lnTo>
                  <a:pt x="110147" y="13580"/>
                </a:lnTo>
                <a:lnTo>
                  <a:pt x="108820" y="13658"/>
                </a:lnTo>
                <a:lnTo>
                  <a:pt x="107337" y="13684"/>
                </a:lnTo>
                <a:lnTo>
                  <a:pt x="105855" y="13710"/>
                </a:lnTo>
                <a:lnTo>
                  <a:pt x="104476" y="13710"/>
                </a:lnTo>
                <a:lnTo>
                  <a:pt x="102577" y="13684"/>
                </a:lnTo>
                <a:lnTo>
                  <a:pt x="102291" y="13684"/>
                </a:lnTo>
                <a:lnTo>
                  <a:pt x="102030" y="13632"/>
                </a:lnTo>
                <a:lnTo>
                  <a:pt x="101744" y="13580"/>
                </a:lnTo>
                <a:lnTo>
                  <a:pt x="101458" y="13528"/>
                </a:lnTo>
                <a:lnTo>
                  <a:pt x="100912" y="13346"/>
                </a:lnTo>
                <a:lnTo>
                  <a:pt x="100365" y="13138"/>
                </a:lnTo>
                <a:lnTo>
                  <a:pt x="99845" y="12904"/>
                </a:lnTo>
                <a:lnTo>
                  <a:pt x="99351" y="12721"/>
                </a:lnTo>
                <a:lnTo>
                  <a:pt x="98883" y="12565"/>
                </a:lnTo>
                <a:lnTo>
                  <a:pt x="98675" y="12513"/>
                </a:lnTo>
                <a:lnTo>
                  <a:pt x="98440" y="12487"/>
                </a:lnTo>
                <a:lnTo>
                  <a:pt x="98232" y="12487"/>
                </a:lnTo>
                <a:lnTo>
                  <a:pt x="98024" y="12513"/>
                </a:lnTo>
                <a:lnTo>
                  <a:pt x="97816" y="12539"/>
                </a:lnTo>
                <a:lnTo>
                  <a:pt x="97608" y="12617"/>
                </a:lnTo>
                <a:lnTo>
                  <a:pt x="97166" y="12773"/>
                </a:lnTo>
                <a:lnTo>
                  <a:pt x="96723" y="12956"/>
                </a:lnTo>
                <a:lnTo>
                  <a:pt x="96229" y="13164"/>
                </a:lnTo>
                <a:lnTo>
                  <a:pt x="95761" y="13372"/>
                </a:lnTo>
                <a:lnTo>
                  <a:pt x="95241" y="13554"/>
                </a:lnTo>
                <a:lnTo>
                  <a:pt x="94980" y="13632"/>
                </a:lnTo>
                <a:lnTo>
                  <a:pt x="94720" y="13684"/>
                </a:lnTo>
                <a:lnTo>
                  <a:pt x="93992" y="13788"/>
                </a:lnTo>
                <a:lnTo>
                  <a:pt x="93029" y="13918"/>
                </a:lnTo>
                <a:lnTo>
                  <a:pt x="90740" y="14152"/>
                </a:lnTo>
                <a:lnTo>
                  <a:pt x="87878" y="14412"/>
                </a:lnTo>
                <a:lnTo>
                  <a:pt x="87644" y="14256"/>
                </a:lnTo>
                <a:lnTo>
                  <a:pt x="87098" y="13892"/>
                </a:lnTo>
                <a:lnTo>
                  <a:pt x="86447" y="13528"/>
                </a:lnTo>
                <a:lnTo>
                  <a:pt x="86161" y="13372"/>
                </a:lnTo>
                <a:lnTo>
                  <a:pt x="85927" y="13294"/>
                </a:lnTo>
                <a:lnTo>
                  <a:pt x="85719" y="13294"/>
                </a:lnTo>
                <a:lnTo>
                  <a:pt x="85485" y="13372"/>
                </a:lnTo>
                <a:lnTo>
                  <a:pt x="85251" y="13476"/>
                </a:lnTo>
                <a:lnTo>
                  <a:pt x="84991" y="13606"/>
                </a:lnTo>
                <a:lnTo>
                  <a:pt x="84418" y="13918"/>
                </a:lnTo>
                <a:lnTo>
                  <a:pt x="84158" y="14048"/>
                </a:lnTo>
                <a:lnTo>
                  <a:pt x="83872" y="14152"/>
                </a:lnTo>
                <a:lnTo>
                  <a:pt x="83690" y="14178"/>
                </a:lnTo>
                <a:lnTo>
                  <a:pt x="83430" y="14204"/>
                </a:lnTo>
                <a:lnTo>
                  <a:pt x="82727" y="14230"/>
                </a:lnTo>
                <a:lnTo>
                  <a:pt x="80984" y="14256"/>
                </a:lnTo>
                <a:lnTo>
                  <a:pt x="79345" y="14256"/>
                </a:lnTo>
                <a:lnTo>
                  <a:pt x="78643" y="14230"/>
                </a:lnTo>
                <a:lnTo>
                  <a:pt x="78435" y="13970"/>
                </a:lnTo>
                <a:lnTo>
                  <a:pt x="77993" y="13398"/>
                </a:lnTo>
                <a:lnTo>
                  <a:pt x="77706" y="13086"/>
                </a:lnTo>
                <a:lnTo>
                  <a:pt x="77446" y="12799"/>
                </a:lnTo>
                <a:lnTo>
                  <a:pt x="77186" y="12591"/>
                </a:lnTo>
                <a:lnTo>
                  <a:pt x="77082" y="12539"/>
                </a:lnTo>
                <a:lnTo>
                  <a:pt x="76978" y="12487"/>
                </a:lnTo>
                <a:lnTo>
                  <a:pt x="76224" y="12409"/>
                </a:lnTo>
                <a:lnTo>
                  <a:pt x="75027" y="12279"/>
                </a:lnTo>
                <a:lnTo>
                  <a:pt x="73414" y="12123"/>
                </a:lnTo>
                <a:lnTo>
                  <a:pt x="73076" y="11811"/>
                </a:lnTo>
                <a:lnTo>
                  <a:pt x="72712" y="11499"/>
                </a:lnTo>
                <a:lnTo>
                  <a:pt x="72217" y="11134"/>
                </a:lnTo>
                <a:lnTo>
                  <a:pt x="71931" y="10952"/>
                </a:lnTo>
                <a:lnTo>
                  <a:pt x="71619" y="10770"/>
                </a:lnTo>
                <a:lnTo>
                  <a:pt x="71307" y="10614"/>
                </a:lnTo>
                <a:lnTo>
                  <a:pt x="70969" y="10458"/>
                </a:lnTo>
                <a:lnTo>
                  <a:pt x="70630" y="10354"/>
                </a:lnTo>
                <a:lnTo>
                  <a:pt x="70266" y="10250"/>
                </a:lnTo>
                <a:lnTo>
                  <a:pt x="69928" y="10198"/>
                </a:lnTo>
                <a:lnTo>
                  <a:pt x="69564" y="10198"/>
                </a:lnTo>
                <a:lnTo>
                  <a:pt x="69382" y="10224"/>
                </a:lnTo>
                <a:lnTo>
                  <a:pt x="69200" y="10276"/>
                </a:lnTo>
                <a:lnTo>
                  <a:pt x="68992" y="10354"/>
                </a:lnTo>
                <a:lnTo>
                  <a:pt x="68809" y="10432"/>
                </a:lnTo>
                <a:lnTo>
                  <a:pt x="68393" y="10692"/>
                </a:lnTo>
                <a:lnTo>
                  <a:pt x="68003" y="11004"/>
                </a:lnTo>
                <a:lnTo>
                  <a:pt x="67587" y="11369"/>
                </a:lnTo>
                <a:lnTo>
                  <a:pt x="67196" y="11785"/>
                </a:lnTo>
                <a:lnTo>
                  <a:pt x="66806" y="12227"/>
                </a:lnTo>
                <a:lnTo>
                  <a:pt x="66442" y="12695"/>
                </a:lnTo>
                <a:lnTo>
                  <a:pt x="65792" y="13580"/>
                </a:lnTo>
                <a:lnTo>
                  <a:pt x="65271" y="14360"/>
                </a:lnTo>
                <a:lnTo>
                  <a:pt x="64777" y="15089"/>
                </a:lnTo>
                <a:lnTo>
                  <a:pt x="64491" y="15037"/>
                </a:lnTo>
                <a:lnTo>
                  <a:pt x="64127" y="15011"/>
                </a:lnTo>
                <a:lnTo>
                  <a:pt x="63268" y="14959"/>
                </a:lnTo>
                <a:lnTo>
                  <a:pt x="62280" y="14959"/>
                </a:lnTo>
                <a:lnTo>
                  <a:pt x="61239" y="14985"/>
                </a:lnTo>
                <a:lnTo>
                  <a:pt x="59496" y="15089"/>
                </a:lnTo>
                <a:lnTo>
                  <a:pt x="58742" y="15141"/>
                </a:lnTo>
                <a:lnTo>
                  <a:pt x="58664" y="14907"/>
                </a:lnTo>
                <a:lnTo>
                  <a:pt x="58586" y="14699"/>
                </a:lnTo>
                <a:lnTo>
                  <a:pt x="58508" y="14516"/>
                </a:lnTo>
                <a:lnTo>
                  <a:pt x="58403" y="14360"/>
                </a:lnTo>
                <a:lnTo>
                  <a:pt x="58299" y="14230"/>
                </a:lnTo>
                <a:lnTo>
                  <a:pt x="58195" y="14126"/>
                </a:lnTo>
                <a:lnTo>
                  <a:pt x="58065" y="14022"/>
                </a:lnTo>
                <a:lnTo>
                  <a:pt x="57935" y="13944"/>
                </a:lnTo>
                <a:lnTo>
                  <a:pt x="57805" y="13892"/>
                </a:lnTo>
                <a:lnTo>
                  <a:pt x="57675" y="13840"/>
                </a:lnTo>
                <a:lnTo>
                  <a:pt x="57415" y="13814"/>
                </a:lnTo>
                <a:lnTo>
                  <a:pt x="57129" y="13814"/>
                </a:lnTo>
                <a:lnTo>
                  <a:pt x="56843" y="13866"/>
                </a:lnTo>
                <a:lnTo>
                  <a:pt x="56556" y="13944"/>
                </a:lnTo>
                <a:lnTo>
                  <a:pt x="56296" y="14022"/>
                </a:lnTo>
                <a:lnTo>
                  <a:pt x="56062" y="14126"/>
                </a:lnTo>
                <a:lnTo>
                  <a:pt x="55854" y="14256"/>
                </a:lnTo>
                <a:lnTo>
                  <a:pt x="55542" y="14438"/>
                </a:lnTo>
                <a:lnTo>
                  <a:pt x="55438" y="14516"/>
                </a:lnTo>
                <a:lnTo>
                  <a:pt x="55282" y="14438"/>
                </a:lnTo>
                <a:lnTo>
                  <a:pt x="55100" y="14386"/>
                </a:lnTo>
                <a:lnTo>
                  <a:pt x="54917" y="14360"/>
                </a:lnTo>
                <a:lnTo>
                  <a:pt x="54345" y="14360"/>
                </a:lnTo>
                <a:lnTo>
                  <a:pt x="53981" y="14438"/>
                </a:lnTo>
                <a:lnTo>
                  <a:pt x="53643" y="14516"/>
                </a:lnTo>
                <a:lnTo>
                  <a:pt x="53383" y="14594"/>
                </a:lnTo>
                <a:lnTo>
                  <a:pt x="53148" y="14699"/>
                </a:lnTo>
                <a:lnTo>
                  <a:pt x="52732" y="14673"/>
                </a:lnTo>
                <a:lnTo>
                  <a:pt x="51119" y="14673"/>
                </a:lnTo>
                <a:lnTo>
                  <a:pt x="48544" y="14751"/>
                </a:lnTo>
                <a:lnTo>
                  <a:pt x="47243" y="14777"/>
                </a:lnTo>
                <a:lnTo>
                  <a:pt x="45578" y="14777"/>
                </a:lnTo>
                <a:lnTo>
                  <a:pt x="45110" y="14725"/>
                </a:lnTo>
                <a:lnTo>
                  <a:pt x="44720" y="14673"/>
                </a:lnTo>
                <a:lnTo>
                  <a:pt x="44433" y="14594"/>
                </a:lnTo>
                <a:lnTo>
                  <a:pt x="44173" y="14542"/>
                </a:lnTo>
                <a:lnTo>
                  <a:pt x="43939" y="14490"/>
                </a:lnTo>
                <a:lnTo>
                  <a:pt x="43523" y="14490"/>
                </a:lnTo>
                <a:lnTo>
                  <a:pt x="43341" y="14516"/>
                </a:lnTo>
                <a:lnTo>
                  <a:pt x="43185" y="14568"/>
                </a:lnTo>
                <a:lnTo>
                  <a:pt x="43029" y="14620"/>
                </a:lnTo>
                <a:lnTo>
                  <a:pt x="42899" y="14699"/>
                </a:lnTo>
                <a:lnTo>
                  <a:pt x="42690" y="14855"/>
                </a:lnTo>
                <a:lnTo>
                  <a:pt x="42534" y="14985"/>
                </a:lnTo>
                <a:lnTo>
                  <a:pt x="42404" y="15141"/>
                </a:lnTo>
                <a:lnTo>
                  <a:pt x="42144" y="14933"/>
                </a:lnTo>
                <a:lnTo>
                  <a:pt x="41858" y="14725"/>
                </a:lnTo>
                <a:lnTo>
                  <a:pt x="41494" y="14516"/>
                </a:lnTo>
                <a:lnTo>
                  <a:pt x="41078" y="14282"/>
                </a:lnTo>
                <a:lnTo>
                  <a:pt x="40583" y="14074"/>
                </a:lnTo>
                <a:lnTo>
                  <a:pt x="40349" y="13996"/>
                </a:lnTo>
                <a:lnTo>
                  <a:pt x="40089" y="13918"/>
                </a:lnTo>
                <a:lnTo>
                  <a:pt x="39829" y="13892"/>
                </a:lnTo>
                <a:lnTo>
                  <a:pt x="39569" y="13866"/>
                </a:lnTo>
                <a:lnTo>
                  <a:pt x="39309" y="13892"/>
                </a:lnTo>
                <a:lnTo>
                  <a:pt x="39048" y="13944"/>
                </a:lnTo>
                <a:lnTo>
                  <a:pt x="38788" y="14022"/>
                </a:lnTo>
                <a:lnTo>
                  <a:pt x="38528" y="14126"/>
                </a:lnTo>
                <a:lnTo>
                  <a:pt x="38294" y="14230"/>
                </a:lnTo>
                <a:lnTo>
                  <a:pt x="38060" y="14360"/>
                </a:lnTo>
                <a:lnTo>
                  <a:pt x="37618" y="14673"/>
                </a:lnTo>
                <a:lnTo>
                  <a:pt x="37253" y="14959"/>
                </a:lnTo>
                <a:lnTo>
                  <a:pt x="36967" y="15193"/>
                </a:lnTo>
                <a:lnTo>
                  <a:pt x="36733" y="15453"/>
                </a:lnTo>
                <a:lnTo>
                  <a:pt x="36343" y="15427"/>
                </a:lnTo>
                <a:lnTo>
                  <a:pt x="35927" y="15427"/>
                </a:lnTo>
                <a:lnTo>
                  <a:pt x="34886" y="15453"/>
                </a:lnTo>
                <a:lnTo>
                  <a:pt x="33741" y="15531"/>
                </a:lnTo>
                <a:lnTo>
                  <a:pt x="32571" y="15661"/>
                </a:lnTo>
                <a:lnTo>
                  <a:pt x="30594" y="15869"/>
                </a:lnTo>
                <a:lnTo>
                  <a:pt x="29761" y="15973"/>
                </a:lnTo>
                <a:lnTo>
                  <a:pt x="29735" y="15921"/>
                </a:lnTo>
                <a:lnTo>
                  <a:pt x="29709" y="15843"/>
                </a:lnTo>
                <a:lnTo>
                  <a:pt x="29683" y="15739"/>
                </a:lnTo>
                <a:lnTo>
                  <a:pt x="29605" y="15661"/>
                </a:lnTo>
                <a:lnTo>
                  <a:pt x="29527" y="15557"/>
                </a:lnTo>
                <a:lnTo>
                  <a:pt x="29371" y="15505"/>
                </a:lnTo>
                <a:lnTo>
                  <a:pt x="29189" y="15453"/>
                </a:lnTo>
                <a:lnTo>
                  <a:pt x="28877" y="15427"/>
                </a:lnTo>
                <a:lnTo>
                  <a:pt x="27160" y="15427"/>
                </a:lnTo>
                <a:lnTo>
                  <a:pt x="25521" y="15453"/>
                </a:lnTo>
                <a:lnTo>
                  <a:pt x="25547" y="15349"/>
                </a:lnTo>
                <a:lnTo>
                  <a:pt x="25547" y="15245"/>
                </a:lnTo>
                <a:lnTo>
                  <a:pt x="25495" y="15115"/>
                </a:lnTo>
                <a:lnTo>
                  <a:pt x="25417" y="14959"/>
                </a:lnTo>
                <a:lnTo>
                  <a:pt x="25260" y="14855"/>
                </a:lnTo>
                <a:lnTo>
                  <a:pt x="25156" y="14803"/>
                </a:lnTo>
                <a:lnTo>
                  <a:pt x="25026" y="14751"/>
                </a:lnTo>
                <a:lnTo>
                  <a:pt x="24870" y="14699"/>
                </a:lnTo>
                <a:lnTo>
                  <a:pt x="24714" y="14673"/>
                </a:lnTo>
                <a:lnTo>
                  <a:pt x="23934" y="14568"/>
                </a:lnTo>
                <a:lnTo>
                  <a:pt x="23517" y="14542"/>
                </a:lnTo>
                <a:lnTo>
                  <a:pt x="23075" y="14516"/>
                </a:lnTo>
                <a:lnTo>
                  <a:pt x="22633" y="14490"/>
                </a:lnTo>
                <a:lnTo>
                  <a:pt x="22165" y="14516"/>
                </a:lnTo>
                <a:lnTo>
                  <a:pt x="21670" y="14568"/>
                </a:lnTo>
                <a:lnTo>
                  <a:pt x="21124" y="14673"/>
                </a:lnTo>
                <a:lnTo>
                  <a:pt x="20864" y="14751"/>
                </a:lnTo>
                <a:lnTo>
                  <a:pt x="20630" y="14829"/>
                </a:lnTo>
                <a:lnTo>
                  <a:pt x="20422" y="14907"/>
                </a:lnTo>
                <a:lnTo>
                  <a:pt x="20240" y="15011"/>
                </a:lnTo>
                <a:lnTo>
                  <a:pt x="19953" y="15219"/>
                </a:lnTo>
                <a:lnTo>
                  <a:pt x="19693" y="15427"/>
                </a:lnTo>
                <a:lnTo>
                  <a:pt x="19225" y="15869"/>
                </a:lnTo>
                <a:lnTo>
                  <a:pt x="18965" y="16103"/>
                </a:lnTo>
                <a:lnTo>
                  <a:pt x="18653" y="16285"/>
                </a:lnTo>
                <a:lnTo>
                  <a:pt x="18549" y="16337"/>
                </a:lnTo>
                <a:lnTo>
                  <a:pt x="18419" y="16363"/>
                </a:lnTo>
                <a:lnTo>
                  <a:pt x="18106" y="16390"/>
                </a:lnTo>
                <a:lnTo>
                  <a:pt x="17690" y="16390"/>
                </a:lnTo>
                <a:lnTo>
                  <a:pt x="17222" y="16363"/>
                </a:lnTo>
                <a:lnTo>
                  <a:pt x="16702" y="16311"/>
                </a:lnTo>
                <a:lnTo>
                  <a:pt x="16155" y="16259"/>
                </a:lnTo>
                <a:lnTo>
                  <a:pt x="15011" y="16077"/>
                </a:lnTo>
                <a:lnTo>
                  <a:pt x="13892" y="15869"/>
                </a:lnTo>
                <a:lnTo>
                  <a:pt x="12955" y="15687"/>
                </a:lnTo>
                <a:lnTo>
                  <a:pt x="12045" y="15479"/>
                </a:lnTo>
                <a:lnTo>
                  <a:pt x="12175" y="15219"/>
                </a:lnTo>
                <a:lnTo>
                  <a:pt x="12227" y="15037"/>
                </a:lnTo>
                <a:lnTo>
                  <a:pt x="12227" y="14959"/>
                </a:lnTo>
                <a:lnTo>
                  <a:pt x="12201" y="14907"/>
                </a:lnTo>
                <a:lnTo>
                  <a:pt x="12175" y="14881"/>
                </a:lnTo>
                <a:lnTo>
                  <a:pt x="12123" y="14855"/>
                </a:lnTo>
                <a:lnTo>
                  <a:pt x="11993" y="14829"/>
                </a:lnTo>
                <a:lnTo>
                  <a:pt x="11811" y="14881"/>
                </a:lnTo>
                <a:lnTo>
                  <a:pt x="11603" y="14933"/>
                </a:lnTo>
                <a:lnTo>
                  <a:pt x="11395" y="15037"/>
                </a:lnTo>
                <a:lnTo>
                  <a:pt x="10900" y="15245"/>
                </a:lnTo>
                <a:lnTo>
                  <a:pt x="10484" y="15505"/>
                </a:lnTo>
                <a:lnTo>
                  <a:pt x="10016" y="15765"/>
                </a:lnTo>
                <a:lnTo>
                  <a:pt x="10016" y="15765"/>
                </a:lnTo>
                <a:lnTo>
                  <a:pt x="10094" y="15557"/>
                </a:lnTo>
                <a:lnTo>
                  <a:pt x="10146" y="15375"/>
                </a:lnTo>
                <a:lnTo>
                  <a:pt x="10172" y="15219"/>
                </a:lnTo>
                <a:lnTo>
                  <a:pt x="10146" y="15063"/>
                </a:lnTo>
                <a:lnTo>
                  <a:pt x="10120" y="14959"/>
                </a:lnTo>
                <a:lnTo>
                  <a:pt x="10068" y="14855"/>
                </a:lnTo>
                <a:lnTo>
                  <a:pt x="9990" y="14777"/>
                </a:lnTo>
                <a:lnTo>
                  <a:pt x="9912" y="14725"/>
                </a:lnTo>
                <a:lnTo>
                  <a:pt x="9808" y="14699"/>
                </a:lnTo>
                <a:lnTo>
                  <a:pt x="9678" y="14673"/>
                </a:lnTo>
                <a:lnTo>
                  <a:pt x="9365" y="14699"/>
                </a:lnTo>
                <a:lnTo>
                  <a:pt x="9027" y="14751"/>
                </a:lnTo>
                <a:lnTo>
                  <a:pt x="8663" y="14855"/>
                </a:lnTo>
                <a:lnTo>
                  <a:pt x="8247" y="14985"/>
                </a:lnTo>
                <a:lnTo>
                  <a:pt x="7830" y="15167"/>
                </a:lnTo>
                <a:lnTo>
                  <a:pt x="6972" y="15531"/>
                </a:lnTo>
                <a:lnTo>
                  <a:pt x="6218" y="15895"/>
                </a:lnTo>
                <a:lnTo>
                  <a:pt x="5619" y="16155"/>
                </a:lnTo>
                <a:lnTo>
                  <a:pt x="5489" y="16207"/>
                </a:lnTo>
                <a:lnTo>
                  <a:pt x="5359" y="16259"/>
                </a:lnTo>
                <a:lnTo>
                  <a:pt x="5021" y="16285"/>
                </a:lnTo>
                <a:lnTo>
                  <a:pt x="4631" y="16285"/>
                </a:lnTo>
                <a:lnTo>
                  <a:pt x="4214" y="16259"/>
                </a:lnTo>
                <a:lnTo>
                  <a:pt x="3746" y="16207"/>
                </a:lnTo>
                <a:lnTo>
                  <a:pt x="3278" y="16129"/>
                </a:lnTo>
                <a:lnTo>
                  <a:pt x="2315" y="15921"/>
                </a:lnTo>
                <a:lnTo>
                  <a:pt x="1431" y="15687"/>
                </a:lnTo>
                <a:lnTo>
                  <a:pt x="702" y="15479"/>
                </a:lnTo>
                <a:lnTo>
                  <a:pt x="0" y="15245"/>
                </a:lnTo>
                <a:lnTo>
                  <a:pt x="0" y="66156"/>
                </a:lnTo>
                <a:lnTo>
                  <a:pt x="225315" y="66156"/>
                </a:lnTo>
                <a:lnTo>
                  <a:pt x="225315" y="8741"/>
                </a:lnTo>
                <a:lnTo>
                  <a:pt x="222844" y="8403"/>
                </a:lnTo>
                <a:lnTo>
                  <a:pt x="220658" y="8091"/>
                </a:lnTo>
                <a:lnTo>
                  <a:pt x="219592" y="7909"/>
                </a:lnTo>
                <a:lnTo>
                  <a:pt x="218603" y="7727"/>
                </a:lnTo>
                <a:lnTo>
                  <a:pt x="218369" y="7675"/>
                </a:lnTo>
                <a:lnTo>
                  <a:pt x="218109" y="7570"/>
                </a:lnTo>
                <a:lnTo>
                  <a:pt x="217797" y="7440"/>
                </a:lnTo>
                <a:lnTo>
                  <a:pt x="217485" y="7284"/>
                </a:lnTo>
                <a:lnTo>
                  <a:pt x="216782" y="6894"/>
                </a:lnTo>
                <a:lnTo>
                  <a:pt x="215976" y="6400"/>
                </a:lnTo>
                <a:lnTo>
                  <a:pt x="215143" y="5827"/>
                </a:lnTo>
                <a:lnTo>
                  <a:pt x="214233" y="5203"/>
                </a:lnTo>
                <a:lnTo>
                  <a:pt x="212386" y="3876"/>
                </a:lnTo>
                <a:lnTo>
                  <a:pt x="210565" y="2550"/>
                </a:lnTo>
                <a:lnTo>
                  <a:pt x="208900" y="1353"/>
                </a:lnTo>
                <a:lnTo>
                  <a:pt x="208171" y="859"/>
                </a:lnTo>
                <a:lnTo>
                  <a:pt x="207547" y="468"/>
                </a:lnTo>
                <a:lnTo>
                  <a:pt x="207001" y="182"/>
                </a:lnTo>
                <a:lnTo>
                  <a:pt x="206792" y="78"/>
                </a:lnTo>
                <a:lnTo>
                  <a:pt x="206584" y="26"/>
                </a:lnTo>
                <a:lnTo>
                  <a:pt x="20640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CUSTOM_18">
    <p:spTree>
      <p:nvGrpSpPr>
        <p:cNvPr id="369" name="Shape 369"/>
        <p:cNvGrpSpPr/>
        <p:nvPr/>
      </p:nvGrpSpPr>
      <p:grpSpPr>
        <a:xfrm>
          <a:off x="0" y="0"/>
          <a:ext cx="0" cy="0"/>
          <a:chOff x="0" y="0"/>
          <a:chExt cx="0" cy="0"/>
        </a:xfrm>
      </p:grpSpPr>
      <p:sp>
        <p:nvSpPr>
          <p:cNvPr id="370" name="Google Shape;370;p16"/>
          <p:cNvSpPr txBox="1"/>
          <p:nvPr>
            <p:ph hasCustomPrompt="1" type="title"/>
          </p:nvPr>
        </p:nvSpPr>
        <p:spPr>
          <a:xfrm>
            <a:off x="1626150" y="1577250"/>
            <a:ext cx="5891700" cy="1455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14000">
                <a:solidFill>
                  <a:schemeClr val="accent6"/>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71" name="Google Shape;371;p16"/>
          <p:cNvSpPr txBox="1"/>
          <p:nvPr>
            <p:ph idx="1" type="body"/>
          </p:nvPr>
        </p:nvSpPr>
        <p:spPr>
          <a:xfrm>
            <a:off x="1627650" y="3109050"/>
            <a:ext cx="5888700" cy="4572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800">
                <a:solidFill>
                  <a:schemeClr val="accent2"/>
                </a:solidFill>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72" name="Google Shape;372;p16"/>
          <p:cNvSpPr/>
          <p:nvPr/>
        </p:nvSpPr>
        <p:spPr>
          <a:xfrm flipH="1" rot="-619122">
            <a:off x="6596647" y="4051329"/>
            <a:ext cx="4820981" cy="2831291"/>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3" name="Google Shape;373;p16"/>
          <p:cNvGrpSpPr/>
          <p:nvPr/>
        </p:nvGrpSpPr>
        <p:grpSpPr>
          <a:xfrm flipH="1">
            <a:off x="6595790" y="-592228"/>
            <a:ext cx="3608930" cy="3973565"/>
            <a:chOff x="-1890669" y="-592228"/>
            <a:chExt cx="3608930" cy="3973565"/>
          </a:xfrm>
        </p:grpSpPr>
        <p:grpSp>
          <p:nvGrpSpPr>
            <p:cNvPr id="374" name="Google Shape;374;p16"/>
            <p:cNvGrpSpPr/>
            <p:nvPr/>
          </p:nvGrpSpPr>
          <p:grpSpPr>
            <a:xfrm>
              <a:off x="-1890669" y="-592228"/>
              <a:ext cx="3608930" cy="3973565"/>
              <a:chOff x="262575" y="279375"/>
              <a:chExt cx="1205750" cy="1327575"/>
            </a:xfrm>
          </p:grpSpPr>
          <p:sp>
            <p:nvSpPr>
              <p:cNvPr id="375" name="Google Shape;375;p16"/>
              <p:cNvSpPr/>
              <p:nvPr/>
            </p:nvSpPr>
            <p:spPr>
              <a:xfrm>
                <a:off x="321025" y="335700"/>
                <a:ext cx="1088525" cy="1213400"/>
              </a:xfrm>
              <a:custGeom>
                <a:rect b="b" l="l" r="r" t="t"/>
                <a:pathLst>
                  <a:path extrusionOk="0" fill="none" h="48536" w="43541">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6"/>
              <p:cNvSpPr/>
              <p:nvPr/>
            </p:nvSpPr>
            <p:spPr>
              <a:xfrm>
                <a:off x="408275" y="421100"/>
                <a:ext cx="903000" cy="1014725"/>
              </a:xfrm>
              <a:custGeom>
                <a:rect b="b" l="l" r="r" t="t"/>
                <a:pathLst>
                  <a:path extrusionOk="0" fill="none" h="40589" w="3612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6"/>
              <p:cNvSpPr/>
              <p:nvPr/>
            </p:nvSpPr>
            <p:spPr>
              <a:xfrm>
                <a:off x="493675" y="440375"/>
                <a:ext cx="630900" cy="586525"/>
              </a:xfrm>
              <a:custGeom>
                <a:rect b="b" l="l" r="r" t="t"/>
                <a:pathLst>
                  <a:path extrusionOk="0" fill="none" h="23461" w="25236">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6"/>
              <p:cNvSpPr/>
              <p:nvPr/>
            </p:nvSpPr>
            <p:spPr>
              <a:xfrm>
                <a:off x="579075" y="560075"/>
                <a:ext cx="386025" cy="301825"/>
              </a:xfrm>
              <a:custGeom>
                <a:rect b="b" l="l" r="r" t="t"/>
                <a:pathLst>
                  <a:path extrusionOk="0" fill="none" h="12073" w="15441">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6"/>
              <p:cNvSpPr/>
              <p:nvPr/>
            </p:nvSpPr>
            <p:spPr>
              <a:xfrm>
                <a:off x="262575" y="279375"/>
                <a:ext cx="1205750" cy="1327575"/>
              </a:xfrm>
              <a:custGeom>
                <a:rect b="b" l="l" r="r" t="t"/>
                <a:pathLst>
                  <a:path extrusionOk="0" fill="none" h="53103" w="4823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0" name="Google Shape;380;p16"/>
            <p:cNvSpPr/>
            <p:nvPr/>
          </p:nvSpPr>
          <p:spPr>
            <a:xfrm>
              <a:off x="-462625" y="1940000"/>
              <a:ext cx="180502" cy="215402"/>
            </a:xfrm>
            <a:custGeom>
              <a:rect b="b" l="l" r="r" t="t"/>
              <a:pathLst>
                <a:path extrusionOk="0" h="10336" w="6553">
                  <a:moveTo>
                    <a:pt x="0" y="10336"/>
                  </a:moveTo>
                  <a:cubicBezTo>
                    <a:pt x="283" y="6392"/>
                    <a:pt x="3463" y="-2023"/>
                    <a:pt x="6553" y="446"/>
                  </a:cubicBezTo>
                </a:path>
              </a:pathLst>
            </a:custGeom>
            <a:noFill/>
            <a:ln cap="flat" cmpd="sng" w="9525">
              <a:solidFill>
                <a:schemeClr val="accent4"/>
              </a:solidFill>
              <a:prstDash val="dashDot"/>
              <a:round/>
              <a:headEnd len="med" w="med" type="none"/>
              <a:tailEnd len="med" w="med" type="none"/>
            </a:ln>
          </p:spPr>
        </p:sp>
      </p:grpSp>
      <p:grpSp>
        <p:nvGrpSpPr>
          <p:cNvPr id="381" name="Google Shape;381;p16"/>
          <p:cNvGrpSpPr/>
          <p:nvPr/>
        </p:nvGrpSpPr>
        <p:grpSpPr>
          <a:xfrm flipH="1">
            <a:off x="7589709" y="273058"/>
            <a:ext cx="588410" cy="612415"/>
            <a:chOff x="5829325" y="3901125"/>
            <a:chExt cx="202050" cy="210300"/>
          </a:xfrm>
        </p:grpSpPr>
        <p:sp>
          <p:nvSpPr>
            <p:cNvPr id="382" name="Google Shape;382;p16"/>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6"/>
            <p:cNvSpPr/>
            <p:nvPr/>
          </p:nvSpPr>
          <p:spPr>
            <a:xfrm>
              <a:off x="5955750" y="3953475"/>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6"/>
            <p:cNvSpPr/>
            <p:nvPr/>
          </p:nvSpPr>
          <p:spPr>
            <a:xfrm>
              <a:off x="5829325" y="3939375"/>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6"/>
            <p:cNvSpPr/>
            <p:nvPr/>
          </p:nvSpPr>
          <p:spPr>
            <a:xfrm>
              <a:off x="6017275" y="4052025"/>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6"/>
            <p:cNvSpPr/>
            <p:nvPr/>
          </p:nvSpPr>
          <p:spPr>
            <a:xfrm>
              <a:off x="6017275" y="3990800"/>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6"/>
            <p:cNvSpPr/>
            <p:nvPr/>
          </p:nvSpPr>
          <p:spPr>
            <a:xfrm>
              <a:off x="5930950" y="4101000"/>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 name="Google Shape;388;p16"/>
          <p:cNvGrpSpPr/>
          <p:nvPr/>
        </p:nvGrpSpPr>
        <p:grpSpPr>
          <a:xfrm flipH="1">
            <a:off x="-2330292" y="2718224"/>
            <a:ext cx="4018183" cy="4424167"/>
            <a:chOff x="-1890669" y="-592228"/>
            <a:chExt cx="3608930" cy="3973565"/>
          </a:xfrm>
        </p:grpSpPr>
        <p:grpSp>
          <p:nvGrpSpPr>
            <p:cNvPr id="389" name="Google Shape;389;p16"/>
            <p:cNvGrpSpPr/>
            <p:nvPr/>
          </p:nvGrpSpPr>
          <p:grpSpPr>
            <a:xfrm>
              <a:off x="-1890669" y="-592228"/>
              <a:ext cx="3608930" cy="3973565"/>
              <a:chOff x="262575" y="279375"/>
              <a:chExt cx="1205750" cy="1327575"/>
            </a:xfrm>
          </p:grpSpPr>
          <p:sp>
            <p:nvSpPr>
              <p:cNvPr id="390" name="Google Shape;390;p16"/>
              <p:cNvSpPr/>
              <p:nvPr/>
            </p:nvSpPr>
            <p:spPr>
              <a:xfrm>
                <a:off x="321025" y="335700"/>
                <a:ext cx="1088525" cy="1213400"/>
              </a:xfrm>
              <a:custGeom>
                <a:rect b="b" l="l" r="r" t="t"/>
                <a:pathLst>
                  <a:path extrusionOk="0" fill="none" h="48536" w="43541">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6"/>
              <p:cNvSpPr/>
              <p:nvPr/>
            </p:nvSpPr>
            <p:spPr>
              <a:xfrm>
                <a:off x="408275" y="421100"/>
                <a:ext cx="903000" cy="1014725"/>
              </a:xfrm>
              <a:custGeom>
                <a:rect b="b" l="l" r="r" t="t"/>
                <a:pathLst>
                  <a:path extrusionOk="0" fill="none" h="40589" w="3612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6"/>
              <p:cNvSpPr/>
              <p:nvPr/>
            </p:nvSpPr>
            <p:spPr>
              <a:xfrm>
                <a:off x="493675" y="440375"/>
                <a:ext cx="630900" cy="586525"/>
              </a:xfrm>
              <a:custGeom>
                <a:rect b="b" l="l" r="r" t="t"/>
                <a:pathLst>
                  <a:path extrusionOk="0" fill="none" h="23461" w="25236">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6"/>
              <p:cNvSpPr/>
              <p:nvPr/>
            </p:nvSpPr>
            <p:spPr>
              <a:xfrm>
                <a:off x="579075" y="560075"/>
                <a:ext cx="386025" cy="301825"/>
              </a:xfrm>
              <a:custGeom>
                <a:rect b="b" l="l" r="r" t="t"/>
                <a:pathLst>
                  <a:path extrusionOk="0" fill="none" h="12073" w="15441">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6"/>
              <p:cNvSpPr/>
              <p:nvPr/>
            </p:nvSpPr>
            <p:spPr>
              <a:xfrm>
                <a:off x="262575" y="279375"/>
                <a:ext cx="1205750" cy="1327575"/>
              </a:xfrm>
              <a:custGeom>
                <a:rect b="b" l="l" r="r" t="t"/>
                <a:pathLst>
                  <a:path extrusionOk="0" fill="none" h="53103" w="4823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5" name="Google Shape;395;p16"/>
            <p:cNvSpPr/>
            <p:nvPr/>
          </p:nvSpPr>
          <p:spPr>
            <a:xfrm>
              <a:off x="-462625" y="1940000"/>
              <a:ext cx="180502" cy="215402"/>
            </a:xfrm>
            <a:custGeom>
              <a:rect b="b" l="l" r="r" t="t"/>
              <a:pathLst>
                <a:path extrusionOk="0" h="10336" w="6553">
                  <a:moveTo>
                    <a:pt x="0" y="10336"/>
                  </a:moveTo>
                  <a:cubicBezTo>
                    <a:pt x="283" y="6392"/>
                    <a:pt x="3463" y="-2023"/>
                    <a:pt x="6553" y="446"/>
                  </a:cubicBezTo>
                </a:path>
              </a:pathLst>
            </a:custGeom>
            <a:noFill/>
            <a:ln cap="flat" cmpd="sng" w="9525">
              <a:solidFill>
                <a:schemeClr val="accent4"/>
              </a:solidFill>
              <a:prstDash val="dashDot"/>
              <a:round/>
              <a:headEnd len="med" w="med" type="none"/>
              <a:tailEnd len="med" w="med" type="none"/>
            </a:ln>
          </p:spPr>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396" name="Shape 396"/>
        <p:cNvGrpSpPr/>
        <p:nvPr/>
      </p:nvGrpSpPr>
      <p:grpSpPr>
        <a:xfrm>
          <a:off x="0" y="0"/>
          <a:ext cx="0" cy="0"/>
          <a:chOff x="0" y="0"/>
          <a:chExt cx="0" cy="0"/>
        </a:xfrm>
      </p:grpSpPr>
      <p:grpSp>
        <p:nvGrpSpPr>
          <p:cNvPr id="397" name="Google Shape;397;p17"/>
          <p:cNvGrpSpPr/>
          <p:nvPr/>
        </p:nvGrpSpPr>
        <p:grpSpPr>
          <a:xfrm>
            <a:off x="-3111091" y="-785874"/>
            <a:ext cx="13978227" cy="8475648"/>
            <a:chOff x="-3111091" y="-785874"/>
            <a:chExt cx="13978227" cy="8475648"/>
          </a:xfrm>
        </p:grpSpPr>
        <p:sp>
          <p:nvSpPr>
            <p:cNvPr id="398" name="Google Shape;398;p17"/>
            <p:cNvSpPr/>
            <p:nvPr/>
          </p:nvSpPr>
          <p:spPr>
            <a:xfrm rot="287892">
              <a:off x="-3029589" y="-485624"/>
              <a:ext cx="7273417" cy="2253458"/>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7"/>
            <p:cNvSpPr/>
            <p:nvPr/>
          </p:nvSpPr>
          <p:spPr>
            <a:xfrm rot="-9992516">
              <a:off x="3475174" y="2466410"/>
              <a:ext cx="6918451" cy="4479789"/>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0" name="Google Shape;400;p17"/>
            <p:cNvGrpSpPr/>
            <p:nvPr/>
          </p:nvGrpSpPr>
          <p:grpSpPr>
            <a:xfrm>
              <a:off x="8314244" y="838845"/>
              <a:ext cx="520582" cy="350759"/>
              <a:chOff x="5850477" y="3901125"/>
              <a:chExt cx="127450" cy="85874"/>
            </a:xfrm>
          </p:grpSpPr>
          <p:sp>
            <p:nvSpPr>
              <p:cNvPr id="401" name="Google Shape;401;p17"/>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7"/>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7"/>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7"/>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7"/>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7"/>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7" name="Google Shape;407;p17"/>
            <p:cNvSpPr/>
            <p:nvPr/>
          </p:nvSpPr>
          <p:spPr>
            <a:xfrm>
              <a:off x="7679558" y="886297"/>
              <a:ext cx="215586" cy="215586"/>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8" name="Google Shape;408;p17"/>
            <p:cNvGrpSpPr/>
            <p:nvPr/>
          </p:nvGrpSpPr>
          <p:grpSpPr>
            <a:xfrm>
              <a:off x="317312" y="3753461"/>
              <a:ext cx="396098" cy="729450"/>
              <a:chOff x="5887475" y="4238125"/>
              <a:chExt cx="87275" cy="160725"/>
            </a:xfrm>
          </p:grpSpPr>
          <p:sp>
            <p:nvSpPr>
              <p:cNvPr id="409" name="Google Shape;409;p17"/>
              <p:cNvSpPr/>
              <p:nvPr/>
            </p:nvSpPr>
            <p:spPr>
              <a:xfrm>
                <a:off x="5933700" y="4289550"/>
                <a:ext cx="31250" cy="23000"/>
              </a:xfrm>
              <a:custGeom>
                <a:rect b="b" l="l" r="r" t="t"/>
                <a:pathLst>
                  <a:path extrusionOk="0" h="920" w="1250">
                    <a:moveTo>
                      <a:pt x="1" y="1"/>
                    </a:moveTo>
                    <a:lnTo>
                      <a:pt x="1" y="919"/>
                    </a:lnTo>
                    <a:lnTo>
                      <a:pt x="1250" y="919"/>
                    </a:lnTo>
                    <a:lnTo>
                      <a:pt x="125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7"/>
              <p:cNvSpPr/>
              <p:nvPr/>
            </p:nvSpPr>
            <p:spPr>
              <a:xfrm>
                <a:off x="5887475" y="4316200"/>
                <a:ext cx="29425" cy="21750"/>
              </a:xfrm>
              <a:custGeom>
                <a:rect b="b" l="l" r="r" t="t"/>
                <a:pathLst>
                  <a:path extrusionOk="0" h="870" w="1177">
                    <a:moveTo>
                      <a:pt x="1" y="0"/>
                    </a:moveTo>
                    <a:lnTo>
                      <a:pt x="1" y="869"/>
                    </a:lnTo>
                    <a:lnTo>
                      <a:pt x="1176" y="869"/>
                    </a:lnTo>
                    <a:lnTo>
                      <a:pt x="117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7"/>
              <p:cNvSpPr/>
              <p:nvPr/>
            </p:nvSpPr>
            <p:spPr>
              <a:xfrm>
                <a:off x="5960025" y="4261700"/>
                <a:ext cx="14725" cy="10750"/>
              </a:xfrm>
              <a:custGeom>
                <a:rect b="b" l="l" r="r" t="t"/>
                <a:pathLst>
                  <a:path extrusionOk="0" h="430" w="589">
                    <a:moveTo>
                      <a:pt x="1" y="1"/>
                    </a:moveTo>
                    <a:lnTo>
                      <a:pt x="1" y="429"/>
                    </a:lnTo>
                    <a:lnTo>
                      <a:pt x="588" y="429"/>
                    </a:lnTo>
                    <a:lnTo>
                      <a:pt x="58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7"/>
              <p:cNvSpPr/>
              <p:nvPr/>
            </p:nvSpPr>
            <p:spPr>
              <a:xfrm>
                <a:off x="5902175" y="4388125"/>
                <a:ext cx="15025" cy="10725"/>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7"/>
              <p:cNvSpPr/>
              <p:nvPr/>
            </p:nvSpPr>
            <p:spPr>
              <a:xfrm>
                <a:off x="5937075" y="4354150"/>
                <a:ext cx="14725" cy="10725"/>
              </a:xfrm>
              <a:custGeom>
                <a:rect b="b" l="l" r="r" t="t"/>
                <a:pathLst>
                  <a:path extrusionOk="0" h="429" w="589">
                    <a:moveTo>
                      <a:pt x="0" y="0"/>
                    </a:moveTo>
                    <a:lnTo>
                      <a:pt x="0" y="429"/>
                    </a:lnTo>
                    <a:lnTo>
                      <a:pt x="588" y="429"/>
                    </a:lnTo>
                    <a:lnTo>
                      <a:pt x="58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7"/>
              <p:cNvSpPr/>
              <p:nvPr/>
            </p:nvSpPr>
            <p:spPr>
              <a:xfrm>
                <a:off x="5919325" y="4238125"/>
                <a:ext cx="15025" cy="10750"/>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5" name="Google Shape;415;p17"/>
            <p:cNvSpPr/>
            <p:nvPr/>
          </p:nvSpPr>
          <p:spPr>
            <a:xfrm>
              <a:off x="1124825" y="4579975"/>
              <a:ext cx="186803" cy="186803"/>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6" name="Google Shape;416;p17"/>
            <p:cNvGrpSpPr/>
            <p:nvPr/>
          </p:nvGrpSpPr>
          <p:grpSpPr>
            <a:xfrm>
              <a:off x="7258206" y="-592228"/>
              <a:ext cx="3608930" cy="3973565"/>
              <a:chOff x="-1890669" y="-592228"/>
              <a:chExt cx="3608930" cy="3973565"/>
            </a:xfrm>
          </p:grpSpPr>
          <p:grpSp>
            <p:nvGrpSpPr>
              <p:cNvPr id="417" name="Google Shape;417;p17"/>
              <p:cNvGrpSpPr/>
              <p:nvPr/>
            </p:nvGrpSpPr>
            <p:grpSpPr>
              <a:xfrm>
                <a:off x="-1890669" y="-592228"/>
                <a:ext cx="3608930" cy="3973565"/>
                <a:chOff x="262575" y="279375"/>
                <a:chExt cx="1205750" cy="1327575"/>
              </a:xfrm>
            </p:grpSpPr>
            <p:sp>
              <p:nvSpPr>
                <p:cNvPr id="418" name="Google Shape;418;p17"/>
                <p:cNvSpPr/>
                <p:nvPr/>
              </p:nvSpPr>
              <p:spPr>
                <a:xfrm>
                  <a:off x="321025" y="335700"/>
                  <a:ext cx="1088525" cy="1213400"/>
                </a:xfrm>
                <a:custGeom>
                  <a:rect b="b" l="l" r="r" t="t"/>
                  <a:pathLst>
                    <a:path extrusionOk="0" fill="none" h="48536" w="43541">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7"/>
                <p:cNvSpPr/>
                <p:nvPr/>
              </p:nvSpPr>
              <p:spPr>
                <a:xfrm>
                  <a:off x="408275" y="421100"/>
                  <a:ext cx="903000" cy="1014725"/>
                </a:xfrm>
                <a:custGeom>
                  <a:rect b="b" l="l" r="r" t="t"/>
                  <a:pathLst>
                    <a:path extrusionOk="0" fill="none" h="40589" w="3612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7"/>
                <p:cNvSpPr/>
                <p:nvPr/>
              </p:nvSpPr>
              <p:spPr>
                <a:xfrm>
                  <a:off x="493675" y="440375"/>
                  <a:ext cx="630900" cy="586525"/>
                </a:xfrm>
                <a:custGeom>
                  <a:rect b="b" l="l" r="r" t="t"/>
                  <a:pathLst>
                    <a:path extrusionOk="0" fill="none" h="23461" w="25236">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7"/>
                <p:cNvSpPr/>
                <p:nvPr/>
              </p:nvSpPr>
              <p:spPr>
                <a:xfrm>
                  <a:off x="579075" y="560075"/>
                  <a:ext cx="386025" cy="301825"/>
                </a:xfrm>
                <a:custGeom>
                  <a:rect b="b" l="l" r="r" t="t"/>
                  <a:pathLst>
                    <a:path extrusionOk="0" fill="none" h="12073" w="15441">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7"/>
                <p:cNvSpPr/>
                <p:nvPr/>
              </p:nvSpPr>
              <p:spPr>
                <a:xfrm>
                  <a:off x="262575" y="279375"/>
                  <a:ext cx="1205750" cy="1327575"/>
                </a:xfrm>
                <a:custGeom>
                  <a:rect b="b" l="l" r="r" t="t"/>
                  <a:pathLst>
                    <a:path extrusionOk="0" fill="none" h="53103" w="4823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3" name="Google Shape;423;p17"/>
              <p:cNvSpPr/>
              <p:nvPr/>
            </p:nvSpPr>
            <p:spPr>
              <a:xfrm>
                <a:off x="-462625" y="1940000"/>
                <a:ext cx="180502" cy="215402"/>
              </a:xfrm>
              <a:custGeom>
                <a:rect b="b" l="l" r="r" t="t"/>
                <a:pathLst>
                  <a:path extrusionOk="0" h="10336" w="6553">
                    <a:moveTo>
                      <a:pt x="0" y="10336"/>
                    </a:moveTo>
                    <a:cubicBezTo>
                      <a:pt x="283" y="6392"/>
                      <a:pt x="3463" y="-2023"/>
                      <a:pt x="6553" y="446"/>
                    </a:cubicBezTo>
                  </a:path>
                </a:pathLst>
              </a:custGeom>
              <a:noFill/>
              <a:ln cap="flat" cmpd="sng" w="9525">
                <a:solidFill>
                  <a:schemeClr val="accent4"/>
                </a:solidFill>
                <a:prstDash val="dashDot"/>
                <a:round/>
                <a:headEnd len="med" w="med" type="none"/>
                <a:tailEnd len="med" w="med" type="none"/>
              </a:ln>
            </p:spPr>
          </p:sp>
        </p:grpSp>
        <p:grpSp>
          <p:nvGrpSpPr>
            <p:cNvPr id="424" name="Google Shape;424;p17"/>
            <p:cNvGrpSpPr/>
            <p:nvPr/>
          </p:nvGrpSpPr>
          <p:grpSpPr>
            <a:xfrm flipH="1">
              <a:off x="-690135" y="1935763"/>
              <a:ext cx="3451998" cy="3989866"/>
              <a:chOff x="-2471448" y="2469163"/>
              <a:chExt cx="3451998" cy="3989866"/>
            </a:xfrm>
          </p:grpSpPr>
          <p:sp>
            <p:nvSpPr>
              <p:cNvPr id="425" name="Google Shape;425;p17"/>
              <p:cNvSpPr/>
              <p:nvPr/>
            </p:nvSpPr>
            <p:spPr>
              <a:xfrm rot="5400000">
                <a:off x="-2578567" y="2868017"/>
                <a:ext cx="3701977" cy="3202080"/>
              </a:xfrm>
              <a:custGeom>
                <a:rect b="b" l="l" r="r" t="t"/>
                <a:pathLst>
                  <a:path extrusionOk="0" fill="none" h="51609" w="59666">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7"/>
              <p:cNvSpPr/>
              <p:nvPr/>
            </p:nvSpPr>
            <p:spPr>
              <a:xfrm rot="5400000">
                <a:off x="-2258753" y="3220459"/>
                <a:ext cx="3025128" cy="2745553"/>
              </a:xfrm>
              <a:custGeom>
                <a:rect b="b" l="l" r="r" t="t"/>
                <a:pathLst>
                  <a:path extrusionOk="0" fill="none" h="44251" w="48757">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7"/>
              <p:cNvSpPr/>
              <p:nvPr/>
            </p:nvSpPr>
            <p:spPr>
              <a:xfrm rot="5400000">
                <a:off x="-1729661" y="3724537"/>
                <a:ext cx="2172009" cy="2177283"/>
              </a:xfrm>
              <a:custGeom>
                <a:rect b="b" l="l" r="r" t="t"/>
                <a:pathLst>
                  <a:path extrusionOk="0" fill="none" h="35092" w="35007">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7"/>
              <p:cNvSpPr/>
              <p:nvPr/>
            </p:nvSpPr>
            <p:spPr>
              <a:xfrm rot="5400000">
                <a:off x="-980217" y="4486872"/>
                <a:ext cx="822779" cy="1579418"/>
              </a:xfrm>
              <a:custGeom>
                <a:rect b="b" l="l" r="r" t="t"/>
                <a:pathLst>
                  <a:path extrusionOk="0" fill="none" h="25456" w="13261">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7"/>
              <p:cNvSpPr/>
              <p:nvPr/>
            </p:nvSpPr>
            <p:spPr>
              <a:xfrm rot="5400000">
                <a:off x="-143785" y="5301953"/>
                <a:ext cx="177821" cy="135320"/>
              </a:xfrm>
              <a:custGeom>
                <a:rect b="b" l="l" r="r" t="t"/>
                <a:pathLst>
                  <a:path extrusionOk="0" fill="none" h="2181" w="2866">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7"/>
              <p:cNvSpPr/>
              <p:nvPr/>
            </p:nvSpPr>
            <p:spPr>
              <a:xfrm rot="5400000">
                <a:off x="-2740382" y="2738097"/>
                <a:ext cx="3989866" cy="3451998"/>
              </a:xfrm>
              <a:custGeom>
                <a:rect b="b" l="l" r="r" t="t"/>
                <a:pathLst>
                  <a:path extrusionOk="0" fill="none" h="55637" w="64306">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31" name="Google Shape;431;p17"/>
          <p:cNvSpPr txBox="1"/>
          <p:nvPr>
            <p:ph type="title"/>
          </p:nvPr>
        </p:nvSpPr>
        <p:spPr>
          <a:xfrm>
            <a:off x="2487675" y="3111750"/>
            <a:ext cx="41685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2400">
                <a:solidFill>
                  <a:schemeClr val="accent6"/>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32" name="Google Shape;432;p17"/>
          <p:cNvSpPr txBox="1"/>
          <p:nvPr>
            <p:ph idx="2" type="title"/>
          </p:nvPr>
        </p:nvSpPr>
        <p:spPr>
          <a:xfrm>
            <a:off x="1751825" y="1809375"/>
            <a:ext cx="5640600" cy="1590600"/>
          </a:xfrm>
          <a:prstGeom prst="rect">
            <a:avLst/>
          </a:prstGeom>
        </p:spPr>
        <p:txBody>
          <a:bodyPr anchorCtr="0" anchor="ctr" bIns="91425" lIns="91425" spcFirstLastPara="1" rIns="91425" wrap="square" tIns="91425">
            <a:noAutofit/>
          </a:bodyPr>
          <a:lstStyle>
            <a:lvl1pPr lvl="0" rtl="0">
              <a:lnSpc>
                <a:spcPct val="115000"/>
              </a:lnSpc>
              <a:spcBef>
                <a:spcPts val="0"/>
              </a:spcBef>
              <a:spcAft>
                <a:spcPts val="0"/>
              </a:spcAft>
              <a:buSzPts val="3500"/>
              <a:buNone/>
              <a:defRPr b="0" sz="1900">
                <a:solidFill>
                  <a:schemeClr val="dk2"/>
                </a:solidFill>
                <a:latin typeface="Assistant"/>
                <a:ea typeface="Assistant"/>
                <a:cs typeface="Assistant"/>
                <a:sym typeface="Assistan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1_2">
    <p:spTree>
      <p:nvGrpSpPr>
        <p:cNvPr id="433" name="Shape 433"/>
        <p:cNvGrpSpPr/>
        <p:nvPr/>
      </p:nvGrpSpPr>
      <p:grpSpPr>
        <a:xfrm>
          <a:off x="0" y="0"/>
          <a:ext cx="0" cy="0"/>
          <a:chOff x="0" y="0"/>
          <a:chExt cx="0" cy="0"/>
        </a:xfrm>
      </p:grpSpPr>
      <p:sp>
        <p:nvSpPr>
          <p:cNvPr id="434" name="Google Shape;434;p18"/>
          <p:cNvSpPr txBox="1"/>
          <p:nvPr>
            <p:ph type="title"/>
          </p:nvPr>
        </p:nvSpPr>
        <p:spPr>
          <a:xfrm>
            <a:off x="761225" y="2944211"/>
            <a:ext cx="4233600" cy="572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500"/>
              <a:buNone/>
              <a:defRPr sz="2400">
                <a:solidFill>
                  <a:schemeClr val="accent6"/>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35" name="Google Shape;435;p18"/>
          <p:cNvSpPr txBox="1"/>
          <p:nvPr>
            <p:ph idx="2" type="title"/>
          </p:nvPr>
        </p:nvSpPr>
        <p:spPr>
          <a:xfrm>
            <a:off x="761225" y="1352175"/>
            <a:ext cx="4234200" cy="1590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500"/>
              <a:buNone/>
              <a:defRPr b="0" sz="2500">
                <a:solidFill>
                  <a:schemeClr val="dk2"/>
                </a:solidFill>
                <a:latin typeface="Assistant Medium"/>
                <a:ea typeface="Assistant Medium"/>
                <a:cs typeface="Assistant Medium"/>
                <a:sym typeface="Assistant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436" name="Google Shape;436;p18"/>
          <p:cNvGrpSpPr/>
          <p:nvPr/>
        </p:nvGrpSpPr>
        <p:grpSpPr>
          <a:xfrm>
            <a:off x="-2695316" y="-1725128"/>
            <a:ext cx="3608930" cy="3973565"/>
            <a:chOff x="-2806291" y="-592228"/>
            <a:chExt cx="3608930" cy="3973565"/>
          </a:xfrm>
        </p:grpSpPr>
        <p:grpSp>
          <p:nvGrpSpPr>
            <p:cNvPr id="437" name="Google Shape;437;p18"/>
            <p:cNvGrpSpPr/>
            <p:nvPr/>
          </p:nvGrpSpPr>
          <p:grpSpPr>
            <a:xfrm flipH="1">
              <a:off x="-773981" y="838845"/>
              <a:ext cx="520582" cy="350759"/>
              <a:chOff x="5850477" y="3901125"/>
              <a:chExt cx="127450" cy="85874"/>
            </a:xfrm>
          </p:grpSpPr>
          <p:sp>
            <p:nvSpPr>
              <p:cNvPr id="438" name="Google Shape;438;p18"/>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8"/>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8"/>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8"/>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8"/>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8"/>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4" name="Google Shape;444;p18"/>
            <p:cNvSpPr/>
            <p:nvPr/>
          </p:nvSpPr>
          <p:spPr>
            <a:xfrm flipH="1">
              <a:off x="165701" y="886297"/>
              <a:ext cx="215586" cy="215586"/>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5" name="Google Shape;445;p18"/>
            <p:cNvGrpSpPr/>
            <p:nvPr/>
          </p:nvGrpSpPr>
          <p:grpSpPr>
            <a:xfrm flipH="1">
              <a:off x="-2806291" y="-592228"/>
              <a:ext cx="3608930" cy="3973565"/>
              <a:chOff x="-1890669" y="-592228"/>
              <a:chExt cx="3608930" cy="3973565"/>
            </a:xfrm>
          </p:grpSpPr>
          <p:grpSp>
            <p:nvGrpSpPr>
              <p:cNvPr id="446" name="Google Shape;446;p18"/>
              <p:cNvGrpSpPr/>
              <p:nvPr/>
            </p:nvGrpSpPr>
            <p:grpSpPr>
              <a:xfrm>
                <a:off x="-1890669" y="-592228"/>
                <a:ext cx="3608930" cy="3973565"/>
                <a:chOff x="262575" y="279375"/>
                <a:chExt cx="1205750" cy="1327575"/>
              </a:xfrm>
            </p:grpSpPr>
            <p:sp>
              <p:nvSpPr>
                <p:cNvPr id="447" name="Google Shape;447;p18"/>
                <p:cNvSpPr/>
                <p:nvPr/>
              </p:nvSpPr>
              <p:spPr>
                <a:xfrm>
                  <a:off x="321025" y="335700"/>
                  <a:ext cx="1088525" cy="1213400"/>
                </a:xfrm>
                <a:custGeom>
                  <a:rect b="b" l="l" r="r" t="t"/>
                  <a:pathLst>
                    <a:path extrusionOk="0" fill="none" h="48536" w="43541">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8"/>
                <p:cNvSpPr/>
                <p:nvPr/>
              </p:nvSpPr>
              <p:spPr>
                <a:xfrm>
                  <a:off x="408275" y="421100"/>
                  <a:ext cx="903000" cy="1014725"/>
                </a:xfrm>
                <a:custGeom>
                  <a:rect b="b" l="l" r="r" t="t"/>
                  <a:pathLst>
                    <a:path extrusionOk="0" fill="none" h="40589" w="3612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
                <p:cNvSpPr/>
                <p:nvPr/>
              </p:nvSpPr>
              <p:spPr>
                <a:xfrm>
                  <a:off x="493675" y="440375"/>
                  <a:ext cx="630900" cy="586525"/>
                </a:xfrm>
                <a:custGeom>
                  <a:rect b="b" l="l" r="r" t="t"/>
                  <a:pathLst>
                    <a:path extrusionOk="0" fill="none" h="23461" w="25236">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8"/>
                <p:cNvSpPr/>
                <p:nvPr/>
              </p:nvSpPr>
              <p:spPr>
                <a:xfrm>
                  <a:off x="579075" y="560075"/>
                  <a:ext cx="386025" cy="301825"/>
                </a:xfrm>
                <a:custGeom>
                  <a:rect b="b" l="l" r="r" t="t"/>
                  <a:pathLst>
                    <a:path extrusionOk="0" fill="none" h="12073" w="15441">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8"/>
                <p:cNvSpPr/>
                <p:nvPr/>
              </p:nvSpPr>
              <p:spPr>
                <a:xfrm>
                  <a:off x="262575" y="279375"/>
                  <a:ext cx="1205750" cy="1327575"/>
                </a:xfrm>
                <a:custGeom>
                  <a:rect b="b" l="l" r="r" t="t"/>
                  <a:pathLst>
                    <a:path extrusionOk="0" fill="none" h="53103" w="4823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2" name="Google Shape;452;p18"/>
              <p:cNvSpPr/>
              <p:nvPr/>
            </p:nvSpPr>
            <p:spPr>
              <a:xfrm>
                <a:off x="-462625" y="1940000"/>
                <a:ext cx="180502" cy="215402"/>
              </a:xfrm>
              <a:custGeom>
                <a:rect b="b" l="l" r="r" t="t"/>
                <a:pathLst>
                  <a:path extrusionOk="0" h="10336" w="6553">
                    <a:moveTo>
                      <a:pt x="0" y="10336"/>
                    </a:moveTo>
                    <a:cubicBezTo>
                      <a:pt x="283" y="6392"/>
                      <a:pt x="3463" y="-2023"/>
                      <a:pt x="6553" y="446"/>
                    </a:cubicBezTo>
                  </a:path>
                </a:pathLst>
              </a:custGeom>
              <a:noFill/>
              <a:ln cap="flat" cmpd="sng" w="9525">
                <a:solidFill>
                  <a:schemeClr val="accent4"/>
                </a:solidFill>
                <a:prstDash val="dashDot"/>
                <a:round/>
                <a:headEnd len="med" w="med" type="none"/>
                <a:tailEnd len="med" w="med" type="none"/>
              </a:ln>
            </p:spPr>
          </p:sp>
        </p:grpSp>
      </p:grpSp>
      <p:sp>
        <p:nvSpPr>
          <p:cNvPr id="453" name="Google Shape;453;p18"/>
          <p:cNvSpPr/>
          <p:nvPr/>
        </p:nvSpPr>
        <p:spPr>
          <a:xfrm rot="-9232753">
            <a:off x="5080175" y="-2586038"/>
            <a:ext cx="6918555" cy="4479749"/>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8"/>
          <p:cNvSpPr/>
          <p:nvPr/>
        </p:nvSpPr>
        <p:spPr>
          <a:xfrm flipH="1">
            <a:off x="5701270" y="3226201"/>
            <a:ext cx="3550555" cy="1917256"/>
          </a:xfrm>
          <a:custGeom>
            <a:rect b="b" l="l" r="r" t="t"/>
            <a:pathLst>
              <a:path extrusionOk="0" h="44304" w="112386">
                <a:moveTo>
                  <a:pt x="60511" y="0"/>
                </a:moveTo>
                <a:lnTo>
                  <a:pt x="60121" y="26"/>
                </a:lnTo>
                <a:lnTo>
                  <a:pt x="59679" y="130"/>
                </a:lnTo>
                <a:lnTo>
                  <a:pt x="59185" y="260"/>
                </a:lnTo>
                <a:lnTo>
                  <a:pt x="58664" y="469"/>
                </a:lnTo>
                <a:lnTo>
                  <a:pt x="58118" y="677"/>
                </a:lnTo>
                <a:lnTo>
                  <a:pt x="57546" y="963"/>
                </a:lnTo>
                <a:lnTo>
                  <a:pt x="56999" y="1249"/>
                </a:lnTo>
                <a:lnTo>
                  <a:pt x="56635" y="1405"/>
                </a:lnTo>
                <a:lnTo>
                  <a:pt x="56141" y="1561"/>
                </a:lnTo>
                <a:lnTo>
                  <a:pt x="55542" y="1717"/>
                </a:lnTo>
                <a:lnTo>
                  <a:pt x="54814" y="1899"/>
                </a:lnTo>
                <a:lnTo>
                  <a:pt x="53097" y="2238"/>
                </a:lnTo>
                <a:lnTo>
                  <a:pt x="51146" y="2602"/>
                </a:lnTo>
                <a:lnTo>
                  <a:pt x="49091" y="2992"/>
                </a:lnTo>
                <a:lnTo>
                  <a:pt x="47062" y="3408"/>
                </a:lnTo>
                <a:lnTo>
                  <a:pt x="46099" y="3616"/>
                </a:lnTo>
                <a:lnTo>
                  <a:pt x="45189" y="3824"/>
                </a:lnTo>
                <a:lnTo>
                  <a:pt x="44356" y="4059"/>
                </a:lnTo>
                <a:lnTo>
                  <a:pt x="43602" y="4267"/>
                </a:lnTo>
                <a:lnTo>
                  <a:pt x="33482" y="7701"/>
                </a:lnTo>
                <a:lnTo>
                  <a:pt x="26146" y="10198"/>
                </a:lnTo>
                <a:lnTo>
                  <a:pt x="25781" y="10120"/>
                </a:lnTo>
                <a:lnTo>
                  <a:pt x="25391" y="10068"/>
                </a:lnTo>
                <a:lnTo>
                  <a:pt x="24871" y="10016"/>
                </a:lnTo>
                <a:lnTo>
                  <a:pt x="24247" y="9964"/>
                </a:lnTo>
                <a:lnTo>
                  <a:pt x="23570" y="9964"/>
                </a:lnTo>
                <a:lnTo>
                  <a:pt x="22868" y="9990"/>
                </a:lnTo>
                <a:lnTo>
                  <a:pt x="22139" y="10042"/>
                </a:lnTo>
                <a:lnTo>
                  <a:pt x="21385" y="10172"/>
                </a:lnTo>
                <a:lnTo>
                  <a:pt x="20552" y="10354"/>
                </a:lnTo>
                <a:lnTo>
                  <a:pt x="18940" y="10718"/>
                </a:lnTo>
                <a:lnTo>
                  <a:pt x="17691" y="11031"/>
                </a:lnTo>
                <a:lnTo>
                  <a:pt x="17197" y="11161"/>
                </a:lnTo>
                <a:lnTo>
                  <a:pt x="16624" y="11109"/>
                </a:lnTo>
                <a:lnTo>
                  <a:pt x="15818" y="11005"/>
                </a:lnTo>
                <a:lnTo>
                  <a:pt x="14777" y="10822"/>
                </a:lnTo>
                <a:lnTo>
                  <a:pt x="13580" y="10562"/>
                </a:lnTo>
                <a:lnTo>
                  <a:pt x="10771" y="9990"/>
                </a:lnTo>
                <a:lnTo>
                  <a:pt x="7779" y="9288"/>
                </a:lnTo>
                <a:lnTo>
                  <a:pt x="4865" y="8611"/>
                </a:lnTo>
                <a:lnTo>
                  <a:pt x="2368" y="8013"/>
                </a:lnTo>
                <a:lnTo>
                  <a:pt x="1" y="7441"/>
                </a:lnTo>
                <a:lnTo>
                  <a:pt x="2186" y="44304"/>
                </a:lnTo>
                <a:lnTo>
                  <a:pt x="111136" y="44304"/>
                </a:lnTo>
                <a:lnTo>
                  <a:pt x="111266" y="44044"/>
                </a:lnTo>
                <a:lnTo>
                  <a:pt x="111527" y="43289"/>
                </a:lnTo>
                <a:lnTo>
                  <a:pt x="111709" y="42795"/>
                </a:lnTo>
                <a:lnTo>
                  <a:pt x="111865" y="42222"/>
                </a:lnTo>
                <a:lnTo>
                  <a:pt x="112047" y="41598"/>
                </a:lnTo>
                <a:lnTo>
                  <a:pt x="112177" y="40948"/>
                </a:lnTo>
                <a:lnTo>
                  <a:pt x="112307" y="40297"/>
                </a:lnTo>
                <a:lnTo>
                  <a:pt x="112359" y="39647"/>
                </a:lnTo>
                <a:lnTo>
                  <a:pt x="112385" y="39335"/>
                </a:lnTo>
                <a:lnTo>
                  <a:pt x="112385" y="39023"/>
                </a:lnTo>
                <a:lnTo>
                  <a:pt x="112359" y="38736"/>
                </a:lnTo>
                <a:lnTo>
                  <a:pt x="112307" y="38450"/>
                </a:lnTo>
                <a:lnTo>
                  <a:pt x="112255" y="38164"/>
                </a:lnTo>
                <a:lnTo>
                  <a:pt x="112177" y="37930"/>
                </a:lnTo>
                <a:lnTo>
                  <a:pt x="112073" y="37696"/>
                </a:lnTo>
                <a:lnTo>
                  <a:pt x="111943" y="37488"/>
                </a:lnTo>
                <a:lnTo>
                  <a:pt x="111787" y="37280"/>
                </a:lnTo>
                <a:lnTo>
                  <a:pt x="111605" y="37124"/>
                </a:lnTo>
                <a:lnTo>
                  <a:pt x="111396" y="36993"/>
                </a:lnTo>
                <a:lnTo>
                  <a:pt x="111136" y="36889"/>
                </a:lnTo>
                <a:lnTo>
                  <a:pt x="110616" y="36655"/>
                </a:lnTo>
                <a:lnTo>
                  <a:pt x="110070" y="36395"/>
                </a:lnTo>
                <a:lnTo>
                  <a:pt x="109497" y="36083"/>
                </a:lnTo>
                <a:lnTo>
                  <a:pt x="108925" y="35719"/>
                </a:lnTo>
                <a:lnTo>
                  <a:pt x="108353" y="35329"/>
                </a:lnTo>
                <a:lnTo>
                  <a:pt x="107806" y="34938"/>
                </a:lnTo>
                <a:lnTo>
                  <a:pt x="106740" y="34106"/>
                </a:lnTo>
                <a:lnTo>
                  <a:pt x="105829" y="33325"/>
                </a:lnTo>
                <a:lnTo>
                  <a:pt x="105075" y="32675"/>
                </a:lnTo>
                <a:lnTo>
                  <a:pt x="104424" y="32077"/>
                </a:lnTo>
                <a:lnTo>
                  <a:pt x="103358" y="30282"/>
                </a:lnTo>
                <a:lnTo>
                  <a:pt x="102213" y="28435"/>
                </a:lnTo>
                <a:lnTo>
                  <a:pt x="100886" y="26301"/>
                </a:lnTo>
                <a:lnTo>
                  <a:pt x="99508" y="24116"/>
                </a:lnTo>
                <a:lnTo>
                  <a:pt x="98831" y="23128"/>
                </a:lnTo>
                <a:lnTo>
                  <a:pt x="98207" y="22191"/>
                </a:lnTo>
                <a:lnTo>
                  <a:pt x="97635" y="21411"/>
                </a:lnTo>
                <a:lnTo>
                  <a:pt x="97140" y="20760"/>
                </a:lnTo>
                <a:lnTo>
                  <a:pt x="96932" y="20526"/>
                </a:lnTo>
                <a:lnTo>
                  <a:pt x="96724" y="20318"/>
                </a:lnTo>
                <a:lnTo>
                  <a:pt x="96568" y="20188"/>
                </a:lnTo>
                <a:lnTo>
                  <a:pt x="96438" y="20110"/>
                </a:lnTo>
                <a:lnTo>
                  <a:pt x="96308" y="20032"/>
                </a:lnTo>
                <a:lnTo>
                  <a:pt x="96178" y="19928"/>
                </a:lnTo>
                <a:lnTo>
                  <a:pt x="95814" y="19642"/>
                </a:lnTo>
                <a:lnTo>
                  <a:pt x="95397" y="19225"/>
                </a:lnTo>
                <a:lnTo>
                  <a:pt x="94929" y="18731"/>
                </a:lnTo>
                <a:lnTo>
                  <a:pt x="93888" y="17560"/>
                </a:lnTo>
                <a:lnTo>
                  <a:pt x="92770" y="16234"/>
                </a:lnTo>
                <a:lnTo>
                  <a:pt x="90689" y="13684"/>
                </a:lnTo>
                <a:lnTo>
                  <a:pt x="89908" y="12774"/>
                </a:lnTo>
                <a:lnTo>
                  <a:pt x="89622" y="12461"/>
                </a:lnTo>
                <a:lnTo>
                  <a:pt x="89414" y="12253"/>
                </a:lnTo>
                <a:lnTo>
                  <a:pt x="89258" y="12149"/>
                </a:lnTo>
                <a:lnTo>
                  <a:pt x="89024" y="12071"/>
                </a:lnTo>
                <a:lnTo>
                  <a:pt x="88763" y="11993"/>
                </a:lnTo>
                <a:lnTo>
                  <a:pt x="88477" y="11967"/>
                </a:lnTo>
                <a:lnTo>
                  <a:pt x="88165" y="11941"/>
                </a:lnTo>
                <a:lnTo>
                  <a:pt x="87853" y="11915"/>
                </a:lnTo>
                <a:lnTo>
                  <a:pt x="87151" y="11941"/>
                </a:lnTo>
                <a:lnTo>
                  <a:pt x="86474" y="12019"/>
                </a:lnTo>
                <a:lnTo>
                  <a:pt x="85824" y="12097"/>
                </a:lnTo>
                <a:lnTo>
                  <a:pt x="84887" y="12253"/>
                </a:lnTo>
                <a:lnTo>
                  <a:pt x="84705" y="12253"/>
                </a:lnTo>
                <a:lnTo>
                  <a:pt x="84445" y="12227"/>
                </a:lnTo>
                <a:lnTo>
                  <a:pt x="84159" y="12149"/>
                </a:lnTo>
                <a:lnTo>
                  <a:pt x="83821" y="12045"/>
                </a:lnTo>
                <a:lnTo>
                  <a:pt x="83014" y="11733"/>
                </a:lnTo>
                <a:lnTo>
                  <a:pt x="82104" y="11343"/>
                </a:lnTo>
                <a:lnTo>
                  <a:pt x="81115" y="10901"/>
                </a:lnTo>
                <a:lnTo>
                  <a:pt x="80127" y="10406"/>
                </a:lnTo>
                <a:lnTo>
                  <a:pt x="78279" y="9496"/>
                </a:lnTo>
                <a:lnTo>
                  <a:pt x="77343" y="9027"/>
                </a:lnTo>
                <a:lnTo>
                  <a:pt x="76224" y="8429"/>
                </a:lnTo>
                <a:lnTo>
                  <a:pt x="73883" y="7128"/>
                </a:lnTo>
                <a:lnTo>
                  <a:pt x="71125" y="5567"/>
                </a:lnTo>
                <a:lnTo>
                  <a:pt x="70865" y="5463"/>
                </a:lnTo>
                <a:lnTo>
                  <a:pt x="70215" y="5255"/>
                </a:lnTo>
                <a:lnTo>
                  <a:pt x="69799" y="5125"/>
                </a:lnTo>
                <a:lnTo>
                  <a:pt x="69330" y="4995"/>
                </a:lnTo>
                <a:lnTo>
                  <a:pt x="68836" y="4891"/>
                </a:lnTo>
                <a:lnTo>
                  <a:pt x="68368" y="4813"/>
                </a:lnTo>
                <a:lnTo>
                  <a:pt x="68108" y="4761"/>
                </a:lnTo>
                <a:lnTo>
                  <a:pt x="67769" y="4657"/>
                </a:lnTo>
                <a:lnTo>
                  <a:pt x="67405" y="4501"/>
                </a:lnTo>
                <a:lnTo>
                  <a:pt x="66963" y="4293"/>
                </a:lnTo>
                <a:lnTo>
                  <a:pt x="66052" y="3798"/>
                </a:lnTo>
                <a:lnTo>
                  <a:pt x="65090" y="3252"/>
                </a:lnTo>
                <a:lnTo>
                  <a:pt x="64179" y="2732"/>
                </a:lnTo>
                <a:lnTo>
                  <a:pt x="63451" y="2264"/>
                </a:lnTo>
                <a:lnTo>
                  <a:pt x="62723" y="1795"/>
                </a:lnTo>
                <a:lnTo>
                  <a:pt x="62540" y="1535"/>
                </a:lnTo>
                <a:lnTo>
                  <a:pt x="62020" y="963"/>
                </a:lnTo>
                <a:lnTo>
                  <a:pt x="61708" y="625"/>
                </a:lnTo>
                <a:lnTo>
                  <a:pt x="61396" y="338"/>
                </a:lnTo>
                <a:lnTo>
                  <a:pt x="61084" y="130"/>
                </a:lnTo>
                <a:lnTo>
                  <a:pt x="60954" y="52"/>
                </a:lnTo>
                <a:lnTo>
                  <a:pt x="6079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8"/>
          <p:cNvSpPr/>
          <p:nvPr/>
        </p:nvSpPr>
        <p:spPr>
          <a:xfrm>
            <a:off x="0" y="3678481"/>
            <a:ext cx="7749146" cy="1465025"/>
          </a:xfrm>
          <a:custGeom>
            <a:rect b="b" l="l" r="r" t="t"/>
            <a:pathLst>
              <a:path extrusionOk="0" h="66156" w="225315">
                <a:moveTo>
                  <a:pt x="206220" y="0"/>
                </a:moveTo>
                <a:lnTo>
                  <a:pt x="205986" y="26"/>
                </a:lnTo>
                <a:lnTo>
                  <a:pt x="205752" y="104"/>
                </a:lnTo>
                <a:lnTo>
                  <a:pt x="205518" y="182"/>
                </a:lnTo>
                <a:lnTo>
                  <a:pt x="205258" y="312"/>
                </a:lnTo>
                <a:lnTo>
                  <a:pt x="204685" y="598"/>
                </a:lnTo>
                <a:lnTo>
                  <a:pt x="204113" y="963"/>
                </a:lnTo>
                <a:lnTo>
                  <a:pt x="203462" y="1379"/>
                </a:lnTo>
                <a:lnTo>
                  <a:pt x="202162" y="2341"/>
                </a:lnTo>
                <a:lnTo>
                  <a:pt x="200835" y="3304"/>
                </a:lnTo>
                <a:lnTo>
                  <a:pt x="200211" y="3772"/>
                </a:lnTo>
                <a:lnTo>
                  <a:pt x="199586" y="4189"/>
                </a:lnTo>
                <a:lnTo>
                  <a:pt x="199014" y="4553"/>
                </a:lnTo>
                <a:lnTo>
                  <a:pt x="198494" y="4839"/>
                </a:lnTo>
                <a:lnTo>
                  <a:pt x="198234" y="4969"/>
                </a:lnTo>
                <a:lnTo>
                  <a:pt x="197999" y="5047"/>
                </a:lnTo>
                <a:lnTo>
                  <a:pt x="197791" y="5099"/>
                </a:lnTo>
                <a:lnTo>
                  <a:pt x="197609" y="5125"/>
                </a:lnTo>
                <a:lnTo>
                  <a:pt x="197401" y="5151"/>
                </a:lnTo>
                <a:lnTo>
                  <a:pt x="197219" y="5203"/>
                </a:lnTo>
                <a:lnTo>
                  <a:pt x="196829" y="5359"/>
                </a:lnTo>
                <a:lnTo>
                  <a:pt x="196412" y="5567"/>
                </a:lnTo>
                <a:lnTo>
                  <a:pt x="195996" y="5827"/>
                </a:lnTo>
                <a:lnTo>
                  <a:pt x="195580" y="6140"/>
                </a:lnTo>
                <a:lnTo>
                  <a:pt x="195190" y="6478"/>
                </a:lnTo>
                <a:lnTo>
                  <a:pt x="194774" y="6842"/>
                </a:lnTo>
                <a:lnTo>
                  <a:pt x="194383" y="7206"/>
                </a:lnTo>
                <a:lnTo>
                  <a:pt x="193629" y="7987"/>
                </a:lnTo>
                <a:lnTo>
                  <a:pt x="192952" y="8689"/>
                </a:lnTo>
                <a:lnTo>
                  <a:pt x="192354" y="9261"/>
                </a:lnTo>
                <a:lnTo>
                  <a:pt x="192120" y="9470"/>
                </a:lnTo>
                <a:lnTo>
                  <a:pt x="191912" y="9626"/>
                </a:lnTo>
                <a:lnTo>
                  <a:pt x="191704" y="9756"/>
                </a:lnTo>
                <a:lnTo>
                  <a:pt x="191444" y="9886"/>
                </a:lnTo>
                <a:lnTo>
                  <a:pt x="190793" y="10146"/>
                </a:lnTo>
                <a:lnTo>
                  <a:pt x="190065" y="10406"/>
                </a:lnTo>
                <a:lnTo>
                  <a:pt x="189336" y="10666"/>
                </a:lnTo>
                <a:lnTo>
                  <a:pt x="188062" y="11056"/>
                </a:lnTo>
                <a:lnTo>
                  <a:pt x="187515" y="11213"/>
                </a:lnTo>
                <a:lnTo>
                  <a:pt x="186891" y="11161"/>
                </a:lnTo>
                <a:lnTo>
                  <a:pt x="186215" y="11134"/>
                </a:lnTo>
                <a:lnTo>
                  <a:pt x="185486" y="11134"/>
                </a:lnTo>
                <a:lnTo>
                  <a:pt x="184732" y="11187"/>
                </a:lnTo>
                <a:lnTo>
                  <a:pt x="183951" y="11265"/>
                </a:lnTo>
                <a:lnTo>
                  <a:pt x="183171" y="11343"/>
                </a:lnTo>
                <a:lnTo>
                  <a:pt x="181558" y="11577"/>
                </a:lnTo>
                <a:lnTo>
                  <a:pt x="179945" y="11837"/>
                </a:lnTo>
                <a:lnTo>
                  <a:pt x="178436" y="12123"/>
                </a:lnTo>
                <a:lnTo>
                  <a:pt x="177057" y="12357"/>
                </a:lnTo>
                <a:lnTo>
                  <a:pt x="176433" y="12435"/>
                </a:lnTo>
                <a:lnTo>
                  <a:pt x="175861" y="12487"/>
                </a:lnTo>
                <a:lnTo>
                  <a:pt x="175314" y="12539"/>
                </a:lnTo>
                <a:lnTo>
                  <a:pt x="174716" y="12565"/>
                </a:lnTo>
                <a:lnTo>
                  <a:pt x="173493" y="12565"/>
                </a:lnTo>
                <a:lnTo>
                  <a:pt x="172193" y="12513"/>
                </a:lnTo>
                <a:lnTo>
                  <a:pt x="170892" y="12435"/>
                </a:lnTo>
                <a:lnTo>
                  <a:pt x="169669" y="12305"/>
                </a:lnTo>
                <a:lnTo>
                  <a:pt x="168577" y="12175"/>
                </a:lnTo>
                <a:lnTo>
                  <a:pt x="167666" y="12045"/>
                </a:lnTo>
                <a:lnTo>
                  <a:pt x="166964" y="11915"/>
                </a:lnTo>
                <a:lnTo>
                  <a:pt x="166391" y="11837"/>
                </a:lnTo>
                <a:lnTo>
                  <a:pt x="165741" y="11785"/>
                </a:lnTo>
                <a:lnTo>
                  <a:pt x="164388" y="11733"/>
                </a:lnTo>
                <a:lnTo>
                  <a:pt x="163686" y="11681"/>
                </a:lnTo>
                <a:lnTo>
                  <a:pt x="163035" y="11629"/>
                </a:lnTo>
                <a:lnTo>
                  <a:pt x="162437" y="11551"/>
                </a:lnTo>
                <a:lnTo>
                  <a:pt x="162177" y="11473"/>
                </a:lnTo>
                <a:lnTo>
                  <a:pt x="161917" y="11395"/>
                </a:lnTo>
                <a:lnTo>
                  <a:pt x="161683" y="11317"/>
                </a:lnTo>
                <a:lnTo>
                  <a:pt x="161474" y="11265"/>
                </a:lnTo>
                <a:lnTo>
                  <a:pt x="161266" y="11239"/>
                </a:lnTo>
                <a:lnTo>
                  <a:pt x="160876" y="11239"/>
                </a:lnTo>
                <a:lnTo>
                  <a:pt x="160668" y="11265"/>
                </a:lnTo>
                <a:lnTo>
                  <a:pt x="160304" y="11369"/>
                </a:lnTo>
                <a:lnTo>
                  <a:pt x="159940" y="11473"/>
                </a:lnTo>
                <a:lnTo>
                  <a:pt x="159549" y="11629"/>
                </a:lnTo>
                <a:lnTo>
                  <a:pt x="159107" y="11785"/>
                </a:lnTo>
                <a:lnTo>
                  <a:pt x="158613" y="11915"/>
                </a:lnTo>
                <a:lnTo>
                  <a:pt x="158301" y="11993"/>
                </a:lnTo>
                <a:lnTo>
                  <a:pt x="157858" y="12019"/>
                </a:lnTo>
                <a:lnTo>
                  <a:pt x="156662" y="12071"/>
                </a:lnTo>
                <a:lnTo>
                  <a:pt x="155231" y="12071"/>
                </a:lnTo>
                <a:lnTo>
                  <a:pt x="153696" y="12045"/>
                </a:lnTo>
                <a:lnTo>
                  <a:pt x="150990" y="11967"/>
                </a:lnTo>
                <a:lnTo>
                  <a:pt x="149820" y="11915"/>
                </a:lnTo>
                <a:lnTo>
                  <a:pt x="149638" y="11681"/>
                </a:lnTo>
                <a:lnTo>
                  <a:pt x="149143" y="11134"/>
                </a:lnTo>
                <a:lnTo>
                  <a:pt x="148831" y="10796"/>
                </a:lnTo>
                <a:lnTo>
                  <a:pt x="148493" y="10484"/>
                </a:lnTo>
                <a:lnTo>
                  <a:pt x="148155" y="10172"/>
                </a:lnTo>
                <a:lnTo>
                  <a:pt x="147791" y="9938"/>
                </a:lnTo>
                <a:lnTo>
                  <a:pt x="147609" y="9834"/>
                </a:lnTo>
                <a:lnTo>
                  <a:pt x="147426" y="9756"/>
                </a:lnTo>
                <a:lnTo>
                  <a:pt x="147192" y="9704"/>
                </a:lnTo>
                <a:lnTo>
                  <a:pt x="146984" y="9652"/>
                </a:lnTo>
                <a:lnTo>
                  <a:pt x="146516" y="9600"/>
                </a:lnTo>
                <a:lnTo>
                  <a:pt x="146074" y="9574"/>
                </a:lnTo>
                <a:lnTo>
                  <a:pt x="145683" y="9600"/>
                </a:lnTo>
                <a:lnTo>
                  <a:pt x="145345" y="9626"/>
                </a:lnTo>
                <a:lnTo>
                  <a:pt x="145059" y="9652"/>
                </a:lnTo>
                <a:lnTo>
                  <a:pt x="144773" y="9339"/>
                </a:lnTo>
                <a:lnTo>
                  <a:pt x="144487" y="9001"/>
                </a:lnTo>
                <a:lnTo>
                  <a:pt x="144097" y="8611"/>
                </a:lnTo>
                <a:lnTo>
                  <a:pt x="143654" y="8221"/>
                </a:lnTo>
                <a:lnTo>
                  <a:pt x="143420" y="8039"/>
                </a:lnTo>
                <a:lnTo>
                  <a:pt x="143186" y="7883"/>
                </a:lnTo>
                <a:lnTo>
                  <a:pt x="142952" y="7727"/>
                </a:lnTo>
                <a:lnTo>
                  <a:pt x="142692" y="7596"/>
                </a:lnTo>
                <a:lnTo>
                  <a:pt x="142432" y="7518"/>
                </a:lnTo>
                <a:lnTo>
                  <a:pt x="142197" y="7440"/>
                </a:lnTo>
                <a:lnTo>
                  <a:pt x="142067" y="7440"/>
                </a:lnTo>
                <a:lnTo>
                  <a:pt x="141937" y="7466"/>
                </a:lnTo>
                <a:lnTo>
                  <a:pt x="141807" y="7544"/>
                </a:lnTo>
                <a:lnTo>
                  <a:pt x="141651" y="7622"/>
                </a:lnTo>
                <a:lnTo>
                  <a:pt x="141365" y="7857"/>
                </a:lnTo>
                <a:lnTo>
                  <a:pt x="141027" y="8169"/>
                </a:lnTo>
                <a:lnTo>
                  <a:pt x="140715" y="8533"/>
                </a:lnTo>
                <a:lnTo>
                  <a:pt x="140350" y="8975"/>
                </a:lnTo>
                <a:lnTo>
                  <a:pt x="139674" y="9938"/>
                </a:lnTo>
                <a:lnTo>
                  <a:pt x="138972" y="10952"/>
                </a:lnTo>
                <a:lnTo>
                  <a:pt x="138347" y="11889"/>
                </a:lnTo>
                <a:lnTo>
                  <a:pt x="138061" y="12279"/>
                </a:lnTo>
                <a:lnTo>
                  <a:pt x="137775" y="12643"/>
                </a:lnTo>
                <a:lnTo>
                  <a:pt x="137541" y="12904"/>
                </a:lnTo>
                <a:lnTo>
                  <a:pt x="137333" y="13086"/>
                </a:lnTo>
                <a:lnTo>
                  <a:pt x="137125" y="13190"/>
                </a:lnTo>
                <a:lnTo>
                  <a:pt x="136890" y="13242"/>
                </a:lnTo>
                <a:lnTo>
                  <a:pt x="136630" y="13294"/>
                </a:lnTo>
                <a:lnTo>
                  <a:pt x="136344" y="13294"/>
                </a:lnTo>
                <a:lnTo>
                  <a:pt x="136032" y="13268"/>
                </a:lnTo>
                <a:lnTo>
                  <a:pt x="135720" y="13242"/>
                </a:lnTo>
                <a:lnTo>
                  <a:pt x="135095" y="13138"/>
                </a:lnTo>
                <a:lnTo>
                  <a:pt x="134523" y="12982"/>
                </a:lnTo>
                <a:lnTo>
                  <a:pt x="134055" y="12825"/>
                </a:lnTo>
                <a:lnTo>
                  <a:pt x="133613" y="12669"/>
                </a:lnTo>
                <a:lnTo>
                  <a:pt x="133378" y="12539"/>
                </a:lnTo>
                <a:lnTo>
                  <a:pt x="132780" y="12201"/>
                </a:lnTo>
                <a:lnTo>
                  <a:pt x="132390" y="12019"/>
                </a:lnTo>
                <a:lnTo>
                  <a:pt x="132000" y="11837"/>
                </a:lnTo>
                <a:lnTo>
                  <a:pt x="131583" y="11681"/>
                </a:lnTo>
                <a:lnTo>
                  <a:pt x="131167" y="11577"/>
                </a:lnTo>
                <a:lnTo>
                  <a:pt x="130985" y="11577"/>
                </a:lnTo>
                <a:lnTo>
                  <a:pt x="130803" y="11603"/>
                </a:lnTo>
                <a:lnTo>
                  <a:pt x="130621" y="11655"/>
                </a:lnTo>
                <a:lnTo>
                  <a:pt x="130465" y="11733"/>
                </a:lnTo>
                <a:lnTo>
                  <a:pt x="130309" y="11837"/>
                </a:lnTo>
                <a:lnTo>
                  <a:pt x="130127" y="11967"/>
                </a:lnTo>
                <a:lnTo>
                  <a:pt x="129814" y="12253"/>
                </a:lnTo>
                <a:lnTo>
                  <a:pt x="129476" y="12539"/>
                </a:lnTo>
                <a:lnTo>
                  <a:pt x="129320" y="12669"/>
                </a:lnTo>
                <a:lnTo>
                  <a:pt x="129138" y="12799"/>
                </a:lnTo>
                <a:lnTo>
                  <a:pt x="128930" y="12904"/>
                </a:lnTo>
                <a:lnTo>
                  <a:pt x="128748" y="12982"/>
                </a:lnTo>
                <a:lnTo>
                  <a:pt x="128514" y="13060"/>
                </a:lnTo>
                <a:lnTo>
                  <a:pt x="128305" y="13086"/>
                </a:lnTo>
                <a:lnTo>
                  <a:pt x="127681" y="13060"/>
                </a:lnTo>
                <a:lnTo>
                  <a:pt x="126875" y="12956"/>
                </a:lnTo>
                <a:lnTo>
                  <a:pt x="125912" y="12851"/>
                </a:lnTo>
                <a:lnTo>
                  <a:pt x="124924" y="12695"/>
                </a:lnTo>
                <a:lnTo>
                  <a:pt x="123233" y="12435"/>
                </a:lnTo>
                <a:lnTo>
                  <a:pt x="122504" y="12305"/>
                </a:lnTo>
                <a:lnTo>
                  <a:pt x="123857" y="11030"/>
                </a:lnTo>
                <a:lnTo>
                  <a:pt x="123519" y="11056"/>
                </a:lnTo>
                <a:lnTo>
                  <a:pt x="123076" y="11108"/>
                </a:lnTo>
                <a:lnTo>
                  <a:pt x="122088" y="11317"/>
                </a:lnTo>
                <a:lnTo>
                  <a:pt x="120891" y="11577"/>
                </a:lnTo>
                <a:lnTo>
                  <a:pt x="120995" y="11473"/>
                </a:lnTo>
                <a:lnTo>
                  <a:pt x="121099" y="11369"/>
                </a:lnTo>
                <a:lnTo>
                  <a:pt x="121281" y="11108"/>
                </a:lnTo>
                <a:lnTo>
                  <a:pt x="121412" y="10796"/>
                </a:lnTo>
                <a:lnTo>
                  <a:pt x="121542" y="10484"/>
                </a:lnTo>
                <a:lnTo>
                  <a:pt x="121698" y="9964"/>
                </a:lnTo>
                <a:lnTo>
                  <a:pt x="121750" y="9756"/>
                </a:lnTo>
                <a:lnTo>
                  <a:pt x="121516" y="9808"/>
                </a:lnTo>
                <a:lnTo>
                  <a:pt x="121281" y="9912"/>
                </a:lnTo>
                <a:lnTo>
                  <a:pt x="121021" y="10094"/>
                </a:lnTo>
                <a:lnTo>
                  <a:pt x="120761" y="10276"/>
                </a:lnTo>
                <a:lnTo>
                  <a:pt x="120501" y="10510"/>
                </a:lnTo>
                <a:lnTo>
                  <a:pt x="120241" y="10744"/>
                </a:lnTo>
                <a:lnTo>
                  <a:pt x="119747" y="11291"/>
                </a:lnTo>
                <a:lnTo>
                  <a:pt x="119304" y="11811"/>
                </a:lnTo>
                <a:lnTo>
                  <a:pt x="118966" y="12253"/>
                </a:lnTo>
                <a:lnTo>
                  <a:pt x="118628" y="12669"/>
                </a:lnTo>
                <a:lnTo>
                  <a:pt x="118550" y="12617"/>
                </a:lnTo>
                <a:lnTo>
                  <a:pt x="118446" y="12565"/>
                </a:lnTo>
                <a:lnTo>
                  <a:pt x="118290" y="12565"/>
                </a:lnTo>
                <a:lnTo>
                  <a:pt x="118108" y="12591"/>
                </a:lnTo>
                <a:lnTo>
                  <a:pt x="117665" y="12669"/>
                </a:lnTo>
                <a:lnTo>
                  <a:pt x="117197" y="12825"/>
                </a:lnTo>
                <a:lnTo>
                  <a:pt x="116755" y="12982"/>
                </a:lnTo>
                <a:lnTo>
                  <a:pt x="116339" y="13138"/>
                </a:lnTo>
                <a:lnTo>
                  <a:pt x="115974" y="13294"/>
                </a:lnTo>
                <a:lnTo>
                  <a:pt x="115974" y="13294"/>
                </a:lnTo>
                <a:lnTo>
                  <a:pt x="117249" y="10926"/>
                </a:lnTo>
                <a:lnTo>
                  <a:pt x="117119" y="10952"/>
                </a:lnTo>
                <a:lnTo>
                  <a:pt x="116937" y="10978"/>
                </a:lnTo>
                <a:lnTo>
                  <a:pt x="116443" y="11187"/>
                </a:lnTo>
                <a:lnTo>
                  <a:pt x="115844" y="11473"/>
                </a:lnTo>
                <a:lnTo>
                  <a:pt x="115194" y="11811"/>
                </a:lnTo>
                <a:lnTo>
                  <a:pt x="114075" y="12461"/>
                </a:lnTo>
                <a:lnTo>
                  <a:pt x="113555" y="12773"/>
                </a:lnTo>
                <a:lnTo>
                  <a:pt x="113737" y="12513"/>
                </a:lnTo>
                <a:lnTo>
                  <a:pt x="113997" y="12149"/>
                </a:lnTo>
                <a:lnTo>
                  <a:pt x="114726" y="11291"/>
                </a:lnTo>
                <a:lnTo>
                  <a:pt x="115376" y="10536"/>
                </a:lnTo>
                <a:lnTo>
                  <a:pt x="115688" y="10198"/>
                </a:lnTo>
                <a:lnTo>
                  <a:pt x="115454" y="10276"/>
                </a:lnTo>
                <a:lnTo>
                  <a:pt x="115220" y="10406"/>
                </a:lnTo>
                <a:lnTo>
                  <a:pt x="114960" y="10588"/>
                </a:lnTo>
                <a:lnTo>
                  <a:pt x="114648" y="10796"/>
                </a:lnTo>
                <a:lnTo>
                  <a:pt x="114049" y="11291"/>
                </a:lnTo>
                <a:lnTo>
                  <a:pt x="113425" y="11863"/>
                </a:lnTo>
                <a:lnTo>
                  <a:pt x="112853" y="12383"/>
                </a:lnTo>
                <a:lnTo>
                  <a:pt x="112384" y="12851"/>
                </a:lnTo>
                <a:lnTo>
                  <a:pt x="111942" y="13294"/>
                </a:lnTo>
                <a:lnTo>
                  <a:pt x="111656" y="13398"/>
                </a:lnTo>
                <a:lnTo>
                  <a:pt x="111240" y="13476"/>
                </a:lnTo>
                <a:lnTo>
                  <a:pt x="110745" y="13528"/>
                </a:lnTo>
                <a:lnTo>
                  <a:pt x="110147" y="13580"/>
                </a:lnTo>
                <a:lnTo>
                  <a:pt x="108820" y="13658"/>
                </a:lnTo>
                <a:lnTo>
                  <a:pt x="107337" y="13684"/>
                </a:lnTo>
                <a:lnTo>
                  <a:pt x="105855" y="13710"/>
                </a:lnTo>
                <a:lnTo>
                  <a:pt x="104476" y="13710"/>
                </a:lnTo>
                <a:lnTo>
                  <a:pt x="102577" y="13684"/>
                </a:lnTo>
                <a:lnTo>
                  <a:pt x="102291" y="13684"/>
                </a:lnTo>
                <a:lnTo>
                  <a:pt x="102030" y="13632"/>
                </a:lnTo>
                <a:lnTo>
                  <a:pt x="101744" y="13580"/>
                </a:lnTo>
                <a:lnTo>
                  <a:pt x="101458" y="13528"/>
                </a:lnTo>
                <a:lnTo>
                  <a:pt x="100912" y="13346"/>
                </a:lnTo>
                <a:lnTo>
                  <a:pt x="100365" y="13138"/>
                </a:lnTo>
                <a:lnTo>
                  <a:pt x="99845" y="12904"/>
                </a:lnTo>
                <a:lnTo>
                  <a:pt x="99351" y="12721"/>
                </a:lnTo>
                <a:lnTo>
                  <a:pt x="98883" y="12565"/>
                </a:lnTo>
                <a:lnTo>
                  <a:pt x="98675" y="12513"/>
                </a:lnTo>
                <a:lnTo>
                  <a:pt x="98440" y="12487"/>
                </a:lnTo>
                <a:lnTo>
                  <a:pt x="98232" y="12487"/>
                </a:lnTo>
                <a:lnTo>
                  <a:pt x="98024" y="12513"/>
                </a:lnTo>
                <a:lnTo>
                  <a:pt x="97816" y="12539"/>
                </a:lnTo>
                <a:lnTo>
                  <a:pt x="97608" y="12617"/>
                </a:lnTo>
                <a:lnTo>
                  <a:pt x="97166" y="12773"/>
                </a:lnTo>
                <a:lnTo>
                  <a:pt x="96723" y="12956"/>
                </a:lnTo>
                <a:lnTo>
                  <a:pt x="96229" y="13164"/>
                </a:lnTo>
                <a:lnTo>
                  <a:pt x="95761" y="13372"/>
                </a:lnTo>
                <a:lnTo>
                  <a:pt x="95241" y="13554"/>
                </a:lnTo>
                <a:lnTo>
                  <a:pt x="94980" y="13632"/>
                </a:lnTo>
                <a:lnTo>
                  <a:pt x="94720" y="13684"/>
                </a:lnTo>
                <a:lnTo>
                  <a:pt x="93992" y="13788"/>
                </a:lnTo>
                <a:lnTo>
                  <a:pt x="93029" y="13918"/>
                </a:lnTo>
                <a:lnTo>
                  <a:pt x="90740" y="14152"/>
                </a:lnTo>
                <a:lnTo>
                  <a:pt x="87878" y="14412"/>
                </a:lnTo>
                <a:lnTo>
                  <a:pt x="87644" y="14256"/>
                </a:lnTo>
                <a:lnTo>
                  <a:pt x="87098" y="13892"/>
                </a:lnTo>
                <a:lnTo>
                  <a:pt x="86447" y="13528"/>
                </a:lnTo>
                <a:lnTo>
                  <a:pt x="86161" y="13372"/>
                </a:lnTo>
                <a:lnTo>
                  <a:pt x="85927" y="13294"/>
                </a:lnTo>
                <a:lnTo>
                  <a:pt x="85719" y="13294"/>
                </a:lnTo>
                <a:lnTo>
                  <a:pt x="85485" y="13372"/>
                </a:lnTo>
                <a:lnTo>
                  <a:pt x="85251" y="13476"/>
                </a:lnTo>
                <a:lnTo>
                  <a:pt x="84991" y="13606"/>
                </a:lnTo>
                <a:lnTo>
                  <a:pt x="84418" y="13918"/>
                </a:lnTo>
                <a:lnTo>
                  <a:pt x="84158" y="14048"/>
                </a:lnTo>
                <a:lnTo>
                  <a:pt x="83872" y="14152"/>
                </a:lnTo>
                <a:lnTo>
                  <a:pt x="83690" y="14178"/>
                </a:lnTo>
                <a:lnTo>
                  <a:pt x="83430" y="14204"/>
                </a:lnTo>
                <a:lnTo>
                  <a:pt x="82727" y="14230"/>
                </a:lnTo>
                <a:lnTo>
                  <a:pt x="80984" y="14256"/>
                </a:lnTo>
                <a:lnTo>
                  <a:pt x="79345" y="14256"/>
                </a:lnTo>
                <a:lnTo>
                  <a:pt x="78643" y="14230"/>
                </a:lnTo>
                <a:lnTo>
                  <a:pt x="78435" y="13970"/>
                </a:lnTo>
                <a:lnTo>
                  <a:pt x="77993" y="13398"/>
                </a:lnTo>
                <a:lnTo>
                  <a:pt x="77706" y="13086"/>
                </a:lnTo>
                <a:lnTo>
                  <a:pt x="77446" y="12799"/>
                </a:lnTo>
                <a:lnTo>
                  <a:pt x="77186" y="12591"/>
                </a:lnTo>
                <a:lnTo>
                  <a:pt x="77082" y="12539"/>
                </a:lnTo>
                <a:lnTo>
                  <a:pt x="76978" y="12487"/>
                </a:lnTo>
                <a:lnTo>
                  <a:pt x="76224" y="12409"/>
                </a:lnTo>
                <a:lnTo>
                  <a:pt x="75027" y="12279"/>
                </a:lnTo>
                <a:lnTo>
                  <a:pt x="73414" y="12123"/>
                </a:lnTo>
                <a:lnTo>
                  <a:pt x="73076" y="11811"/>
                </a:lnTo>
                <a:lnTo>
                  <a:pt x="72712" y="11499"/>
                </a:lnTo>
                <a:lnTo>
                  <a:pt x="72217" y="11134"/>
                </a:lnTo>
                <a:lnTo>
                  <a:pt x="71931" y="10952"/>
                </a:lnTo>
                <a:lnTo>
                  <a:pt x="71619" y="10770"/>
                </a:lnTo>
                <a:lnTo>
                  <a:pt x="71307" y="10614"/>
                </a:lnTo>
                <a:lnTo>
                  <a:pt x="70969" y="10458"/>
                </a:lnTo>
                <a:lnTo>
                  <a:pt x="70630" y="10354"/>
                </a:lnTo>
                <a:lnTo>
                  <a:pt x="70266" y="10250"/>
                </a:lnTo>
                <a:lnTo>
                  <a:pt x="69928" y="10198"/>
                </a:lnTo>
                <a:lnTo>
                  <a:pt x="69564" y="10198"/>
                </a:lnTo>
                <a:lnTo>
                  <a:pt x="69382" y="10224"/>
                </a:lnTo>
                <a:lnTo>
                  <a:pt x="69200" y="10276"/>
                </a:lnTo>
                <a:lnTo>
                  <a:pt x="68992" y="10354"/>
                </a:lnTo>
                <a:lnTo>
                  <a:pt x="68809" y="10432"/>
                </a:lnTo>
                <a:lnTo>
                  <a:pt x="68393" y="10692"/>
                </a:lnTo>
                <a:lnTo>
                  <a:pt x="68003" y="11004"/>
                </a:lnTo>
                <a:lnTo>
                  <a:pt x="67587" y="11369"/>
                </a:lnTo>
                <a:lnTo>
                  <a:pt x="67196" y="11785"/>
                </a:lnTo>
                <a:lnTo>
                  <a:pt x="66806" y="12227"/>
                </a:lnTo>
                <a:lnTo>
                  <a:pt x="66442" y="12695"/>
                </a:lnTo>
                <a:lnTo>
                  <a:pt x="65792" y="13580"/>
                </a:lnTo>
                <a:lnTo>
                  <a:pt x="65271" y="14360"/>
                </a:lnTo>
                <a:lnTo>
                  <a:pt x="64777" y="15089"/>
                </a:lnTo>
                <a:lnTo>
                  <a:pt x="64491" y="15037"/>
                </a:lnTo>
                <a:lnTo>
                  <a:pt x="64127" y="15011"/>
                </a:lnTo>
                <a:lnTo>
                  <a:pt x="63268" y="14959"/>
                </a:lnTo>
                <a:lnTo>
                  <a:pt x="62280" y="14959"/>
                </a:lnTo>
                <a:lnTo>
                  <a:pt x="61239" y="14985"/>
                </a:lnTo>
                <a:lnTo>
                  <a:pt x="59496" y="15089"/>
                </a:lnTo>
                <a:lnTo>
                  <a:pt x="58742" y="15141"/>
                </a:lnTo>
                <a:lnTo>
                  <a:pt x="58664" y="14907"/>
                </a:lnTo>
                <a:lnTo>
                  <a:pt x="58586" y="14699"/>
                </a:lnTo>
                <a:lnTo>
                  <a:pt x="58508" y="14516"/>
                </a:lnTo>
                <a:lnTo>
                  <a:pt x="58403" y="14360"/>
                </a:lnTo>
                <a:lnTo>
                  <a:pt x="58299" y="14230"/>
                </a:lnTo>
                <a:lnTo>
                  <a:pt x="58195" y="14126"/>
                </a:lnTo>
                <a:lnTo>
                  <a:pt x="58065" y="14022"/>
                </a:lnTo>
                <a:lnTo>
                  <a:pt x="57935" y="13944"/>
                </a:lnTo>
                <a:lnTo>
                  <a:pt x="57805" y="13892"/>
                </a:lnTo>
                <a:lnTo>
                  <a:pt x="57675" y="13840"/>
                </a:lnTo>
                <a:lnTo>
                  <a:pt x="57415" y="13814"/>
                </a:lnTo>
                <a:lnTo>
                  <a:pt x="57129" y="13814"/>
                </a:lnTo>
                <a:lnTo>
                  <a:pt x="56843" y="13866"/>
                </a:lnTo>
                <a:lnTo>
                  <a:pt x="56556" y="13944"/>
                </a:lnTo>
                <a:lnTo>
                  <a:pt x="56296" y="14022"/>
                </a:lnTo>
                <a:lnTo>
                  <a:pt x="56062" y="14126"/>
                </a:lnTo>
                <a:lnTo>
                  <a:pt x="55854" y="14256"/>
                </a:lnTo>
                <a:lnTo>
                  <a:pt x="55542" y="14438"/>
                </a:lnTo>
                <a:lnTo>
                  <a:pt x="55438" y="14516"/>
                </a:lnTo>
                <a:lnTo>
                  <a:pt x="55282" y="14438"/>
                </a:lnTo>
                <a:lnTo>
                  <a:pt x="55100" y="14386"/>
                </a:lnTo>
                <a:lnTo>
                  <a:pt x="54917" y="14360"/>
                </a:lnTo>
                <a:lnTo>
                  <a:pt x="54345" y="14360"/>
                </a:lnTo>
                <a:lnTo>
                  <a:pt x="53981" y="14438"/>
                </a:lnTo>
                <a:lnTo>
                  <a:pt x="53643" y="14516"/>
                </a:lnTo>
                <a:lnTo>
                  <a:pt x="53383" y="14594"/>
                </a:lnTo>
                <a:lnTo>
                  <a:pt x="53148" y="14699"/>
                </a:lnTo>
                <a:lnTo>
                  <a:pt x="52732" y="14673"/>
                </a:lnTo>
                <a:lnTo>
                  <a:pt x="51119" y="14673"/>
                </a:lnTo>
                <a:lnTo>
                  <a:pt x="48544" y="14751"/>
                </a:lnTo>
                <a:lnTo>
                  <a:pt x="47243" y="14777"/>
                </a:lnTo>
                <a:lnTo>
                  <a:pt x="45578" y="14777"/>
                </a:lnTo>
                <a:lnTo>
                  <a:pt x="45110" y="14725"/>
                </a:lnTo>
                <a:lnTo>
                  <a:pt x="44720" y="14673"/>
                </a:lnTo>
                <a:lnTo>
                  <a:pt x="44433" y="14594"/>
                </a:lnTo>
                <a:lnTo>
                  <a:pt x="44173" y="14542"/>
                </a:lnTo>
                <a:lnTo>
                  <a:pt x="43939" y="14490"/>
                </a:lnTo>
                <a:lnTo>
                  <a:pt x="43523" y="14490"/>
                </a:lnTo>
                <a:lnTo>
                  <a:pt x="43341" y="14516"/>
                </a:lnTo>
                <a:lnTo>
                  <a:pt x="43185" y="14568"/>
                </a:lnTo>
                <a:lnTo>
                  <a:pt x="43029" y="14620"/>
                </a:lnTo>
                <a:lnTo>
                  <a:pt x="42899" y="14699"/>
                </a:lnTo>
                <a:lnTo>
                  <a:pt x="42690" y="14855"/>
                </a:lnTo>
                <a:lnTo>
                  <a:pt x="42534" y="14985"/>
                </a:lnTo>
                <a:lnTo>
                  <a:pt x="42404" y="15141"/>
                </a:lnTo>
                <a:lnTo>
                  <a:pt x="42144" y="14933"/>
                </a:lnTo>
                <a:lnTo>
                  <a:pt x="41858" y="14725"/>
                </a:lnTo>
                <a:lnTo>
                  <a:pt x="41494" y="14516"/>
                </a:lnTo>
                <a:lnTo>
                  <a:pt x="41078" y="14282"/>
                </a:lnTo>
                <a:lnTo>
                  <a:pt x="40583" y="14074"/>
                </a:lnTo>
                <a:lnTo>
                  <a:pt x="40349" y="13996"/>
                </a:lnTo>
                <a:lnTo>
                  <a:pt x="40089" y="13918"/>
                </a:lnTo>
                <a:lnTo>
                  <a:pt x="39829" y="13892"/>
                </a:lnTo>
                <a:lnTo>
                  <a:pt x="39569" y="13866"/>
                </a:lnTo>
                <a:lnTo>
                  <a:pt x="39309" y="13892"/>
                </a:lnTo>
                <a:lnTo>
                  <a:pt x="39048" y="13944"/>
                </a:lnTo>
                <a:lnTo>
                  <a:pt x="38788" y="14022"/>
                </a:lnTo>
                <a:lnTo>
                  <a:pt x="38528" y="14126"/>
                </a:lnTo>
                <a:lnTo>
                  <a:pt x="38294" y="14230"/>
                </a:lnTo>
                <a:lnTo>
                  <a:pt x="38060" y="14360"/>
                </a:lnTo>
                <a:lnTo>
                  <a:pt x="37618" y="14673"/>
                </a:lnTo>
                <a:lnTo>
                  <a:pt x="37253" y="14959"/>
                </a:lnTo>
                <a:lnTo>
                  <a:pt x="36967" y="15193"/>
                </a:lnTo>
                <a:lnTo>
                  <a:pt x="36733" y="15453"/>
                </a:lnTo>
                <a:lnTo>
                  <a:pt x="36343" y="15427"/>
                </a:lnTo>
                <a:lnTo>
                  <a:pt x="35927" y="15427"/>
                </a:lnTo>
                <a:lnTo>
                  <a:pt x="34886" y="15453"/>
                </a:lnTo>
                <a:lnTo>
                  <a:pt x="33741" y="15531"/>
                </a:lnTo>
                <a:lnTo>
                  <a:pt x="32571" y="15661"/>
                </a:lnTo>
                <a:lnTo>
                  <a:pt x="30594" y="15869"/>
                </a:lnTo>
                <a:lnTo>
                  <a:pt x="29761" y="15973"/>
                </a:lnTo>
                <a:lnTo>
                  <a:pt x="29735" y="15921"/>
                </a:lnTo>
                <a:lnTo>
                  <a:pt x="29709" y="15843"/>
                </a:lnTo>
                <a:lnTo>
                  <a:pt x="29683" y="15739"/>
                </a:lnTo>
                <a:lnTo>
                  <a:pt x="29605" y="15661"/>
                </a:lnTo>
                <a:lnTo>
                  <a:pt x="29527" y="15557"/>
                </a:lnTo>
                <a:lnTo>
                  <a:pt x="29371" y="15505"/>
                </a:lnTo>
                <a:lnTo>
                  <a:pt x="29189" y="15453"/>
                </a:lnTo>
                <a:lnTo>
                  <a:pt x="28877" y="15427"/>
                </a:lnTo>
                <a:lnTo>
                  <a:pt x="27160" y="15427"/>
                </a:lnTo>
                <a:lnTo>
                  <a:pt x="25521" y="15453"/>
                </a:lnTo>
                <a:lnTo>
                  <a:pt x="25547" y="15349"/>
                </a:lnTo>
                <a:lnTo>
                  <a:pt x="25547" y="15245"/>
                </a:lnTo>
                <a:lnTo>
                  <a:pt x="25495" y="15115"/>
                </a:lnTo>
                <a:lnTo>
                  <a:pt x="25417" y="14959"/>
                </a:lnTo>
                <a:lnTo>
                  <a:pt x="25260" y="14855"/>
                </a:lnTo>
                <a:lnTo>
                  <a:pt x="25156" y="14803"/>
                </a:lnTo>
                <a:lnTo>
                  <a:pt x="25026" y="14751"/>
                </a:lnTo>
                <a:lnTo>
                  <a:pt x="24870" y="14699"/>
                </a:lnTo>
                <a:lnTo>
                  <a:pt x="24714" y="14673"/>
                </a:lnTo>
                <a:lnTo>
                  <a:pt x="23934" y="14568"/>
                </a:lnTo>
                <a:lnTo>
                  <a:pt x="23517" y="14542"/>
                </a:lnTo>
                <a:lnTo>
                  <a:pt x="23075" y="14516"/>
                </a:lnTo>
                <a:lnTo>
                  <a:pt x="22633" y="14490"/>
                </a:lnTo>
                <a:lnTo>
                  <a:pt x="22165" y="14516"/>
                </a:lnTo>
                <a:lnTo>
                  <a:pt x="21670" y="14568"/>
                </a:lnTo>
                <a:lnTo>
                  <a:pt x="21124" y="14673"/>
                </a:lnTo>
                <a:lnTo>
                  <a:pt x="20864" y="14751"/>
                </a:lnTo>
                <a:lnTo>
                  <a:pt x="20630" y="14829"/>
                </a:lnTo>
                <a:lnTo>
                  <a:pt x="20422" y="14907"/>
                </a:lnTo>
                <a:lnTo>
                  <a:pt x="20240" y="15011"/>
                </a:lnTo>
                <a:lnTo>
                  <a:pt x="19953" y="15219"/>
                </a:lnTo>
                <a:lnTo>
                  <a:pt x="19693" y="15427"/>
                </a:lnTo>
                <a:lnTo>
                  <a:pt x="19225" y="15869"/>
                </a:lnTo>
                <a:lnTo>
                  <a:pt x="18965" y="16103"/>
                </a:lnTo>
                <a:lnTo>
                  <a:pt x="18653" y="16285"/>
                </a:lnTo>
                <a:lnTo>
                  <a:pt x="18549" y="16337"/>
                </a:lnTo>
                <a:lnTo>
                  <a:pt x="18419" y="16363"/>
                </a:lnTo>
                <a:lnTo>
                  <a:pt x="18106" y="16390"/>
                </a:lnTo>
                <a:lnTo>
                  <a:pt x="17690" y="16390"/>
                </a:lnTo>
                <a:lnTo>
                  <a:pt x="17222" y="16363"/>
                </a:lnTo>
                <a:lnTo>
                  <a:pt x="16702" y="16311"/>
                </a:lnTo>
                <a:lnTo>
                  <a:pt x="16155" y="16259"/>
                </a:lnTo>
                <a:lnTo>
                  <a:pt x="15011" y="16077"/>
                </a:lnTo>
                <a:lnTo>
                  <a:pt x="13892" y="15869"/>
                </a:lnTo>
                <a:lnTo>
                  <a:pt x="12955" y="15687"/>
                </a:lnTo>
                <a:lnTo>
                  <a:pt x="12045" y="15479"/>
                </a:lnTo>
                <a:lnTo>
                  <a:pt x="12175" y="15219"/>
                </a:lnTo>
                <a:lnTo>
                  <a:pt x="12227" y="15037"/>
                </a:lnTo>
                <a:lnTo>
                  <a:pt x="12227" y="14959"/>
                </a:lnTo>
                <a:lnTo>
                  <a:pt x="12201" y="14907"/>
                </a:lnTo>
                <a:lnTo>
                  <a:pt x="12175" y="14881"/>
                </a:lnTo>
                <a:lnTo>
                  <a:pt x="12123" y="14855"/>
                </a:lnTo>
                <a:lnTo>
                  <a:pt x="11993" y="14829"/>
                </a:lnTo>
                <a:lnTo>
                  <a:pt x="11811" y="14881"/>
                </a:lnTo>
                <a:lnTo>
                  <a:pt x="11603" y="14933"/>
                </a:lnTo>
                <a:lnTo>
                  <a:pt x="11395" y="15037"/>
                </a:lnTo>
                <a:lnTo>
                  <a:pt x="10900" y="15245"/>
                </a:lnTo>
                <a:lnTo>
                  <a:pt x="10484" y="15505"/>
                </a:lnTo>
                <a:lnTo>
                  <a:pt x="10016" y="15765"/>
                </a:lnTo>
                <a:lnTo>
                  <a:pt x="10016" y="15765"/>
                </a:lnTo>
                <a:lnTo>
                  <a:pt x="10094" y="15557"/>
                </a:lnTo>
                <a:lnTo>
                  <a:pt x="10146" y="15375"/>
                </a:lnTo>
                <a:lnTo>
                  <a:pt x="10172" y="15219"/>
                </a:lnTo>
                <a:lnTo>
                  <a:pt x="10146" y="15063"/>
                </a:lnTo>
                <a:lnTo>
                  <a:pt x="10120" y="14959"/>
                </a:lnTo>
                <a:lnTo>
                  <a:pt x="10068" y="14855"/>
                </a:lnTo>
                <a:lnTo>
                  <a:pt x="9990" y="14777"/>
                </a:lnTo>
                <a:lnTo>
                  <a:pt x="9912" y="14725"/>
                </a:lnTo>
                <a:lnTo>
                  <a:pt x="9808" y="14699"/>
                </a:lnTo>
                <a:lnTo>
                  <a:pt x="9678" y="14673"/>
                </a:lnTo>
                <a:lnTo>
                  <a:pt x="9365" y="14699"/>
                </a:lnTo>
                <a:lnTo>
                  <a:pt x="9027" y="14751"/>
                </a:lnTo>
                <a:lnTo>
                  <a:pt x="8663" y="14855"/>
                </a:lnTo>
                <a:lnTo>
                  <a:pt x="8247" y="14985"/>
                </a:lnTo>
                <a:lnTo>
                  <a:pt x="7830" y="15167"/>
                </a:lnTo>
                <a:lnTo>
                  <a:pt x="6972" y="15531"/>
                </a:lnTo>
                <a:lnTo>
                  <a:pt x="6218" y="15895"/>
                </a:lnTo>
                <a:lnTo>
                  <a:pt x="5619" y="16155"/>
                </a:lnTo>
                <a:lnTo>
                  <a:pt x="5489" y="16207"/>
                </a:lnTo>
                <a:lnTo>
                  <a:pt x="5359" y="16259"/>
                </a:lnTo>
                <a:lnTo>
                  <a:pt x="5021" y="16285"/>
                </a:lnTo>
                <a:lnTo>
                  <a:pt x="4631" y="16285"/>
                </a:lnTo>
                <a:lnTo>
                  <a:pt x="4214" y="16259"/>
                </a:lnTo>
                <a:lnTo>
                  <a:pt x="3746" y="16207"/>
                </a:lnTo>
                <a:lnTo>
                  <a:pt x="3278" y="16129"/>
                </a:lnTo>
                <a:lnTo>
                  <a:pt x="2315" y="15921"/>
                </a:lnTo>
                <a:lnTo>
                  <a:pt x="1431" y="15687"/>
                </a:lnTo>
                <a:lnTo>
                  <a:pt x="702" y="15479"/>
                </a:lnTo>
                <a:lnTo>
                  <a:pt x="0" y="15245"/>
                </a:lnTo>
                <a:lnTo>
                  <a:pt x="0" y="66156"/>
                </a:lnTo>
                <a:lnTo>
                  <a:pt x="225315" y="66156"/>
                </a:lnTo>
                <a:lnTo>
                  <a:pt x="225315" y="8741"/>
                </a:lnTo>
                <a:lnTo>
                  <a:pt x="222844" y="8403"/>
                </a:lnTo>
                <a:lnTo>
                  <a:pt x="220658" y="8091"/>
                </a:lnTo>
                <a:lnTo>
                  <a:pt x="219592" y="7909"/>
                </a:lnTo>
                <a:lnTo>
                  <a:pt x="218603" y="7727"/>
                </a:lnTo>
                <a:lnTo>
                  <a:pt x="218369" y="7675"/>
                </a:lnTo>
                <a:lnTo>
                  <a:pt x="218109" y="7570"/>
                </a:lnTo>
                <a:lnTo>
                  <a:pt x="217797" y="7440"/>
                </a:lnTo>
                <a:lnTo>
                  <a:pt x="217485" y="7284"/>
                </a:lnTo>
                <a:lnTo>
                  <a:pt x="216782" y="6894"/>
                </a:lnTo>
                <a:lnTo>
                  <a:pt x="215976" y="6400"/>
                </a:lnTo>
                <a:lnTo>
                  <a:pt x="215143" y="5827"/>
                </a:lnTo>
                <a:lnTo>
                  <a:pt x="214233" y="5203"/>
                </a:lnTo>
                <a:lnTo>
                  <a:pt x="212386" y="3876"/>
                </a:lnTo>
                <a:lnTo>
                  <a:pt x="210565" y="2550"/>
                </a:lnTo>
                <a:lnTo>
                  <a:pt x="208900" y="1353"/>
                </a:lnTo>
                <a:lnTo>
                  <a:pt x="208171" y="859"/>
                </a:lnTo>
                <a:lnTo>
                  <a:pt x="207547" y="468"/>
                </a:lnTo>
                <a:lnTo>
                  <a:pt x="207001" y="182"/>
                </a:lnTo>
                <a:lnTo>
                  <a:pt x="206792" y="78"/>
                </a:lnTo>
                <a:lnTo>
                  <a:pt x="206584" y="26"/>
                </a:lnTo>
                <a:lnTo>
                  <a:pt x="2064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USTOM_14">
    <p:spTree>
      <p:nvGrpSpPr>
        <p:cNvPr id="456" name="Shape 456"/>
        <p:cNvGrpSpPr/>
        <p:nvPr/>
      </p:nvGrpSpPr>
      <p:grpSpPr>
        <a:xfrm>
          <a:off x="0" y="0"/>
          <a:ext cx="0" cy="0"/>
          <a:chOff x="0" y="0"/>
          <a:chExt cx="0" cy="0"/>
        </a:xfrm>
      </p:grpSpPr>
      <p:grpSp>
        <p:nvGrpSpPr>
          <p:cNvPr id="457" name="Google Shape;457;p19"/>
          <p:cNvGrpSpPr/>
          <p:nvPr/>
        </p:nvGrpSpPr>
        <p:grpSpPr>
          <a:xfrm flipH="1">
            <a:off x="-1780200" y="-592228"/>
            <a:ext cx="3608930" cy="3973565"/>
            <a:chOff x="-1890669" y="-592228"/>
            <a:chExt cx="3608930" cy="3973565"/>
          </a:xfrm>
        </p:grpSpPr>
        <p:grpSp>
          <p:nvGrpSpPr>
            <p:cNvPr id="458" name="Google Shape;458;p19"/>
            <p:cNvGrpSpPr/>
            <p:nvPr/>
          </p:nvGrpSpPr>
          <p:grpSpPr>
            <a:xfrm>
              <a:off x="-1890669" y="-592228"/>
              <a:ext cx="3608930" cy="3973565"/>
              <a:chOff x="262575" y="279375"/>
              <a:chExt cx="1205750" cy="1327575"/>
            </a:xfrm>
          </p:grpSpPr>
          <p:sp>
            <p:nvSpPr>
              <p:cNvPr id="459" name="Google Shape;459;p19"/>
              <p:cNvSpPr/>
              <p:nvPr/>
            </p:nvSpPr>
            <p:spPr>
              <a:xfrm>
                <a:off x="321025" y="335700"/>
                <a:ext cx="1088525" cy="1213400"/>
              </a:xfrm>
              <a:custGeom>
                <a:rect b="b" l="l" r="r" t="t"/>
                <a:pathLst>
                  <a:path extrusionOk="0" fill="none" h="48536" w="43541">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p:nvPr/>
            </p:nvSpPr>
            <p:spPr>
              <a:xfrm>
                <a:off x="408275" y="421100"/>
                <a:ext cx="903000" cy="1014725"/>
              </a:xfrm>
              <a:custGeom>
                <a:rect b="b" l="l" r="r" t="t"/>
                <a:pathLst>
                  <a:path extrusionOk="0" fill="none" h="40589" w="3612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p:nvPr/>
            </p:nvSpPr>
            <p:spPr>
              <a:xfrm>
                <a:off x="493675" y="440375"/>
                <a:ext cx="630900" cy="586525"/>
              </a:xfrm>
              <a:custGeom>
                <a:rect b="b" l="l" r="r" t="t"/>
                <a:pathLst>
                  <a:path extrusionOk="0" fill="none" h="23461" w="25236">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579075" y="560075"/>
                <a:ext cx="386025" cy="301825"/>
              </a:xfrm>
              <a:custGeom>
                <a:rect b="b" l="l" r="r" t="t"/>
                <a:pathLst>
                  <a:path extrusionOk="0" fill="none" h="12073" w="15441">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9"/>
              <p:cNvSpPr/>
              <p:nvPr/>
            </p:nvSpPr>
            <p:spPr>
              <a:xfrm>
                <a:off x="262575" y="279375"/>
                <a:ext cx="1205750" cy="1327575"/>
              </a:xfrm>
              <a:custGeom>
                <a:rect b="b" l="l" r="r" t="t"/>
                <a:pathLst>
                  <a:path extrusionOk="0" fill="none" h="53103" w="4823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cap="flat" cmpd="sng" w="9525">
                <a:solidFill>
                  <a:schemeClr val="accent2"/>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4" name="Google Shape;464;p19"/>
            <p:cNvSpPr/>
            <p:nvPr/>
          </p:nvSpPr>
          <p:spPr>
            <a:xfrm>
              <a:off x="-462625" y="1940000"/>
              <a:ext cx="180502" cy="215402"/>
            </a:xfrm>
            <a:custGeom>
              <a:rect b="b" l="l" r="r" t="t"/>
              <a:pathLst>
                <a:path extrusionOk="0" h="10336" w="6553">
                  <a:moveTo>
                    <a:pt x="0" y="10336"/>
                  </a:moveTo>
                  <a:cubicBezTo>
                    <a:pt x="283" y="6392"/>
                    <a:pt x="3463" y="-2023"/>
                    <a:pt x="6553" y="446"/>
                  </a:cubicBezTo>
                </a:path>
              </a:pathLst>
            </a:custGeom>
            <a:noFill/>
            <a:ln cap="flat" cmpd="sng" w="9525">
              <a:solidFill>
                <a:schemeClr val="accent2"/>
              </a:solidFill>
              <a:prstDash val="dashDot"/>
              <a:round/>
              <a:headEnd len="med" w="med" type="none"/>
              <a:tailEnd len="med" w="med" type="none"/>
            </a:ln>
          </p:spPr>
        </p:sp>
      </p:grpSp>
      <p:grpSp>
        <p:nvGrpSpPr>
          <p:cNvPr id="465" name="Google Shape;465;p19"/>
          <p:cNvGrpSpPr/>
          <p:nvPr/>
        </p:nvGrpSpPr>
        <p:grpSpPr>
          <a:xfrm flipH="1">
            <a:off x="252110" y="838845"/>
            <a:ext cx="520582" cy="350759"/>
            <a:chOff x="5850477" y="3901125"/>
            <a:chExt cx="127450" cy="85874"/>
          </a:xfrm>
        </p:grpSpPr>
        <p:sp>
          <p:nvSpPr>
            <p:cNvPr id="466" name="Google Shape;466;p19"/>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2" name="Google Shape;472;p19"/>
          <p:cNvSpPr/>
          <p:nvPr/>
        </p:nvSpPr>
        <p:spPr>
          <a:xfrm flipH="1">
            <a:off x="1191792" y="886297"/>
            <a:ext cx="215586" cy="215586"/>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txBox="1"/>
          <p:nvPr>
            <p:ph type="title"/>
          </p:nvPr>
        </p:nvSpPr>
        <p:spPr>
          <a:xfrm>
            <a:off x="4261800" y="438155"/>
            <a:ext cx="4168800" cy="10215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500"/>
              <a:buNone/>
              <a:defRPr>
                <a:solidFill>
                  <a:schemeClr val="accent6"/>
                </a:solidFill>
              </a:defRPr>
            </a:lvl1pPr>
            <a:lvl2pPr lvl="1" rtl="0">
              <a:spcBef>
                <a:spcPts val="0"/>
              </a:spcBef>
              <a:spcAft>
                <a:spcPts val="0"/>
              </a:spcAft>
              <a:buSzPts val="3500"/>
              <a:buNone/>
              <a:defRPr>
                <a:latin typeface="Nunito"/>
                <a:ea typeface="Nunito"/>
                <a:cs typeface="Nunito"/>
                <a:sym typeface="Nunito"/>
              </a:defRPr>
            </a:lvl2pPr>
            <a:lvl3pPr lvl="2" rtl="0">
              <a:spcBef>
                <a:spcPts val="0"/>
              </a:spcBef>
              <a:spcAft>
                <a:spcPts val="0"/>
              </a:spcAft>
              <a:buSzPts val="3500"/>
              <a:buNone/>
              <a:defRPr>
                <a:latin typeface="Nunito"/>
                <a:ea typeface="Nunito"/>
                <a:cs typeface="Nunito"/>
                <a:sym typeface="Nunito"/>
              </a:defRPr>
            </a:lvl3pPr>
            <a:lvl4pPr lvl="3" rtl="0">
              <a:spcBef>
                <a:spcPts val="0"/>
              </a:spcBef>
              <a:spcAft>
                <a:spcPts val="0"/>
              </a:spcAft>
              <a:buSzPts val="3500"/>
              <a:buNone/>
              <a:defRPr>
                <a:latin typeface="Nunito"/>
                <a:ea typeface="Nunito"/>
                <a:cs typeface="Nunito"/>
                <a:sym typeface="Nunito"/>
              </a:defRPr>
            </a:lvl4pPr>
            <a:lvl5pPr lvl="4" rtl="0">
              <a:spcBef>
                <a:spcPts val="0"/>
              </a:spcBef>
              <a:spcAft>
                <a:spcPts val="0"/>
              </a:spcAft>
              <a:buSzPts val="3500"/>
              <a:buNone/>
              <a:defRPr>
                <a:latin typeface="Nunito"/>
                <a:ea typeface="Nunito"/>
                <a:cs typeface="Nunito"/>
                <a:sym typeface="Nunito"/>
              </a:defRPr>
            </a:lvl5pPr>
            <a:lvl6pPr lvl="5" rtl="0">
              <a:spcBef>
                <a:spcPts val="0"/>
              </a:spcBef>
              <a:spcAft>
                <a:spcPts val="0"/>
              </a:spcAft>
              <a:buSzPts val="3500"/>
              <a:buNone/>
              <a:defRPr>
                <a:latin typeface="Nunito"/>
                <a:ea typeface="Nunito"/>
                <a:cs typeface="Nunito"/>
                <a:sym typeface="Nunito"/>
              </a:defRPr>
            </a:lvl6pPr>
            <a:lvl7pPr lvl="6" rtl="0">
              <a:spcBef>
                <a:spcPts val="0"/>
              </a:spcBef>
              <a:spcAft>
                <a:spcPts val="0"/>
              </a:spcAft>
              <a:buSzPts val="3500"/>
              <a:buNone/>
              <a:defRPr>
                <a:latin typeface="Nunito"/>
                <a:ea typeface="Nunito"/>
                <a:cs typeface="Nunito"/>
                <a:sym typeface="Nunito"/>
              </a:defRPr>
            </a:lvl7pPr>
            <a:lvl8pPr lvl="7" rtl="0">
              <a:spcBef>
                <a:spcPts val="0"/>
              </a:spcBef>
              <a:spcAft>
                <a:spcPts val="0"/>
              </a:spcAft>
              <a:buSzPts val="3500"/>
              <a:buNone/>
              <a:defRPr>
                <a:latin typeface="Nunito"/>
                <a:ea typeface="Nunito"/>
                <a:cs typeface="Nunito"/>
                <a:sym typeface="Nunito"/>
              </a:defRPr>
            </a:lvl8pPr>
            <a:lvl9pPr lvl="8" rtl="0">
              <a:spcBef>
                <a:spcPts val="0"/>
              </a:spcBef>
              <a:spcAft>
                <a:spcPts val="0"/>
              </a:spcAft>
              <a:buSzPts val="3500"/>
              <a:buNone/>
              <a:defRPr>
                <a:latin typeface="Nunito"/>
                <a:ea typeface="Nunito"/>
                <a:cs typeface="Nunito"/>
                <a:sym typeface="Nunito"/>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CUSTOM_4">
    <p:spTree>
      <p:nvGrpSpPr>
        <p:cNvPr id="474" name="Shape 474"/>
        <p:cNvGrpSpPr/>
        <p:nvPr/>
      </p:nvGrpSpPr>
      <p:grpSpPr>
        <a:xfrm>
          <a:off x="0" y="0"/>
          <a:ext cx="0" cy="0"/>
          <a:chOff x="0" y="0"/>
          <a:chExt cx="0" cy="0"/>
        </a:xfrm>
      </p:grpSpPr>
      <p:grpSp>
        <p:nvGrpSpPr>
          <p:cNvPr id="475" name="Google Shape;475;p20"/>
          <p:cNvGrpSpPr/>
          <p:nvPr/>
        </p:nvGrpSpPr>
        <p:grpSpPr>
          <a:xfrm>
            <a:off x="-1567387" y="-1940025"/>
            <a:ext cx="13400538" cy="7633056"/>
            <a:chOff x="-1567387" y="-1940025"/>
            <a:chExt cx="13400538" cy="7633056"/>
          </a:xfrm>
        </p:grpSpPr>
        <p:grpSp>
          <p:nvGrpSpPr>
            <p:cNvPr id="476" name="Google Shape;476;p20"/>
            <p:cNvGrpSpPr/>
            <p:nvPr/>
          </p:nvGrpSpPr>
          <p:grpSpPr>
            <a:xfrm rot="10800000">
              <a:off x="-1567387" y="-1940025"/>
              <a:ext cx="4020585" cy="3545433"/>
              <a:chOff x="-2417677" y="2452996"/>
              <a:chExt cx="5416388" cy="4776280"/>
            </a:xfrm>
          </p:grpSpPr>
          <p:grpSp>
            <p:nvGrpSpPr>
              <p:cNvPr id="477" name="Google Shape;477;p20"/>
              <p:cNvGrpSpPr/>
              <p:nvPr/>
            </p:nvGrpSpPr>
            <p:grpSpPr>
              <a:xfrm>
                <a:off x="415116" y="4353695"/>
                <a:ext cx="451070" cy="303924"/>
                <a:chOff x="5850477" y="3901125"/>
                <a:chExt cx="127450" cy="85874"/>
              </a:xfrm>
            </p:grpSpPr>
            <p:sp>
              <p:nvSpPr>
                <p:cNvPr id="478" name="Google Shape;478;p20"/>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0"/>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0"/>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0"/>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0"/>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4" name="Google Shape;484;p20"/>
              <p:cNvSpPr/>
              <p:nvPr/>
            </p:nvSpPr>
            <p:spPr>
              <a:xfrm>
                <a:off x="1177375" y="4353700"/>
                <a:ext cx="186803" cy="186803"/>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5" name="Google Shape;485;p20"/>
              <p:cNvGrpSpPr/>
              <p:nvPr/>
            </p:nvGrpSpPr>
            <p:grpSpPr>
              <a:xfrm>
                <a:off x="-2417677" y="2452996"/>
                <a:ext cx="5416388" cy="4776280"/>
                <a:chOff x="3141775" y="2797950"/>
                <a:chExt cx="2059150" cy="1815800"/>
              </a:xfrm>
            </p:grpSpPr>
            <p:sp>
              <p:nvSpPr>
                <p:cNvPr id="486" name="Google Shape;486;p20"/>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0"/>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0"/>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0"/>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0"/>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0"/>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0"/>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95" name="Google Shape;495;p20"/>
            <p:cNvSpPr/>
            <p:nvPr/>
          </p:nvSpPr>
          <p:spPr>
            <a:xfrm rot="-9900105">
              <a:off x="7380690" y="-662896"/>
              <a:ext cx="3312080" cy="1945135"/>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6" name="Google Shape;496;p20"/>
            <p:cNvGrpSpPr/>
            <p:nvPr/>
          </p:nvGrpSpPr>
          <p:grpSpPr>
            <a:xfrm>
              <a:off x="8171500" y="2487362"/>
              <a:ext cx="3661651" cy="3205669"/>
              <a:chOff x="1057550" y="3474725"/>
              <a:chExt cx="1831100" cy="1603075"/>
            </a:xfrm>
          </p:grpSpPr>
          <p:sp>
            <p:nvSpPr>
              <p:cNvPr id="497" name="Google Shape;497;p20"/>
              <p:cNvSpPr/>
              <p:nvPr/>
            </p:nvSpPr>
            <p:spPr>
              <a:xfrm>
                <a:off x="1057550" y="3474725"/>
                <a:ext cx="1831100" cy="1603075"/>
              </a:xfrm>
              <a:custGeom>
                <a:rect b="b" l="l" r="r" t="t"/>
                <a:pathLst>
                  <a:path extrusionOk="0" fill="none" h="64123" w="73244">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cap="flat" cmpd="sng" w="9525">
                <a:solidFill>
                  <a:schemeClr val="accent3"/>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0"/>
              <p:cNvSpPr/>
              <p:nvPr/>
            </p:nvSpPr>
            <p:spPr>
              <a:xfrm>
                <a:off x="1142950" y="3575725"/>
                <a:ext cx="1648975" cy="1416975"/>
              </a:xfrm>
              <a:custGeom>
                <a:rect b="b" l="l" r="r" t="t"/>
                <a:pathLst>
                  <a:path extrusionOk="0" fill="none" h="56679" w="65959">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0"/>
              <p:cNvSpPr/>
              <p:nvPr/>
            </p:nvSpPr>
            <p:spPr>
              <a:xfrm>
                <a:off x="1227425" y="3650125"/>
                <a:ext cx="1399200" cy="1258400"/>
              </a:xfrm>
              <a:custGeom>
                <a:rect b="b" l="l" r="r" t="t"/>
                <a:pathLst>
                  <a:path extrusionOk="0" fill="none" h="50336" w="55968">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0"/>
              <p:cNvSpPr/>
              <p:nvPr/>
            </p:nvSpPr>
            <p:spPr>
              <a:xfrm>
                <a:off x="1302725" y="3801025"/>
                <a:ext cx="1217375" cy="1025150"/>
              </a:xfrm>
              <a:custGeom>
                <a:rect b="b" l="l" r="r" t="t"/>
                <a:pathLst>
                  <a:path extrusionOk="0" fill="none" h="41006" w="48695">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0"/>
              <p:cNvSpPr/>
              <p:nvPr/>
            </p:nvSpPr>
            <p:spPr>
              <a:xfrm>
                <a:off x="1384750" y="3924375"/>
                <a:ext cx="1036500" cy="814250"/>
              </a:xfrm>
              <a:custGeom>
                <a:rect b="b" l="l" r="r" t="t"/>
                <a:pathLst>
                  <a:path extrusionOk="0" fill="none" h="32570" w="4146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0"/>
              <p:cNvSpPr/>
              <p:nvPr/>
            </p:nvSpPr>
            <p:spPr>
              <a:xfrm>
                <a:off x="1468325" y="4007950"/>
                <a:ext cx="866300" cy="648650"/>
              </a:xfrm>
              <a:custGeom>
                <a:rect b="b" l="l" r="r" t="t"/>
                <a:pathLst>
                  <a:path extrusionOk="0" fill="none" h="25946" w="34652">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0"/>
              <p:cNvSpPr/>
              <p:nvPr/>
            </p:nvSpPr>
            <p:spPr>
              <a:xfrm>
                <a:off x="1559250" y="4101300"/>
                <a:ext cx="676175" cy="471425"/>
              </a:xfrm>
              <a:custGeom>
                <a:rect b="b" l="l" r="r" t="t"/>
                <a:pathLst>
                  <a:path extrusionOk="0" fill="none" h="18857" w="27047">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0"/>
              <p:cNvSpPr/>
              <p:nvPr/>
            </p:nvSpPr>
            <p:spPr>
              <a:xfrm>
                <a:off x="1739825" y="4215475"/>
                <a:ext cx="374400" cy="287450"/>
              </a:xfrm>
              <a:custGeom>
                <a:rect b="b" l="l" r="r" t="t"/>
                <a:pathLst>
                  <a:path extrusionOk="0" fill="none" h="11498" w="14976">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05" name="Google Shape;505;p20"/>
          <p:cNvSpPr txBox="1"/>
          <p:nvPr>
            <p:ph type="title"/>
          </p:nvPr>
        </p:nvSpPr>
        <p:spPr>
          <a:xfrm>
            <a:off x="4248200" y="1177913"/>
            <a:ext cx="3732000" cy="1646700"/>
          </a:xfrm>
          <a:prstGeom prst="rect">
            <a:avLst/>
          </a:prstGeom>
        </p:spPr>
        <p:txBody>
          <a:bodyPr anchorCtr="0" anchor="b" bIns="91425" lIns="91425" spcFirstLastPara="1" rIns="91425" wrap="square" tIns="91425">
            <a:noAutofit/>
          </a:bodyPr>
          <a:lstStyle>
            <a:lvl1pPr lvl="0" rtl="0" algn="r">
              <a:lnSpc>
                <a:spcPct val="90000"/>
              </a:lnSpc>
              <a:spcBef>
                <a:spcPts val="0"/>
              </a:spcBef>
              <a:spcAft>
                <a:spcPts val="0"/>
              </a:spcAft>
              <a:buSzPts val="4200"/>
              <a:buNone/>
              <a:defRPr>
                <a:solidFill>
                  <a:schemeClr val="accent6"/>
                </a:solidFill>
              </a:defRPr>
            </a:lvl1pPr>
            <a:lvl2pPr lvl="1" rtl="0" algn="r">
              <a:spcBef>
                <a:spcPts val="0"/>
              </a:spcBef>
              <a:spcAft>
                <a:spcPts val="0"/>
              </a:spcAft>
              <a:buSzPts val="4200"/>
              <a:buNone/>
              <a:defRPr sz="4200"/>
            </a:lvl2pPr>
            <a:lvl3pPr lvl="2" rtl="0" algn="r">
              <a:spcBef>
                <a:spcPts val="0"/>
              </a:spcBef>
              <a:spcAft>
                <a:spcPts val="0"/>
              </a:spcAft>
              <a:buSzPts val="4200"/>
              <a:buNone/>
              <a:defRPr sz="4200"/>
            </a:lvl3pPr>
            <a:lvl4pPr lvl="3" rtl="0" algn="r">
              <a:spcBef>
                <a:spcPts val="0"/>
              </a:spcBef>
              <a:spcAft>
                <a:spcPts val="0"/>
              </a:spcAft>
              <a:buSzPts val="4200"/>
              <a:buNone/>
              <a:defRPr sz="4200"/>
            </a:lvl4pPr>
            <a:lvl5pPr lvl="4" rtl="0" algn="r">
              <a:spcBef>
                <a:spcPts val="0"/>
              </a:spcBef>
              <a:spcAft>
                <a:spcPts val="0"/>
              </a:spcAft>
              <a:buSzPts val="4200"/>
              <a:buNone/>
              <a:defRPr sz="4200"/>
            </a:lvl5pPr>
            <a:lvl6pPr lvl="5" rtl="0" algn="r">
              <a:spcBef>
                <a:spcPts val="0"/>
              </a:spcBef>
              <a:spcAft>
                <a:spcPts val="0"/>
              </a:spcAft>
              <a:buSzPts val="4200"/>
              <a:buNone/>
              <a:defRPr sz="4200"/>
            </a:lvl6pPr>
            <a:lvl7pPr lvl="6" rtl="0" algn="r">
              <a:spcBef>
                <a:spcPts val="0"/>
              </a:spcBef>
              <a:spcAft>
                <a:spcPts val="0"/>
              </a:spcAft>
              <a:buSzPts val="4200"/>
              <a:buNone/>
              <a:defRPr sz="4200"/>
            </a:lvl7pPr>
            <a:lvl8pPr lvl="7" rtl="0" algn="r">
              <a:spcBef>
                <a:spcPts val="0"/>
              </a:spcBef>
              <a:spcAft>
                <a:spcPts val="0"/>
              </a:spcAft>
              <a:buSzPts val="4200"/>
              <a:buNone/>
              <a:defRPr sz="4200"/>
            </a:lvl8pPr>
            <a:lvl9pPr lvl="8" rtl="0" algn="r">
              <a:spcBef>
                <a:spcPts val="0"/>
              </a:spcBef>
              <a:spcAft>
                <a:spcPts val="0"/>
              </a:spcAft>
              <a:buSzPts val="4200"/>
              <a:buNone/>
              <a:defRPr sz="4200"/>
            </a:lvl9pPr>
          </a:lstStyle>
          <a:p/>
        </p:txBody>
      </p:sp>
      <p:sp>
        <p:nvSpPr>
          <p:cNvPr id="506" name="Google Shape;506;p20"/>
          <p:cNvSpPr txBox="1"/>
          <p:nvPr>
            <p:ph idx="1" type="subTitle"/>
          </p:nvPr>
        </p:nvSpPr>
        <p:spPr>
          <a:xfrm>
            <a:off x="4808725" y="2836100"/>
            <a:ext cx="3171600" cy="1129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600"/>
            </a:lvl1pPr>
            <a:lvl2pPr lvl="1" rtl="0" algn="r">
              <a:lnSpc>
                <a:spcPct val="100000"/>
              </a:lnSpc>
              <a:spcBef>
                <a:spcPts val="0"/>
              </a:spcBef>
              <a:spcAft>
                <a:spcPts val="0"/>
              </a:spcAft>
              <a:buSzPts val="2100"/>
              <a:buNone/>
              <a:defRPr sz="2100"/>
            </a:lvl2pPr>
            <a:lvl3pPr lvl="2" rtl="0" algn="r">
              <a:lnSpc>
                <a:spcPct val="100000"/>
              </a:lnSpc>
              <a:spcBef>
                <a:spcPts val="0"/>
              </a:spcBef>
              <a:spcAft>
                <a:spcPts val="0"/>
              </a:spcAft>
              <a:buSzPts val="2100"/>
              <a:buNone/>
              <a:defRPr sz="2100"/>
            </a:lvl3pPr>
            <a:lvl4pPr lvl="3" rtl="0" algn="r">
              <a:lnSpc>
                <a:spcPct val="100000"/>
              </a:lnSpc>
              <a:spcBef>
                <a:spcPts val="0"/>
              </a:spcBef>
              <a:spcAft>
                <a:spcPts val="0"/>
              </a:spcAft>
              <a:buSzPts val="2100"/>
              <a:buNone/>
              <a:defRPr sz="2100"/>
            </a:lvl4pPr>
            <a:lvl5pPr lvl="4" rtl="0" algn="r">
              <a:lnSpc>
                <a:spcPct val="100000"/>
              </a:lnSpc>
              <a:spcBef>
                <a:spcPts val="0"/>
              </a:spcBef>
              <a:spcAft>
                <a:spcPts val="0"/>
              </a:spcAft>
              <a:buSzPts val="2100"/>
              <a:buNone/>
              <a:defRPr sz="2100"/>
            </a:lvl5pPr>
            <a:lvl6pPr lvl="5" rtl="0" algn="r">
              <a:lnSpc>
                <a:spcPct val="100000"/>
              </a:lnSpc>
              <a:spcBef>
                <a:spcPts val="0"/>
              </a:spcBef>
              <a:spcAft>
                <a:spcPts val="0"/>
              </a:spcAft>
              <a:buSzPts val="2100"/>
              <a:buNone/>
              <a:defRPr sz="2100"/>
            </a:lvl6pPr>
            <a:lvl7pPr lvl="6" rtl="0" algn="r">
              <a:lnSpc>
                <a:spcPct val="100000"/>
              </a:lnSpc>
              <a:spcBef>
                <a:spcPts val="0"/>
              </a:spcBef>
              <a:spcAft>
                <a:spcPts val="0"/>
              </a:spcAft>
              <a:buSzPts val="2100"/>
              <a:buNone/>
              <a:defRPr sz="2100"/>
            </a:lvl7pPr>
            <a:lvl8pPr lvl="7" rtl="0" algn="r">
              <a:lnSpc>
                <a:spcPct val="100000"/>
              </a:lnSpc>
              <a:spcBef>
                <a:spcPts val="0"/>
              </a:spcBef>
              <a:spcAft>
                <a:spcPts val="0"/>
              </a:spcAft>
              <a:buSzPts val="2100"/>
              <a:buNone/>
              <a:defRPr sz="2100"/>
            </a:lvl8pPr>
            <a:lvl9pPr lvl="8" rtl="0" algn="r">
              <a:lnSpc>
                <a:spcPct val="100000"/>
              </a:lnSpc>
              <a:spcBef>
                <a:spcPts val="0"/>
              </a:spcBef>
              <a:spcAft>
                <a:spcPts val="0"/>
              </a:spcAft>
              <a:buSzPts val="2100"/>
              <a:buNone/>
              <a:defRPr sz="21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sp>
        <p:nvSpPr>
          <p:cNvPr id="12" name="Google Shape;12;p3"/>
          <p:cNvSpPr txBox="1"/>
          <p:nvPr>
            <p:ph type="title"/>
          </p:nvPr>
        </p:nvSpPr>
        <p:spPr>
          <a:xfrm>
            <a:off x="2295150" y="1863498"/>
            <a:ext cx="4553700" cy="1946100"/>
          </a:xfrm>
          <a:prstGeom prst="rect">
            <a:avLst/>
          </a:prstGeom>
        </p:spPr>
        <p:txBody>
          <a:bodyPr anchorCtr="0" anchor="ctr" bIns="91425" lIns="91425" spcFirstLastPara="1" rIns="91425" wrap="square" tIns="91425">
            <a:noAutofit/>
          </a:bodyPr>
          <a:lstStyle>
            <a:lvl1pPr lvl="0">
              <a:lnSpc>
                <a:spcPct val="80000"/>
              </a:lnSpc>
              <a:spcBef>
                <a:spcPts val="0"/>
              </a:spcBef>
              <a:spcAft>
                <a:spcPts val="0"/>
              </a:spcAft>
              <a:buSzPts val="3600"/>
              <a:buNone/>
              <a:defRPr b="1" sz="70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 name="Google Shape;13;p3"/>
          <p:cNvSpPr txBox="1"/>
          <p:nvPr>
            <p:ph idx="1" type="subTitle"/>
          </p:nvPr>
        </p:nvSpPr>
        <p:spPr>
          <a:xfrm>
            <a:off x="2562900" y="3751396"/>
            <a:ext cx="4018200" cy="5229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
          <p:cNvSpPr txBox="1"/>
          <p:nvPr>
            <p:ph hasCustomPrompt="1" idx="2" type="title"/>
          </p:nvPr>
        </p:nvSpPr>
        <p:spPr>
          <a:xfrm>
            <a:off x="3408000" y="1008450"/>
            <a:ext cx="2328000" cy="7722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8000">
                <a:solidFill>
                  <a:schemeClr val="dk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grpSp>
        <p:nvGrpSpPr>
          <p:cNvPr id="15" name="Google Shape;15;p3"/>
          <p:cNvGrpSpPr/>
          <p:nvPr/>
        </p:nvGrpSpPr>
        <p:grpSpPr>
          <a:xfrm>
            <a:off x="-2711292" y="-592228"/>
            <a:ext cx="13355634" cy="7734619"/>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5955750" y="3953475"/>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5829325" y="3939375"/>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6017275" y="4052025"/>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6017275" y="3990800"/>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a:off x="5930950" y="4101000"/>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rect b="b" l="l" r="r" t="t"/>
                  <a:pathLst>
                    <a:path extrusionOk="0" h="9374" w="19501">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rect b="b" l="l" r="r" t="t"/>
                      <a:pathLst>
                        <a:path extrusionOk="0" fill="none" h="48536" w="43541">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a:off x="408275" y="421100"/>
                      <a:ext cx="903000" cy="1014725"/>
                    </a:xfrm>
                    <a:custGeom>
                      <a:rect b="b" l="l" r="r" t="t"/>
                      <a:pathLst>
                        <a:path extrusionOk="0" fill="none" h="40589" w="3612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493675" y="440375"/>
                      <a:ext cx="630900" cy="586525"/>
                    </a:xfrm>
                    <a:custGeom>
                      <a:rect b="b" l="l" r="r" t="t"/>
                      <a:pathLst>
                        <a:path extrusionOk="0" fill="none" h="23461" w="25236">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579075" y="560075"/>
                      <a:ext cx="386025" cy="301825"/>
                    </a:xfrm>
                    <a:custGeom>
                      <a:rect b="b" l="l" r="r" t="t"/>
                      <a:pathLst>
                        <a:path extrusionOk="0" fill="none" h="12073" w="15441">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262575" y="279375"/>
                      <a:ext cx="1205750" cy="1327575"/>
                    </a:xfrm>
                    <a:custGeom>
                      <a:rect b="b" l="l" r="r" t="t"/>
                      <a:pathLst>
                        <a:path extrusionOk="0" fill="none" h="53103" w="4823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 name="Google Shape;33;p3"/>
                  <p:cNvSpPr/>
                  <p:nvPr/>
                </p:nvSpPr>
                <p:spPr>
                  <a:xfrm>
                    <a:off x="-462625" y="1940000"/>
                    <a:ext cx="180502" cy="215402"/>
                  </a:xfrm>
                  <a:custGeom>
                    <a:rect b="b" l="l" r="r" t="t"/>
                    <a:pathLst>
                      <a:path extrusionOk="0" h="10336" w="6553">
                        <a:moveTo>
                          <a:pt x="0" y="10336"/>
                        </a:moveTo>
                        <a:cubicBezTo>
                          <a:pt x="283" y="6392"/>
                          <a:pt x="3463" y="-2023"/>
                          <a:pt x="6553" y="446"/>
                        </a:cubicBezTo>
                      </a:path>
                    </a:pathLst>
                  </a:custGeom>
                  <a:noFill/>
                  <a:ln cap="flat" cmpd="sng" w="9525">
                    <a:solidFill>
                      <a:schemeClr val="accent4"/>
                    </a:solidFill>
                    <a:prstDash val="dashDot"/>
                    <a:round/>
                    <a:headEnd len="med" w="med" type="none"/>
                    <a:tailEnd len="med" w="med" type="none"/>
                  </a:ln>
                </p:spPr>
              </p:sp>
            </p:grpSp>
            <p:sp>
              <p:nvSpPr>
                <p:cNvPr id="34" name="Google Shape;34;p3"/>
                <p:cNvSpPr/>
                <p:nvPr/>
              </p:nvSpPr>
              <p:spPr>
                <a:xfrm rot="619122">
                  <a:off x="-2496702" y="3577729"/>
                  <a:ext cx="4820981" cy="2831291"/>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rect b="b" l="l" r="r" t="t"/>
                      <a:pathLst>
                        <a:path extrusionOk="0" fill="none" h="48536" w="43541">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408275" y="421100"/>
                      <a:ext cx="903000" cy="1014725"/>
                    </a:xfrm>
                    <a:custGeom>
                      <a:rect b="b" l="l" r="r" t="t"/>
                      <a:pathLst>
                        <a:path extrusionOk="0" fill="none" h="40589" w="3612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493675" y="440375"/>
                      <a:ext cx="630900" cy="586525"/>
                    </a:xfrm>
                    <a:custGeom>
                      <a:rect b="b" l="l" r="r" t="t"/>
                      <a:pathLst>
                        <a:path extrusionOk="0" fill="none" h="23461" w="25236">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579075" y="560075"/>
                      <a:ext cx="386025" cy="301825"/>
                    </a:xfrm>
                    <a:custGeom>
                      <a:rect b="b" l="l" r="r" t="t"/>
                      <a:pathLst>
                        <a:path extrusionOk="0" fill="none" h="12073" w="15441">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262575" y="279375"/>
                      <a:ext cx="1205750" cy="1327575"/>
                    </a:xfrm>
                    <a:custGeom>
                      <a:rect b="b" l="l" r="r" t="t"/>
                      <a:pathLst>
                        <a:path extrusionOk="0" fill="none" h="53103" w="4823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 name="Google Shape;42;p3"/>
                  <p:cNvSpPr/>
                  <p:nvPr/>
                </p:nvSpPr>
                <p:spPr>
                  <a:xfrm>
                    <a:off x="-462625" y="1940000"/>
                    <a:ext cx="180502" cy="215402"/>
                  </a:xfrm>
                  <a:custGeom>
                    <a:rect b="b" l="l" r="r" t="t"/>
                    <a:pathLst>
                      <a:path extrusionOk="0" h="10336" w="6553">
                        <a:moveTo>
                          <a:pt x="0" y="10336"/>
                        </a:moveTo>
                        <a:cubicBezTo>
                          <a:pt x="283" y="6392"/>
                          <a:pt x="3463" y="-2023"/>
                          <a:pt x="6553" y="446"/>
                        </a:cubicBezTo>
                      </a:path>
                    </a:pathLst>
                  </a:custGeom>
                  <a:noFill/>
                  <a:ln cap="flat" cmpd="sng" w="9525">
                    <a:solidFill>
                      <a:schemeClr val="accent4"/>
                    </a:solidFill>
                    <a:prstDash val="dashDot"/>
                    <a:round/>
                    <a:headEnd len="med" w="med" type="none"/>
                    <a:tailEnd len="med" w="med" type="none"/>
                  </a:ln>
                </p:spPr>
              </p:sp>
            </p:grpSp>
            <p:sp>
              <p:nvSpPr>
                <p:cNvPr id="43" name="Google Shape;43;p3"/>
                <p:cNvSpPr/>
                <p:nvPr/>
              </p:nvSpPr>
              <p:spPr>
                <a:xfrm>
                  <a:off x="713400" y="1725132"/>
                  <a:ext cx="1004838" cy="483019"/>
                </a:xfrm>
                <a:custGeom>
                  <a:rect b="b" l="l" r="r" t="t"/>
                  <a:pathLst>
                    <a:path extrusionOk="0" h="9374" w="19501">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4" name="Google Shape;44;p3"/>
            <p:cNvSpPr/>
            <p:nvPr/>
          </p:nvSpPr>
          <p:spPr>
            <a:xfrm>
              <a:off x="8248991" y="106549"/>
              <a:ext cx="1876289" cy="901896"/>
            </a:xfrm>
            <a:custGeom>
              <a:rect b="b" l="l" r="r" t="t"/>
              <a:pathLst>
                <a:path extrusionOk="0" h="9374" w="19501">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3">
    <p:spTree>
      <p:nvGrpSpPr>
        <p:cNvPr id="507" name="Shape 507"/>
        <p:cNvGrpSpPr/>
        <p:nvPr/>
      </p:nvGrpSpPr>
      <p:grpSpPr>
        <a:xfrm>
          <a:off x="0" y="0"/>
          <a:ext cx="0" cy="0"/>
          <a:chOff x="0" y="0"/>
          <a:chExt cx="0" cy="0"/>
        </a:xfrm>
      </p:grpSpPr>
      <p:grpSp>
        <p:nvGrpSpPr>
          <p:cNvPr id="508" name="Google Shape;508;p21"/>
          <p:cNvGrpSpPr/>
          <p:nvPr/>
        </p:nvGrpSpPr>
        <p:grpSpPr>
          <a:xfrm>
            <a:off x="-4470013" y="-661145"/>
            <a:ext cx="15512646" cy="7395473"/>
            <a:chOff x="-4470013" y="-661145"/>
            <a:chExt cx="15512646" cy="7395473"/>
          </a:xfrm>
        </p:grpSpPr>
        <p:sp>
          <p:nvSpPr>
            <p:cNvPr id="509" name="Google Shape;509;p21"/>
            <p:cNvSpPr/>
            <p:nvPr/>
          </p:nvSpPr>
          <p:spPr>
            <a:xfrm rot="9794316">
              <a:off x="-4339544" y="4242932"/>
              <a:ext cx="5568199" cy="1725146"/>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0" name="Google Shape;510;p21"/>
            <p:cNvGrpSpPr/>
            <p:nvPr/>
          </p:nvGrpSpPr>
          <p:grpSpPr>
            <a:xfrm>
              <a:off x="7038990" y="4015723"/>
              <a:ext cx="2795340" cy="1885492"/>
              <a:chOff x="965100" y="1428788"/>
              <a:chExt cx="1354200" cy="913425"/>
            </a:xfrm>
          </p:grpSpPr>
          <p:sp>
            <p:nvSpPr>
              <p:cNvPr id="511" name="Google Shape;511;p21"/>
              <p:cNvSpPr/>
              <p:nvPr/>
            </p:nvSpPr>
            <p:spPr>
              <a:xfrm>
                <a:off x="1024800" y="1480513"/>
                <a:ext cx="1238800" cy="803850"/>
              </a:xfrm>
              <a:custGeom>
                <a:rect b="b" l="l" r="r" t="t"/>
                <a:pathLst>
                  <a:path extrusionOk="0" fill="none" h="32154" w="49552">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1"/>
              <p:cNvSpPr/>
              <p:nvPr/>
            </p:nvSpPr>
            <p:spPr>
              <a:xfrm>
                <a:off x="1115700" y="1572038"/>
                <a:ext cx="1019650" cy="629350"/>
              </a:xfrm>
              <a:custGeom>
                <a:rect b="b" l="l" r="r" t="t"/>
                <a:pathLst>
                  <a:path extrusionOk="0" fill="none" h="25174" w="40786">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1"/>
              <p:cNvSpPr/>
              <p:nvPr/>
            </p:nvSpPr>
            <p:spPr>
              <a:xfrm>
                <a:off x="1395775" y="1654988"/>
                <a:ext cx="560500" cy="394900"/>
              </a:xfrm>
              <a:custGeom>
                <a:rect b="b" l="l" r="r" t="t"/>
                <a:pathLst>
                  <a:path extrusionOk="0" fill="none" h="15796" w="2242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1"/>
              <p:cNvSpPr/>
              <p:nvPr/>
            </p:nvSpPr>
            <p:spPr>
              <a:xfrm>
                <a:off x="1520375" y="1749563"/>
                <a:ext cx="329375" cy="164400"/>
              </a:xfrm>
              <a:custGeom>
                <a:rect b="b" l="l" r="r" t="t"/>
                <a:pathLst>
                  <a:path extrusionOk="0" fill="none" h="6576" w="13175">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1"/>
              <p:cNvSpPr/>
              <p:nvPr/>
            </p:nvSpPr>
            <p:spPr>
              <a:xfrm>
                <a:off x="965100" y="1428788"/>
                <a:ext cx="1354200" cy="913425"/>
              </a:xfrm>
              <a:custGeom>
                <a:rect b="b" l="l" r="r" t="t"/>
                <a:pathLst>
                  <a:path extrusionOk="0" fill="none" h="36537" w="54168">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6" name="Google Shape;516;p21"/>
            <p:cNvGrpSpPr/>
            <p:nvPr/>
          </p:nvGrpSpPr>
          <p:grpSpPr>
            <a:xfrm>
              <a:off x="-2865847" y="-394875"/>
              <a:ext cx="4020585" cy="3545433"/>
              <a:chOff x="-2417677" y="2452996"/>
              <a:chExt cx="5416388" cy="4776280"/>
            </a:xfrm>
          </p:grpSpPr>
          <p:grpSp>
            <p:nvGrpSpPr>
              <p:cNvPr id="517" name="Google Shape;517;p21"/>
              <p:cNvGrpSpPr/>
              <p:nvPr/>
            </p:nvGrpSpPr>
            <p:grpSpPr>
              <a:xfrm>
                <a:off x="415116" y="4353695"/>
                <a:ext cx="451070" cy="303924"/>
                <a:chOff x="5850477" y="3901125"/>
                <a:chExt cx="127450" cy="85874"/>
              </a:xfrm>
            </p:grpSpPr>
            <p:sp>
              <p:nvSpPr>
                <p:cNvPr id="518" name="Google Shape;518;p21"/>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1"/>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1"/>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1"/>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1"/>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1"/>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4" name="Google Shape;524;p21"/>
              <p:cNvSpPr/>
              <p:nvPr/>
            </p:nvSpPr>
            <p:spPr>
              <a:xfrm>
                <a:off x="1177375" y="4353700"/>
                <a:ext cx="186803" cy="186803"/>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5" name="Google Shape;525;p21"/>
              <p:cNvGrpSpPr/>
              <p:nvPr/>
            </p:nvGrpSpPr>
            <p:grpSpPr>
              <a:xfrm>
                <a:off x="-2417677" y="2452996"/>
                <a:ext cx="5416388" cy="4776280"/>
                <a:chOff x="3141775" y="2797950"/>
                <a:chExt cx="2059150" cy="1815800"/>
              </a:xfrm>
            </p:grpSpPr>
            <p:sp>
              <p:nvSpPr>
                <p:cNvPr id="526" name="Google Shape;526;p21"/>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1"/>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1"/>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1"/>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1"/>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1"/>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1"/>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1"/>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1"/>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35" name="Google Shape;535;p21"/>
            <p:cNvSpPr/>
            <p:nvPr/>
          </p:nvSpPr>
          <p:spPr>
            <a:xfrm rot="10620205">
              <a:off x="7501851" y="-570021"/>
              <a:ext cx="3514722" cy="1088935"/>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6" name="Google Shape;536;p21"/>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2pPr>
            <a:lvl3pPr lvl="2"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3pPr>
            <a:lvl4pPr lvl="3"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4pPr>
            <a:lvl5pPr lvl="4"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5pPr>
            <a:lvl6pPr lvl="5"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6pPr>
            <a:lvl7pPr lvl="6"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7pPr>
            <a:lvl8pPr lvl="7"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8pPr>
            <a:lvl9pPr lvl="8"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9pPr>
          </a:lstStyle>
          <a:p/>
        </p:txBody>
      </p:sp>
      <p:sp>
        <p:nvSpPr>
          <p:cNvPr id="537" name="Google Shape;537;p21"/>
          <p:cNvSpPr txBox="1"/>
          <p:nvPr>
            <p:ph idx="1" type="subTitle"/>
          </p:nvPr>
        </p:nvSpPr>
        <p:spPr>
          <a:xfrm>
            <a:off x="3515400" y="2152975"/>
            <a:ext cx="4915200" cy="23268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accent6"/>
              </a:buClr>
              <a:buSzPts val="12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538" name="Google Shape;538;p21"/>
          <p:cNvSpPr txBox="1"/>
          <p:nvPr>
            <p:ph idx="2" type="title"/>
          </p:nvPr>
        </p:nvSpPr>
        <p:spPr>
          <a:xfrm>
            <a:off x="3515405" y="1758475"/>
            <a:ext cx="4512900" cy="394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0">
    <p:spTree>
      <p:nvGrpSpPr>
        <p:cNvPr id="539" name="Shape 539"/>
        <p:cNvGrpSpPr/>
        <p:nvPr/>
      </p:nvGrpSpPr>
      <p:grpSpPr>
        <a:xfrm>
          <a:off x="0" y="0"/>
          <a:ext cx="0" cy="0"/>
          <a:chOff x="0" y="0"/>
          <a:chExt cx="0" cy="0"/>
        </a:xfrm>
      </p:grpSpPr>
      <p:grpSp>
        <p:nvGrpSpPr>
          <p:cNvPr id="540" name="Google Shape;540;p22"/>
          <p:cNvGrpSpPr/>
          <p:nvPr/>
        </p:nvGrpSpPr>
        <p:grpSpPr>
          <a:xfrm>
            <a:off x="-5300489" y="2371994"/>
            <a:ext cx="8937090" cy="5454881"/>
            <a:chOff x="-5300489" y="2371994"/>
            <a:chExt cx="8937090" cy="5454881"/>
          </a:xfrm>
        </p:grpSpPr>
        <p:sp>
          <p:nvSpPr>
            <p:cNvPr id="541" name="Google Shape;541;p22"/>
            <p:cNvSpPr/>
            <p:nvPr/>
          </p:nvSpPr>
          <p:spPr>
            <a:xfrm rot="1091617">
              <a:off x="-5100947" y="3914836"/>
              <a:ext cx="8538006" cy="2645255"/>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2" name="Google Shape;542;p22"/>
            <p:cNvGrpSpPr/>
            <p:nvPr/>
          </p:nvGrpSpPr>
          <p:grpSpPr>
            <a:xfrm rot="5005473">
              <a:off x="-2620330" y="2799333"/>
              <a:ext cx="4020492" cy="3545351"/>
              <a:chOff x="-2417677" y="2452996"/>
              <a:chExt cx="5416388" cy="4776280"/>
            </a:xfrm>
          </p:grpSpPr>
          <p:grpSp>
            <p:nvGrpSpPr>
              <p:cNvPr id="543" name="Google Shape;543;p22"/>
              <p:cNvGrpSpPr/>
              <p:nvPr/>
            </p:nvGrpSpPr>
            <p:grpSpPr>
              <a:xfrm>
                <a:off x="415116" y="4353695"/>
                <a:ext cx="451070" cy="303924"/>
                <a:chOff x="5850477" y="3901125"/>
                <a:chExt cx="127450" cy="85874"/>
              </a:xfrm>
            </p:grpSpPr>
            <p:sp>
              <p:nvSpPr>
                <p:cNvPr id="544" name="Google Shape;544;p22"/>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2"/>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2"/>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2"/>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2"/>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2"/>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0" name="Google Shape;550;p22"/>
              <p:cNvSpPr/>
              <p:nvPr/>
            </p:nvSpPr>
            <p:spPr>
              <a:xfrm>
                <a:off x="1177375" y="4353700"/>
                <a:ext cx="186803" cy="186803"/>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1" name="Google Shape;551;p22"/>
              <p:cNvGrpSpPr/>
              <p:nvPr/>
            </p:nvGrpSpPr>
            <p:grpSpPr>
              <a:xfrm>
                <a:off x="-2417677" y="2452996"/>
                <a:ext cx="5416388" cy="4776280"/>
                <a:chOff x="3141775" y="2797950"/>
                <a:chExt cx="2059150" cy="1815800"/>
              </a:xfrm>
            </p:grpSpPr>
            <p:sp>
              <p:nvSpPr>
                <p:cNvPr id="552" name="Google Shape;552;p22"/>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2"/>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2"/>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2"/>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2"/>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2"/>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2"/>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2"/>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2"/>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561" name="Google Shape;561;p22"/>
          <p:cNvSpPr txBox="1"/>
          <p:nvPr>
            <p:ph type="title"/>
          </p:nvPr>
        </p:nvSpPr>
        <p:spPr>
          <a:xfrm>
            <a:off x="1123400" y="1863498"/>
            <a:ext cx="4553700" cy="1946100"/>
          </a:xfrm>
          <a:prstGeom prst="rect">
            <a:avLst/>
          </a:prstGeom>
        </p:spPr>
        <p:txBody>
          <a:bodyPr anchorCtr="0" anchor="ctr" bIns="91425" lIns="91425" spcFirstLastPara="1" rIns="91425" wrap="square" tIns="91425">
            <a:noAutofit/>
          </a:bodyPr>
          <a:lstStyle>
            <a:lvl1pPr lvl="0" rtl="0" algn="l">
              <a:lnSpc>
                <a:spcPct val="80000"/>
              </a:lnSpc>
              <a:spcBef>
                <a:spcPts val="0"/>
              </a:spcBef>
              <a:spcAft>
                <a:spcPts val="0"/>
              </a:spcAft>
              <a:buSzPts val="3600"/>
              <a:buNone/>
              <a:defRPr b="1" sz="7000">
                <a:solidFill>
                  <a:schemeClr val="accent6"/>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62" name="Google Shape;562;p22"/>
          <p:cNvSpPr txBox="1"/>
          <p:nvPr>
            <p:ph idx="1" type="subTitle"/>
          </p:nvPr>
        </p:nvSpPr>
        <p:spPr>
          <a:xfrm>
            <a:off x="1123400" y="3751396"/>
            <a:ext cx="4018200" cy="522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3" name="Google Shape;563;p22"/>
          <p:cNvSpPr txBox="1"/>
          <p:nvPr>
            <p:ph hasCustomPrompt="1" idx="2" type="title"/>
          </p:nvPr>
        </p:nvSpPr>
        <p:spPr>
          <a:xfrm>
            <a:off x="1123400" y="1008450"/>
            <a:ext cx="2328000" cy="772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8000">
                <a:solidFill>
                  <a:schemeClr val="dk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0_1">
    <p:spTree>
      <p:nvGrpSpPr>
        <p:cNvPr id="564" name="Shape 564"/>
        <p:cNvGrpSpPr/>
        <p:nvPr/>
      </p:nvGrpSpPr>
      <p:grpSpPr>
        <a:xfrm>
          <a:off x="0" y="0"/>
          <a:ext cx="0" cy="0"/>
          <a:chOff x="0" y="0"/>
          <a:chExt cx="0" cy="0"/>
        </a:xfrm>
      </p:grpSpPr>
      <p:sp>
        <p:nvSpPr>
          <p:cNvPr id="565" name="Google Shape;565;p23"/>
          <p:cNvSpPr/>
          <p:nvPr/>
        </p:nvSpPr>
        <p:spPr>
          <a:xfrm rot="1091617">
            <a:off x="-4223272" y="-1132514"/>
            <a:ext cx="8538006" cy="2645255"/>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6" name="Google Shape;566;p23"/>
          <p:cNvGrpSpPr/>
          <p:nvPr/>
        </p:nvGrpSpPr>
        <p:grpSpPr>
          <a:xfrm rot="5005473">
            <a:off x="7698270" y="-2040042"/>
            <a:ext cx="4020492" cy="3545351"/>
            <a:chOff x="-2417677" y="2452996"/>
            <a:chExt cx="5416388" cy="4776280"/>
          </a:xfrm>
        </p:grpSpPr>
        <p:grpSp>
          <p:nvGrpSpPr>
            <p:cNvPr id="567" name="Google Shape;567;p23"/>
            <p:cNvGrpSpPr/>
            <p:nvPr/>
          </p:nvGrpSpPr>
          <p:grpSpPr>
            <a:xfrm>
              <a:off x="415116" y="4353695"/>
              <a:ext cx="451070" cy="303924"/>
              <a:chOff x="5850477" y="3901125"/>
              <a:chExt cx="127450" cy="85874"/>
            </a:xfrm>
          </p:grpSpPr>
          <p:sp>
            <p:nvSpPr>
              <p:cNvPr id="568" name="Google Shape;568;p23"/>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3"/>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3"/>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3"/>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3"/>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3"/>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4" name="Google Shape;574;p23"/>
            <p:cNvSpPr/>
            <p:nvPr/>
          </p:nvSpPr>
          <p:spPr>
            <a:xfrm>
              <a:off x="1177375" y="4353700"/>
              <a:ext cx="186803" cy="186803"/>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5" name="Google Shape;575;p23"/>
            <p:cNvGrpSpPr/>
            <p:nvPr/>
          </p:nvGrpSpPr>
          <p:grpSpPr>
            <a:xfrm>
              <a:off x="-2417677" y="2452996"/>
              <a:ext cx="5416388" cy="4776280"/>
              <a:chOff x="3141775" y="2797950"/>
              <a:chExt cx="2059150" cy="1815800"/>
            </a:xfrm>
          </p:grpSpPr>
          <p:sp>
            <p:nvSpPr>
              <p:cNvPr id="576" name="Google Shape;576;p23"/>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3"/>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3"/>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3"/>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3"/>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3"/>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3"/>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3"/>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3"/>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85" name="Google Shape;585;p23"/>
          <p:cNvSpPr txBox="1"/>
          <p:nvPr>
            <p:ph type="title"/>
          </p:nvPr>
        </p:nvSpPr>
        <p:spPr>
          <a:xfrm>
            <a:off x="765913" y="1464952"/>
            <a:ext cx="5969400" cy="1946100"/>
          </a:xfrm>
          <a:prstGeom prst="rect">
            <a:avLst/>
          </a:prstGeom>
        </p:spPr>
        <p:txBody>
          <a:bodyPr anchorCtr="0" anchor="ctr" bIns="91425" lIns="91425" spcFirstLastPara="1" rIns="91425" wrap="square" tIns="91425">
            <a:noAutofit/>
          </a:bodyPr>
          <a:lstStyle>
            <a:lvl1pPr lvl="0" rtl="0" algn="r">
              <a:lnSpc>
                <a:spcPct val="80000"/>
              </a:lnSpc>
              <a:spcBef>
                <a:spcPts val="0"/>
              </a:spcBef>
              <a:spcAft>
                <a:spcPts val="0"/>
              </a:spcAft>
              <a:buSzPts val="3600"/>
              <a:buNone/>
              <a:defRPr b="1" sz="7000">
                <a:solidFill>
                  <a:schemeClr val="accent6"/>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86" name="Google Shape;586;p23"/>
          <p:cNvSpPr txBox="1"/>
          <p:nvPr>
            <p:ph idx="1" type="subTitle"/>
          </p:nvPr>
        </p:nvSpPr>
        <p:spPr>
          <a:xfrm>
            <a:off x="2717113" y="3312848"/>
            <a:ext cx="4018200" cy="365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7" name="Google Shape;587;p23"/>
          <p:cNvSpPr txBox="1"/>
          <p:nvPr>
            <p:ph hasCustomPrompt="1" idx="2" type="title"/>
          </p:nvPr>
        </p:nvSpPr>
        <p:spPr>
          <a:xfrm>
            <a:off x="6749688" y="2185650"/>
            <a:ext cx="1628400" cy="7722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8000">
                <a:solidFill>
                  <a:schemeClr val="dk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588" name="Google Shape;588;p23"/>
          <p:cNvSpPr/>
          <p:nvPr/>
        </p:nvSpPr>
        <p:spPr>
          <a:xfrm flipH="1">
            <a:off x="-173" y="4211875"/>
            <a:ext cx="9251997" cy="942061"/>
          </a:xfrm>
          <a:custGeom>
            <a:rect b="b" l="l" r="r" t="t"/>
            <a:pathLst>
              <a:path extrusionOk="0" h="66156" w="225315">
                <a:moveTo>
                  <a:pt x="206220" y="0"/>
                </a:moveTo>
                <a:lnTo>
                  <a:pt x="205986" y="26"/>
                </a:lnTo>
                <a:lnTo>
                  <a:pt x="205752" y="104"/>
                </a:lnTo>
                <a:lnTo>
                  <a:pt x="205518" y="182"/>
                </a:lnTo>
                <a:lnTo>
                  <a:pt x="205258" y="312"/>
                </a:lnTo>
                <a:lnTo>
                  <a:pt x="204685" y="598"/>
                </a:lnTo>
                <a:lnTo>
                  <a:pt x="204113" y="963"/>
                </a:lnTo>
                <a:lnTo>
                  <a:pt x="203462" y="1379"/>
                </a:lnTo>
                <a:lnTo>
                  <a:pt x="202162" y="2341"/>
                </a:lnTo>
                <a:lnTo>
                  <a:pt x="200835" y="3304"/>
                </a:lnTo>
                <a:lnTo>
                  <a:pt x="200211" y="3772"/>
                </a:lnTo>
                <a:lnTo>
                  <a:pt x="199586" y="4189"/>
                </a:lnTo>
                <a:lnTo>
                  <a:pt x="199014" y="4553"/>
                </a:lnTo>
                <a:lnTo>
                  <a:pt x="198494" y="4839"/>
                </a:lnTo>
                <a:lnTo>
                  <a:pt x="198234" y="4969"/>
                </a:lnTo>
                <a:lnTo>
                  <a:pt x="197999" y="5047"/>
                </a:lnTo>
                <a:lnTo>
                  <a:pt x="197791" y="5099"/>
                </a:lnTo>
                <a:lnTo>
                  <a:pt x="197609" y="5125"/>
                </a:lnTo>
                <a:lnTo>
                  <a:pt x="197401" y="5151"/>
                </a:lnTo>
                <a:lnTo>
                  <a:pt x="197219" y="5203"/>
                </a:lnTo>
                <a:lnTo>
                  <a:pt x="196829" y="5359"/>
                </a:lnTo>
                <a:lnTo>
                  <a:pt x="196412" y="5567"/>
                </a:lnTo>
                <a:lnTo>
                  <a:pt x="195996" y="5827"/>
                </a:lnTo>
                <a:lnTo>
                  <a:pt x="195580" y="6140"/>
                </a:lnTo>
                <a:lnTo>
                  <a:pt x="195190" y="6478"/>
                </a:lnTo>
                <a:lnTo>
                  <a:pt x="194774" y="6842"/>
                </a:lnTo>
                <a:lnTo>
                  <a:pt x="194383" y="7206"/>
                </a:lnTo>
                <a:lnTo>
                  <a:pt x="193629" y="7987"/>
                </a:lnTo>
                <a:lnTo>
                  <a:pt x="192952" y="8689"/>
                </a:lnTo>
                <a:lnTo>
                  <a:pt x="192354" y="9261"/>
                </a:lnTo>
                <a:lnTo>
                  <a:pt x="192120" y="9470"/>
                </a:lnTo>
                <a:lnTo>
                  <a:pt x="191912" y="9626"/>
                </a:lnTo>
                <a:lnTo>
                  <a:pt x="191704" y="9756"/>
                </a:lnTo>
                <a:lnTo>
                  <a:pt x="191444" y="9886"/>
                </a:lnTo>
                <a:lnTo>
                  <a:pt x="190793" y="10146"/>
                </a:lnTo>
                <a:lnTo>
                  <a:pt x="190065" y="10406"/>
                </a:lnTo>
                <a:lnTo>
                  <a:pt x="189336" y="10666"/>
                </a:lnTo>
                <a:lnTo>
                  <a:pt x="188062" y="11056"/>
                </a:lnTo>
                <a:lnTo>
                  <a:pt x="187515" y="11213"/>
                </a:lnTo>
                <a:lnTo>
                  <a:pt x="186891" y="11161"/>
                </a:lnTo>
                <a:lnTo>
                  <a:pt x="186215" y="11134"/>
                </a:lnTo>
                <a:lnTo>
                  <a:pt x="185486" y="11134"/>
                </a:lnTo>
                <a:lnTo>
                  <a:pt x="184732" y="11187"/>
                </a:lnTo>
                <a:lnTo>
                  <a:pt x="183951" y="11265"/>
                </a:lnTo>
                <a:lnTo>
                  <a:pt x="183171" y="11343"/>
                </a:lnTo>
                <a:lnTo>
                  <a:pt x="181558" y="11577"/>
                </a:lnTo>
                <a:lnTo>
                  <a:pt x="179945" y="11837"/>
                </a:lnTo>
                <a:lnTo>
                  <a:pt x="178436" y="12123"/>
                </a:lnTo>
                <a:lnTo>
                  <a:pt x="177057" y="12357"/>
                </a:lnTo>
                <a:lnTo>
                  <a:pt x="176433" y="12435"/>
                </a:lnTo>
                <a:lnTo>
                  <a:pt x="175861" y="12487"/>
                </a:lnTo>
                <a:lnTo>
                  <a:pt x="175314" y="12539"/>
                </a:lnTo>
                <a:lnTo>
                  <a:pt x="174716" y="12565"/>
                </a:lnTo>
                <a:lnTo>
                  <a:pt x="173493" y="12565"/>
                </a:lnTo>
                <a:lnTo>
                  <a:pt x="172193" y="12513"/>
                </a:lnTo>
                <a:lnTo>
                  <a:pt x="170892" y="12435"/>
                </a:lnTo>
                <a:lnTo>
                  <a:pt x="169669" y="12305"/>
                </a:lnTo>
                <a:lnTo>
                  <a:pt x="168577" y="12175"/>
                </a:lnTo>
                <a:lnTo>
                  <a:pt x="167666" y="12045"/>
                </a:lnTo>
                <a:lnTo>
                  <a:pt x="166964" y="11915"/>
                </a:lnTo>
                <a:lnTo>
                  <a:pt x="166391" y="11837"/>
                </a:lnTo>
                <a:lnTo>
                  <a:pt x="165741" y="11785"/>
                </a:lnTo>
                <a:lnTo>
                  <a:pt x="164388" y="11733"/>
                </a:lnTo>
                <a:lnTo>
                  <a:pt x="163686" y="11681"/>
                </a:lnTo>
                <a:lnTo>
                  <a:pt x="163035" y="11629"/>
                </a:lnTo>
                <a:lnTo>
                  <a:pt x="162437" y="11551"/>
                </a:lnTo>
                <a:lnTo>
                  <a:pt x="162177" y="11473"/>
                </a:lnTo>
                <a:lnTo>
                  <a:pt x="161917" y="11395"/>
                </a:lnTo>
                <a:lnTo>
                  <a:pt x="161683" y="11317"/>
                </a:lnTo>
                <a:lnTo>
                  <a:pt x="161474" y="11265"/>
                </a:lnTo>
                <a:lnTo>
                  <a:pt x="161266" y="11239"/>
                </a:lnTo>
                <a:lnTo>
                  <a:pt x="160876" y="11239"/>
                </a:lnTo>
                <a:lnTo>
                  <a:pt x="160668" y="11265"/>
                </a:lnTo>
                <a:lnTo>
                  <a:pt x="160304" y="11369"/>
                </a:lnTo>
                <a:lnTo>
                  <a:pt x="159940" y="11473"/>
                </a:lnTo>
                <a:lnTo>
                  <a:pt x="159549" y="11629"/>
                </a:lnTo>
                <a:lnTo>
                  <a:pt x="159107" y="11785"/>
                </a:lnTo>
                <a:lnTo>
                  <a:pt x="158613" y="11915"/>
                </a:lnTo>
                <a:lnTo>
                  <a:pt x="158301" y="11993"/>
                </a:lnTo>
                <a:lnTo>
                  <a:pt x="157858" y="12019"/>
                </a:lnTo>
                <a:lnTo>
                  <a:pt x="156662" y="12071"/>
                </a:lnTo>
                <a:lnTo>
                  <a:pt x="155231" y="12071"/>
                </a:lnTo>
                <a:lnTo>
                  <a:pt x="153696" y="12045"/>
                </a:lnTo>
                <a:lnTo>
                  <a:pt x="150990" y="11967"/>
                </a:lnTo>
                <a:lnTo>
                  <a:pt x="149820" y="11915"/>
                </a:lnTo>
                <a:lnTo>
                  <a:pt x="149638" y="11681"/>
                </a:lnTo>
                <a:lnTo>
                  <a:pt x="149143" y="11134"/>
                </a:lnTo>
                <a:lnTo>
                  <a:pt x="148831" y="10796"/>
                </a:lnTo>
                <a:lnTo>
                  <a:pt x="148493" y="10484"/>
                </a:lnTo>
                <a:lnTo>
                  <a:pt x="148155" y="10172"/>
                </a:lnTo>
                <a:lnTo>
                  <a:pt x="147791" y="9938"/>
                </a:lnTo>
                <a:lnTo>
                  <a:pt x="147609" y="9834"/>
                </a:lnTo>
                <a:lnTo>
                  <a:pt x="147426" y="9756"/>
                </a:lnTo>
                <a:lnTo>
                  <a:pt x="147192" y="9704"/>
                </a:lnTo>
                <a:lnTo>
                  <a:pt x="146984" y="9652"/>
                </a:lnTo>
                <a:lnTo>
                  <a:pt x="146516" y="9600"/>
                </a:lnTo>
                <a:lnTo>
                  <a:pt x="146074" y="9574"/>
                </a:lnTo>
                <a:lnTo>
                  <a:pt x="145683" y="9600"/>
                </a:lnTo>
                <a:lnTo>
                  <a:pt x="145345" y="9626"/>
                </a:lnTo>
                <a:lnTo>
                  <a:pt x="145059" y="9652"/>
                </a:lnTo>
                <a:lnTo>
                  <a:pt x="144773" y="9339"/>
                </a:lnTo>
                <a:lnTo>
                  <a:pt x="144487" y="9001"/>
                </a:lnTo>
                <a:lnTo>
                  <a:pt x="144097" y="8611"/>
                </a:lnTo>
                <a:lnTo>
                  <a:pt x="143654" y="8221"/>
                </a:lnTo>
                <a:lnTo>
                  <a:pt x="143420" y="8039"/>
                </a:lnTo>
                <a:lnTo>
                  <a:pt x="143186" y="7883"/>
                </a:lnTo>
                <a:lnTo>
                  <a:pt x="142952" y="7727"/>
                </a:lnTo>
                <a:lnTo>
                  <a:pt x="142692" y="7596"/>
                </a:lnTo>
                <a:lnTo>
                  <a:pt x="142432" y="7518"/>
                </a:lnTo>
                <a:lnTo>
                  <a:pt x="142197" y="7440"/>
                </a:lnTo>
                <a:lnTo>
                  <a:pt x="142067" y="7440"/>
                </a:lnTo>
                <a:lnTo>
                  <a:pt x="141937" y="7466"/>
                </a:lnTo>
                <a:lnTo>
                  <a:pt x="141807" y="7544"/>
                </a:lnTo>
                <a:lnTo>
                  <a:pt x="141651" y="7622"/>
                </a:lnTo>
                <a:lnTo>
                  <a:pt x="141365" y="7857"/>
                </a:lnTo>
                <a:lnTo>
                  <a:pt x="141027" y="8169"/>
                </a:lnTo>
                <a:lnTo>
                  <a:pt x="140715" y="8533"/>
                </a:lnTo>
                <a:lnTo>
                  <a:pt x="140350" y="8975"/>
                </a:lnTo>
                <a:lnTo>
                  <a:pt x="139674" y="9938"/>
                </a:lnTo>
                <a:lnTo>
                  <a:pt x="138972" y="10952"/>
                </a:lnTo>
                <a:lnTo>
                  <a:pt x="138347" y="11889"/>
                </a:lnTo>
                <a:lnTo>
                  <a:pt x="138061" y="12279"/>
                </a:lnTo>
                <a:lnTo>
                  <a:pt x="137775" y="12643"/>
                </a:lnTo>
                <a:lnTo>
                  <a:pt x="137541" y="12904"/>
                </a:lnTo>
                <a:lnTo>
                  <a:pt x="137333" y="13086"/>
                </a:lnTo>
                <a:lnTo>
                  <a:pt x="137125" y="13190"/>
                </a:lnTo>
                <a:lnTo>
                  <a:pt x="136890" y="13242"/>
                </a:lnTo>
                <a:lnTo>
                  <a:pt x="136630" y="13294"/>
                </a:lnTo>
                <a:lnTo>
                  <a:pt x="136344" y="13294"/>
                </a:lnTo>
                <a:lnTo>
                  <a:pt x="136032" y="13268"/>
                </a:lnTo>
                <a:lnTo>
                  <a:pt x="135720" y="13242"/>
                </a:lnTo>
                <a:lnTo>
                  <a:pt x="135095" y="13138"/>
                </a:lnTo>
                <a:lnTo>
                  <a:pt x="134523" y="12982"/>
                </a:lnTo>
                <a:lnTo>
                  <a:pt x="134055" y="12825"/>
                </a:lnTo>
                <a:lnTo>
                  <a:pt x="133613" y="12669"/>
                </a:lnTo>
                <a:lnTo>
                  <a:pt x="133378" y="12539"/>
                </a:lnTo>
                <a:lnTo>
                  <a:pt x="132780" y="12201"/>
                </a:lnTo>
                <a:lnTo>
                  <a:pt x="132390" y="12019"/>
                </a:lnTo>
                <a:lnTo>
                  <a:pt x="132000" y="11837"/>
                </a:lnTo>
                <a:lnTo>
                  <a:pt x="131583" y="11681"/>
                </a:lnTo>
                <a:lnTo>
                  <a:pt x="131167" y="11577"/>
                </a:lnTo>
                <a:lnTo>
                  <a:pt x="130985" y="11577"/>
                </a:lnTo>
                <a:lnTo>
                  <a:pt x="130803" y="11603"/>
                </a:lnTo>
                <a:lnTo>
                  <a:pt x="130621" y="11655"/>
                </a:lnTo>
                <a:lnTo>
                  <a:pt x="130465" y="11733"/>
                </a:lnTo>
                <a:lnTo>
                  <a:pt x="130309" y="11837"/>
                </a:lnTo>
                <a:lnTo>
                  <a:pt x="130127" y="11967"/>
                </a:lnTo>
                <a:lnTo>
                  <a:pt x="129814" y="12253"/>
                </a:lnTo>
                <a:lnTo>
                  <a:pt x="129476" y="12539"/>
                </a:lnTo>
                <a:lnTo>
                  <a:pt x="129320" y="12669"/>
                </a:lnTo>
                <a:lnTo>
                  <a:pt x="129138" y="12799"/>
                </a:lnTo>
                <a:lnTo>
                  <a:pt x="128930" y="12904"/>
                </a:lnTo>
                <a:lnTo>
                  <a:pt x="128748" y="12982"/>
                </a:lnTo>
                <a:lnTo>
                  <a:pt x="128514" y="13060"/>
                </a:lnTo>
                <a:lnTo>
                  <a:pt x="128305" y="13086"/>
                </a:lnTo>
                <a:lnTo>
                  <a:pt x="127681" y="13060"/>
                </a:lnTo>
                <a:lnTo>
                  <a:pt x="126875" y="12956"/>
                </a:lnTo>
                <a:lnTo>
                  <a:pt x="125912" y="12851"/>
                </a:lnTo>
                <a:lnTo>
                  <a:pt x="124924" y="12695"/>
                </a:lnTo>
                <a:lnTo>
                  <a:pt x="123233" y="12435"/>
                </a:lnTo>
                <a:lnTo>
                  <a:pt x="122504" y="12305"/>
                </a:lnTo>
                <a:lnTo>
                  <a:pt x="123857" y="11030"/>
                </a:lnTo>
                <a:lnTo>
                  <a:pt x="123519" y="11056"/>
                </a:lnTo>
                <a:lnTo>
                  <a:pt x="123076" y="11108"/>
                </a:lnTo>
                <a:lnTo>
                  <a:pt x="122088" y="11317"/>
                </a:lnTo>
                <a:lnTo>
                  <a:pt x="120891" y="11577"/>
                </a:lnTo>
                <a:lnTo>
                  <a:pt x="120995" y="11473"/>
                </a:lnTo>
                <a:lnTo>
                  <a:pt x="121099" y="11369"/>
                </a:lnTo>
                <a:lnTo>
                  <a:pt x="121281" y="11108"/>
                </a:lnTo>
                <a:lnTo>
                  <a:pt x="121412" y="10796"/>
                </a:lnTo>
                <a:lnTo>
                  <a:pt x="121542" y="10484"/>
                </a:lnTo>
                <a:lnTo>
                  <a:pt x="121698" y="9964"/>
                </a:lnTo>
                <a:lnTo>
                  <a:pt x="121750" y="9756"/>
                </a:lnTo>
                <a:lnTo>
                  <a:pt x="121516" y="9808"/>
                </a:lnTo>
                <a:lnTo>
                  <a:pt x="121281" y="9912"/>
                </a:lnTo>
                <a:lnTo>
                  <a:pt x="121021" y="10094"/>
                </a:lnTo>
                <a:lnTo>
                  <a:pt x="120761" y="10276"/>
                </a:lnTo>
                <a:lnTo>
                  <a:pt x="120501" y="10510"/>
                </a:lnTo>
                <a:lnTo>
                  <a:pt x="120241" y="10744"/>
                </a:lnTo>
                <a:lnTo>
                  <a:pt x="119747" y="11291"/>
                </a:lnTo>
                <a:lnTo>
                  <a:pt x="119304" y="11811"/>
                </a:lnTo>
                <a:lnTo>
                  <a:pt x="118966" y="12253"/>
                </a:lnTo>
                <a:lnTo>
                  <a:pt x="118628" y="12669"/>
                </a:lnTo>
                <a:lnTo>
                  <a:pt x="118550" y="12617"/>
                </a:lnTo>
                <a:lnTo>
                  <a:pt x="118446" y="12565"/>
                </a:lnTo>
                <a:lnTo>
                  <a:pt x="118290" y="12565"/>
                </a:lnTo>
                <a:lnTo>
                  <a:pt x="118108" y="12591"/>
                </a:lnTo>
                <a:lnTo>
                  <a:pt x="117665" y="12669"/>
                </a:lnTo>
                <a:lnTo>
                  <a:pt x="117197" y="12825"/>
                </a:lnTo>
                <a:lnTo>
                  <a:pt x="116755" y="12982"/>
                </a:lnTo>
                <a:lnTo>
                  <a:pt x="116339" y="13138"/>
                </a:lnTo>
                <a:lnTo>
                  <a:pt x="115974" y="13294"/>
                </a:lnTo>
                <a:lnTo>
                  <a:pt x="115974" y="13294"/>
                </a:lnTo>
                <a:lnTo>
                  <a:pt x="117249" y="10926"/>
                </a:lnTo>
                <a:lnTo>
                  <a:pt x="117119" y="10952"/>
                </a:lnTo>
                <a:lnTo>
                  <a:pt x="116937" y="10978"/>
                </a:lnTo>
                <a:lnTo>
                  <a:pt x="116443" y="11187"/>
                </a:lnTo>
                <a:lnTo>
                  <a:pt x="115844" y="11473"/>
                </a:lnTo>
                <a:lnTo>
                  <a:pt x="115194" y="11811"/>
                </a:lnTo>
                <a:lnTo>
                  <a:pt x="114075" y="12461"/>
                </a:lnTo>
                <a:lnTo>
                  <a:pt x="113555" y="12773"/>
                </a:lnTo>
                <a:lnTo>
                  <a:pt x="113737" y="12513"/>
                </a:lnTo>
                <a:lnTo>
                  <a:pt x="113997" y="12149"/>
                </a:lnTo>
                <a:lnTo>
                  <a:pt x="114726" y="11291"/>
                </a:lnTo>
                <a:lnTo>
                  <a:pt x="115376" y="10536"/>
                </a:lnTo>
                <a:lnTo>
                  <a:pt x="115688" y="10198"/>
                </a:lnTo>
                <a:lnTo>
                  <a:pt x="115454" y="10276"/>
                </a:lnTo>
                <a:lnTo>
                  <a:pt x="115220" y="10406"/>
                </a:lnTo>
                <a:lnTo>
                  <a:pt x="114960" y="10588"/>
                </a:lnTo>
                <a:lnTo>
                  <a:pt x="114648" y="10796"/>
                </a:lnTo>
                <a:lnTo>
                  <a:pt x="114049" y="11291"/>
                </a:lnTo>
                <a:lnTo>
                  <a:pt x="113425" y="11863"/>
                </a:lnTo>
                <a:lnTo>
                  <a:pt x="112853" y="12383"/>
                </a:lnTo>
                <a:lnTo>
                  <a:pt x="112384" y="12851"/>
                </a:lnTo>
                <a:lnTo>
                  <a:pt x="111942" y="13294"/>
                </a:lnTo>
                <a:lnTo>
                  <a:pt x="111656" y="13398"/>
                </a:lnTo>
                <a:lnTo>
                  <a:pt x="111240" y="13476"/>
                </a:lnTo>
                <a:lnTo>
                  <a:pt x="110745" y="13528"/>
                </a:lnTo>
                <a:lnTo>
                  <a:pt x="110147" y="13580"/>
                </a:lnTo>
                <a:lnTo>
                  <a:pt x="108820" y="13658"/>
                </a:lnTo>
                <a:lnTo>
                  <a:pt x="107337" y="13684"/>
                </a:lnTo>
                <a:lnTo>
                  <a:pt x="105855" y="13710"/>
                </a:lnTo>
                <a:lnTo>
                  <a:pt x="104476" y="13710"/>
                </a:lnTo>
                <a:lnTo>
                  <a:pt x="102577" y="13684"/>
                </a:lnTo>
                <a:lnTo>
                  <a:pt x="102291" y="13684"/>
                </a:lnTo>
                <a:lnTo>
                  <a:pt x="102030" y="13632"/>
                </a:lnTo>
                <a:lnTo>
                  <a:pt x="101744" y="13580"/>
                </a:lnTo>
                <a:lnTo>
                  <a:pt x="101458" y="13528"/>
                </a:lnTo>
                <a:lnTo>
                  <a:pt x="100912" y="13346"/>
                </a:lnTo>
                <a:lnTo>
                  <a:pt x="100365" y="13138"/>
                </a:lnTo>
                <a:lnTo>
                  <a:pt x="99845" y="12904"/>
                </a:lnTo>
                <a:lnTo>
                  <a:pt x="99351" y="12721"/>
                </a:lnTo>
                <a:lnTo>
                  <a:pt x="98883" y="12565"/>
                </a:lnTo>
                <a:lnTo>
                  <a:pt x="98675" y="12513"/>
                </a:lnTo>
                <a:lnTo>
                  <a:pt x="98440" y="12487"/>
                </a:lnTo>
                <a:lnTo>
                  <a:pt x="98232" y="12487"/>
                </a:lnTo>
                <a:lnTo>
                  <a:pt x="98024" y="12513"/>
                </a:lnTo>
                <a:lnTo>
                  <a:pt x="97816" y="12539"/>
                </a:lnTo>
                <a:lnTo>
                  <a:pt x="97608" y="12617"/>
                </a:lnTo>
                <a:lnTo>
                  <a:pt x="97166" y="12773"/>
                </a:lnTo>
                <a:lnTo>
                  <a:pt x="96723" y="12956"/>
                </a:lnTo>
                <a:lnTo>
                  <a:pt x="96229" y="13164"/>
                </a:lnTo>
                <a:lnTo>
                  <a:pt x="95761" y="13372"/>
                </a:lnTo>
                <a:lnTo>
                  <a:pt x="95241" y="13554"/>
                </a:lnTo>
                <a:lnTo>
                  <a:pt x="94980" y="13632"/>
                </a:lnTo>
                <a:lnTo>
                  <a:pt x="94720" y="13684"/>
                </a:lnTo>
                <a:lnTo>
                  <a:pt x="93992" y="13788"/>
                </a:lnTo>
                <a:lnTo>
                  <a:pt x="93029" y="13918"/>
                </a:lnTo>
                <a:lnTo>
                  <a:pt x="90740" y="14152"/>
                </a:lnTo>
                <a:lnTo>
                  <a:pt x="87878" y="14412"/>
                </a:lnTo>
                <a:lnTo>
                  <a:pt x="87644" y="14256"/>
                </a:lnTo>
                <a:lnTo>
                  <a:pt x="87098" y="13892"/>
                </a:lnTo>
                <a:lnTo>
                  <a:pt x="86447" y="13528"/>
                </a:lnTo>
                <a:lnTo>
                  <a:pt x="86161" y="13372"/>
                </a:lnTo>
                <a:lnTo>
                  <a:pt x="85927" y="13294"/>
                </a:lnTo>
                <a:lnTo>
                  <a:pt x="85719" y="13294"/>
                </a:lnTo>
                <a:lnTo>
                  <a:pt x="85485" y="13372"/>
                </a:lnTo>
                <a:lnTo>
                  <a:pt x="85251" y="13476"/>
                </a:lnTo>
                <a:lnTo>
                  <a:pt x="84991" y="13606"/>
                </a:lnTo>
                <a:lnTo>
                  <a:pt x="84418" y="13918"/>
                </a:lnTo>
                <a:lnTo>
                  <a:pt x="84158" y="14048"/>
                </a:lnTo>
                <a:lnTo>
                  <a:pt x="83872" y="14152"/>
                </a:lnTo>
                <a:lnTo>
                  <a:pt x="83690" y="14178"/>
                </a:lnTo>
                <a:lnTo>
                  <a:pt x="83430" y="14204"/>
                </a:lnTo>
                <a:lnTo>
                  <a:pt x="82727" y="14230"/>
                </a:lnTo>
                <a:lnTo>
                  <a:pt x="80984" y="14256"/>
                </a:lnTo>
                <a:lnTo>
                  <a:pt x="79345" y="14256"/>
                </a:lnTo>
                <a:lnTo>
                  <a:pt x="78643" y="14230"/>
                </a:lnTo>
                <a:lnTo>
                  <a:pt x="78435" y="13970"/>
                </a:lnTo>
                <a:lnTo>
                  <a:pt x="77993" y="13398"/>
                </a:lnTo>
                <a:lnTo>
                  <a:pt x="77706" y="13086"/>
                </a:lnTo>
                <a:lnTo>
                  <a:pt x="77446" y="12799"/>
                </a:lnTo>
                <a:lnTo>
                  <a:pt x="77186" y="12591"/>
                </a:lnTo>
                <a:lnTo>
                  <a:pt x="77082" y="12539"/>
                </a:lnTo>
                <a:lnTo>
                  <a:pt x="76978" y="12487"/>
                </a:lnTo>
                <a:lnTo>
                  <a:pt x="76224" y="12409"/>
                </a:lnTo>
                <a:lnTo>
                  <a:pt x="75027" y="12279"/>
                </a:lnTo>
                <a:lnTo>
                  <a:pt x="73414" y="12123"/>
                </a:lnTo>
                <a:lnTo>
                  <a:pt x="73076" y="11811"/>
                </a:lnTo>
                <a:lnTo>
                  <a:pt x="72712" y="11499"/>
                </a:lnTo>
                <a:lnTo>
                  <a:pt x="72217" y="11134"/>
                </a:lnTo>
                <a:lnTo>
                  <a:pt x="71931" y="10952"/>
                </a:lnTo>
                <a:lnTo>
                  <a:pt x="71619" y="10770"/>
                </a:lnTo>
                <a:lnTo>
                  <a:pt x="71307" y="10614"/>
                </a:lnTo>
                <a:lnTo>
                  <a:pt x="70969" y="10458"/>
                </a:lnTo>
                <a:lnTo>
                  <a:pt x="70630" y="10354"/>
                </a:lnTo>
                <a:lnTo>
                  <a:pt x="70266" y="10250"/>
                </a:lnTo>
                <a:lnTo>
                  <a:pt x="69928" y="10198"/>
                </a:lnTo>
                <a:lnTo>
                  <a:pt x="69564" y="10198"/>
                </a:lnTo>
                <a:lnTo>
                  <a:pt x="69382" y="10224"/>
                </a:lnTo>
                <a:lnTo>
                  <a:pt x="69200" y="10276"/>
                </a:lnTo>
                <a:lnTo>
                  <a:pt x="68992" y="10354"/>
                </a:lnTo>
                <a:lnTo>
                  <a:pt x="68809" y="10432"/>
                </a:lnTo>
                <a:lnTo>
                  <a:pt x="68393" y="10692"/>
                </a:lnTo>
                <a:lnTo>
                  <a:pt x="68003" y="11004"/>
                </a:lnTo>
                <a:lnTo>
                  <a:pt x="67587" y="11369"/>
                </a:lnTo>
                <a:lnTo>
                  <a:pt x="67196" y="11785"/>
                </a:lnTo>
                <a:lnTo>
                  <a:pt x="66806" y="12227"/>
                </a:lnTo>
                <a:lnTo>
                  <a:pt x="66442" y="12695"/>
                </a:lnTo>
                <a:lnTo>
                  <a:pt x="65792" y="13580"/>
                </a:lnTo>
                <a:lnTo>
                  <a:pt x="65271" y="14360"/>
                </a:lnTo>
                <a:lnTo>
                  <a:pt x="64777" y="15089"/>
                </a:lnTo>
                <a:lnTo>
                  <a:pt x="64491" y="15037"/>
                </a:lnTo>
                <a:lnTo>
                  <a:pt x="64127" y="15011"/>
                </a:lnTo>
                <a:lnTo>
                  <a:pt x="63268" y="14959"/>
                </a:lnTo>
                <a:lnTo>
                  <a:pt x="62280" y="14959"/>
                </a:lnTo>
                <a:lnTo>
                  <a:pt x="61239" y="14985"/>
                </a:lnTo>
                <a:lnTo>
                  <a:pt x="59496" y="15089"/>
                </a:lnTo>
                <a:lnTo>
                  <a:pt x="58742" y="15141"/>
                </a:lnTo>
                <a:lnTo>
                  <a:pt x="58664" y="14907"/>
                </a:lnTo>
                <a:lnTo>
                  <a:pt x="58586" y="14699"/>
                </a:lnTo>
                <a:lnTo>
                  <a:pt x="58508" y="14516"/>
                </a:lnTo>
                <a:lnTo>
                  <a:pt x="58403" y="14360"/>
                </a:lnTo>
                <a:lnTo>
                  <a:pt x="58299" y="14230"/>
                </a:lnTo>
                <a:lnTo>
                  <a:pt x="58195" y="14126"/>
                </a:lnTo>
                <a:lnTo>
                  <a:pt x="58065" y="14022"/>
                </a:lnTo>
                <a:lnTo>
                  <a:pt x="57935" y="13944"/>
                </a:lnTo>
                <a:lnTo>
                  <a:pt x="57805" y="13892"/>
                </a:lnTo>
                <a:lnTo>
                  <a:pt x="57675" y="13840"/>
                </a:lnTo>
                <a:lnTo>
                  <a:pt x="57415" y="13814"/>
                </a:lnTo>
                <a:lnTo>
                  <a:pt x="57129" y="13814"/>
                </a:lnTo>
                <a:lnTo>
                  <a:pt x="56843" y="13866"/>
                </a:lnTo>
                <a:lnTo>
                  <a:pt x="56556" y="13944"/>
                </a:lnTo>
                <a:lnTo>
                  <a:pt x="56296" y="14022"/>
                </a:lnTo>
                <a:lnTo>
                  <a:pt x="56062" y="14126"/>
                </a:lnTo>
                <a:lnTo>
                  <a:pt x="55854" y="14256"/>
                </a:lnTo>
                <a:lnTo>
                  <a:pt x="55542" y="14438"/>
                </a:lnTo>
                <a:lnTo>
                  <a:pt x="55438" y="14516"/>
                </a:lnTo>
                <a:lnTo>
                  <a:pt x="55282" y="14438"/>
                </a:lnTo>
                <a:lnTo>
                  <a:pt x="55100" y="14386"/>
                </a:lnTo>
                <a:lnTo>
                  <a:pt x="54917" y="14360"/>
                </a:lnTo>
                <a:lnTo>
                  <a:pt x="54345" y="14360"/>
                </a:lnTo>
                <a:lnTo>
                  <a:pt x="53981" y="14438"/>
                </a:lnTo>
                <a:lnTo>
                  <a:pt x="53643" y="14516"/>
                </a:lnTo>
                <a:lnTo>
                  <a:pt x="53383" y="14594"/>
                </a:lnTo>
                <a:lnTo>
                  <a:pt x="53148" y="14699"/>
                </a:lnTo>
                <a:lnTo>
                  <a:pt x="52732" y="14673"/>
                </a:lnTo>
                <a:lnTo>
                  <a:pt x="51119" y="14673"/>
                </a:lnTo>
                <a:lnTo>
                  <a:pt x="48544" y="14751"/>
                </a:lnTo>
                <a:lnTo>
                  <a:pt x="47243" y="14777"/>
                </a:lnTo>
                <a:lnTo>
                  <a:pt x="45578" y="14777"/>
                </a:lnTo>
                <a:lnTo>
                  <a:pt x="45110" y="14725"/>
                </a:lnTo>
                <a:lnTo>
                  <a:pt x="44720" y="14673"/>
                </a:lnTo>
                <a:lnTo>
                  <a:pt x="44433" y="14594"/>
                </a:lnTo>
                <a:lnTo>
                  <a:pt x="44173" y="14542"/>
                </a:lnTo>
                <a:lnTo>
                  <a:pt x="43939" y="14490"/>
                </a:lnTo>
                <a:lnTo>
                  <a:pt x="43523" y="14490"/>
                </a:lnTo>
                <a:lnTo>
                  <a:pt x="43341" y="14516"/>
                </a:lnTo>
                <a:lnTo>
                  <a:pt x="43185" y="14568"/>
                </a:lnTo>
                <a:lnTo>
                  <a:pt x="43029" y="14620"/>
                </a:lnTo>
                <a:lnTo>
                  <a:pt x="42899" y="14699"/>
                </a:lnTo>
                <a:lnTo>
                  <a:pt x="42690" y="14855"/>
                </a:lnTo>
                <a:lnTo>
                  <a:pt x="42534" y="14985"/>
                </a:lnTo>
                <a:lnTo>
                  <a:pt x="42404" y="15141"/>
                </a:lnTo>
                <a:lnTo>
                  <a:pt x="42144" y="14933"/>
                </a:lnTo>
                <a:lnTo>
                  <a:pt x="41858" y="14725"/>
                </a:lnTo>
                <a:lnTo>
                  <a:pt x="41494" y="14516"/>
                </a:lnTo>
                <a:lnTo>
                  <a:pt x="41078" y="14282"/>
                </a:lnTo>
                <a:lnTo>
                  <a:pt x="40583" y="14074"/>
                </a:lnTo>
                <a:lnTo>
                  <a:pt x="40349" y="13996"/>
                </a:lnTo>
                <a:lnTo>
                  <a:pt x="40089" y="13918"/>
                </a:lnTo>
                <a:lnTo>
                  <a:pt x="39829" y="13892"/>
                </a:lnTo>
                <a:lnTo>
                  <a:pt x="39569" y="13866"/>
                </a:lnTo>
                <a:lnTo>
                  <a:pt x="39309" y="13892"/>
                </a:lnTo>
                <a:lnTo>
                  <a:pt x="39048" y="13944"/>
                </a:lnTo>
                <a:lnTo>
                  <a:pt x="38788" y="14022"/>
                </a:lnTo>
                <a:lnTo>
                  <a:pt x="38528" y="14126"/>
                </a:lnTo>
                <a:lnTo>
                  <a:pt x="38294" y="14230"/>
                </a:lnTo>
                <a:lnTo>
                  <a:pt x="38060" y="14360"/>
                </a:lnTo>
                <a:lnTo>
                  <a:pt x="37618" y="14673"/>
                </a:lnTo>
                <a:lnTo>
                  <a:pt x="37253" y="14959"/>
                </a:lnTo>
                <a:lnTo>
                  <a:pt x="36967" y="15193"/>
                </a:lnTo>
                <a:lnTo>
                  <a:pt x="36733" y="15453"/>
                </a:lnTo>
                <a:lnTo>
                  <a:pt x="36343" y="15427"/>
                </a:lnTo>
                <a:lnTo>
                  <a:pt x="35927" y="15427"/>
                </a:lnTo>
                <a:lnTo>
                  <a:pt x="34886" y="15453"/>
                </a:lnTo>
                <a:lnTo>
                  <a:pt x="33741" y="15531"/>
                </a:lnTo>
                <a:lnTo>
                  <a:pt x="32571" y="15661"/>
                </a:lnTo>
                <a:lnTo>
                  <a:pt x="30594" y="15869"/>
                </a:lnTo>
                <a:lnTo>
                  <a:pt x="29761" y="15973"/>
                </a:lnTo>
                <a:lnTo>
                  <a:pt x="29735" y="15921"/>
                </a:lnTo>
                <a:lnTo>
                  <a:pt x="29709" y="15843"/>
                </a:lnTo>
                <a:lnTo>
                  <a:pt x="29683" y="15739"/>
                </a:lnTo>
                <a:lnTo>
                  <a:pt x="29605" y="15661"/>
                </a:lnTo>
                <a:lnTo>
                  <a:pt x="29527" y="15557"/>
                </a:lnTo>
                <a:lnTo>
                  <a:pt x="29371" y="15505"/>
                </a:lnTo>
                <a:lnTo>
                  <a:pt x="29189" y="15453"/>
                </a:lnTo>
                <a:lnTo>
                  <a:pt x="28877" y="15427"/>
                </a:lnTo>
                <a:lnTo>
                  <a:pt x="27160" y="15427"/>
                </a:lnTo>
                <a:lnTo>
                  <a:pt x="25521" y="15453"/>
                </a:lnTo>
                <a:lnTo>
                  <a:pt x="25547" y="15349"/>
                </a:lnTo>
                <a:lnTo>
                  <a:pt x="25547" y="15245"/>
                </a:lnTo>
                <a:lnTo>
                  <a:pt x="25495" y="15115"/>
                </a:lnTo>
                <a:lnTo>
                  <a:pt x="25417" y="14959"/>
                </a:lnTo>
                <a:lnTo>
                  <a:pt x="25260" y="14855"/>
                </a:lnTo>
                <a:lnTo>
                  <a:pt x="25156" y="14803"/>
                </a:lnTo>
                <a:lnTo>
                  <a:pt x="25026" y="14751"/>
                </a:lnTo>
                <a:lnTo>
                  <a:pt x="24870" y="14699"/>
                </a:lnTo>
                <a:lnTo>
                  <a:pt x="24714" y="14673"/>
                </a:lnTo>
                <a:lnTo>
                  <a:pt x="23934" y="14568"/>
                </a:lnTo>
                <a:lnTo>
                  <a:pt x="23517" y="14542"/>
                </a:lnTo>
                <a:lnTo>
                  <a:pt x="23075" y="14516"/>
                </a:lnTo>
                <a:lnTo>
                  <a:pt x="22633" y="14490"/>
                </a:lnTo>
                <a:lnTo>
                  <a:pt x="22165" y="14516"/>
                </a:lnTo>
                <a:lnTo>
                  <a:pt x="21670" y="14568"/>
                </a:lnTo>
                <a:lnTo>
                  <a:pt x="21124" y="14673"/>
                </a:lnTo>
                <a:lnTo>
                  <a:pt x="20864" y="14751"/>
                </a:lnTo>
                <a:lnTo>
                  <a:pt x="20630" y="14829"/>
                </a:lnTo>
                <a:lnTo>
                  <a:pt x="20422" y="14907"/>
                </a:lnTo>
                <a:lnTo>
                  <a:pt x="20240" y="15011"/>
                </a:lnTo>
                <a:lnTo>
                  <a:pt x="19953" y="15219"/>
                </a:lnTo>
                <a:lnTo>
                  <a:pt x="19693" y="15427"/>
                </a:lnTo>
                <a:lnTo>
                  <a:pt x="19225" y="15869"/>
                </a:lnTo>
                <a:lnTo>
                  <a:pt x="18965" y="16103"/>
                </a:lnTo>
                <a:lnTo>
                  <a:pt x="18653" y="16285"/>
                </a:lnTo>
                <a:lnTo>
                  <a:pt x="18549" y="16337"/>
                </a:lnTo>
                <a:lnTo>
                  <a:pt x="18419" y="16363"/>
                </a:lnTo>
                <a:lnTo>
                  <a:pt x="18106" y="16390"/>
                </a:lnTo>
                <a:lnTo>
                  <a:pt x="17690" y="16390"/>
                </a:lnTo>
                <a:lnTo>
                  <a:pt x="17222" y="16363"/>
                </a:lnTo>
                <a:lnTo>
                  <a:pt x="16702" y="16311"/>
                </a:lnTo>
                <a:lnTo>
                  <a:pt x="16155" y="16259"/>
                </a:lnTo>
                <a:lnTo>
                  <a:pt x="15011" y="16077"/>
                </a:lnTo>
                <a:lnTo>
                  <a:pt x="13892" y="15869"/>
                </a:lnTo>
                <a:lnTo>
                  <a:pt x="12955" y="15687"/>
                </a:lnTo>
                <a:lnTo>
                  <a:pt x="12045" y="15479"/>
                </a:lnTo>
                <a:lnTo>
                  <a:pt x="12175" y="15219"/>
                </a:lnTo>
                <a:lnTo>
                  <a:pt x="12227" y="15037"/>
                </a:lnTo>
                <a:lnTo>
                  <a:pt x="12227" y="14959"/>
                </a:lnTo>
                <a:lnTo>
                  <a:pt x="12201" y="14907"/>
                </a:lnTo>
                <a:lnTo>
                  <a:pt x="12175" y="14881"/>
                </a:lnTo>
                <a:lnTo>
                  <a:pt x="12123" y="14855"/>
                </a:lnTo>
                <a:lnTo>
                  <a:pt x="11993" y="14829"/>
                </a:lnTo>
                <a:lnTo>
                  <a:pt x="11811" y="14881"/>
                </a:lnTo>
                <a:lnTo>
                  <a:pt x="11603" y="14933"/>
                </a:lnTo>
                <a:lnTo>
                  <a:pt x="11395" y="15037"/>
                </a:lnTo>
                <a:lnTo>
                  <a:pt x="10900" y="15245"/>
                </a:lnTo>
                <a:lnTo>
                  <a:pt x="10484" y="15505"/>
                </a:lnTo>
                <a:lnTo>
                  <a:pt x="10016" y="15765"/>
                </a:lnTo>
                <a:lnTo>
                  <a:pt x="10016" y="15765"/>
                </a:lnTo>
                <a:lnTo>
                  <a:pt x="10094" y="15557"/>
                </a:lnTo>
                <a:lnTo>
                  <a:pt x="10146" y="15375"/>
                </a:lnTo>
                <a:lnTo>
                  <a:pt x="10172" y="15219"/>
                </a:lnTo>
                <a:lnTo>
                  <a:pt x="10146" y="15063"/>
                </a:lnTo>
                <a:lnTo>
                  <a:pt x="10120" y="14959"/>
                </a:lnTo>
                <a:lnTo>
                  <a:pt x="10068" y="14855"/>
                </a:lnTo>
                <a:lnTo>
                  <a:pt x="9990" y="14777"/>
                </a:lnTo>
                <a:lnTo>
                  <a:pt x="9912" y="14725"/>
                </a:lnTo>
                <a:lnTo>
                  <a:pt x="9808" y="14699"/>
                </a:lnTo>
                <a:lnTo>
                  <a:pt x="9678" y="14673"/>
                </a:lnTo>
                <a:lnTo>
                  <a:pt x="9365" y="14699"/>
                </a:lnTo>
                <a:lnTo>
                  <a:pt x="9027" y="14751"/>
                </a:lnTo>
                <a:lnTo>
                  <a:pt x="8663" y="14855"/>
                </a:lnTo>
                <a:lnTo>
                  <a:pt x="8247" y="14985"/>
                </a:lnTo>
                <a:lnTo>
                  <a:pt x="7830" y="15167"/>
                </a:lnTo>
                <a:lnTo>
                  <a:pt x="6972" y="15531"/>
                </a:lnTo>
                <a:lnTo>
                  <a:pt x="6218" y="15895"/>
                </a:lnTo>
                <a:lnTo>
                  <a:pt x="5619" y="16155"/>
                </a:lnTo>
                <a:lnTo>
                  <a:pt x="5489" y="16207"/>
                </a:lnTo>
                <a:lnTo>
                  <a:pt x="5359" y="16259"/>
                </a:lnTo>
                <a:lnTo>
                  <a:pt x="5021" y="16285"/>
                </a:lnTo>
                <a:lnTo>
                  <a:pt x="4631" y="16285"/>
                </a:lnTo>
                <a:lnTo>
                  <a:pt x="4214" y="16259"/>
                </a:lnTo>
                <a:lnTo>
                  <a:pt x="3746" y="16207"/>
                </a:lnTo>
                <a:lnTo>
                  <a:pt x="3278" y="16129"/>
                </a:lnTo>
                <a:lnTo>
                  <a:pt x="2315" y="15921"/>
                </a:lnTo>
                <a:lnTo>
                  <a:pt x="1431" y="15687"/>
                </a:lnTo>
                <a:lnTo>
                  <a:pt x="702" y="15479"/>
                </a:lnTo>
                <a:lnTo>
                  <a:pt x="0" y="15245"/>
                </a:lnTo>
                <a:lnTo>
                  <a:pt x="0" y="66156"/>
                </a:lnTo>
                <a:lnTo>
                  <a:pt x="225315" y="66156"/>
                </a:lnTo>
                <a:lnTo>
                  <a:pt x="225315" y="8741"/>
                </a:lnTo>
                <a:lnTo>
                  <a:pt x="222844" y="8403"/>
                </a:lnTo>
                <a:lnTo>
                  <a:pt x="220658" y="8091"/>
                </a:lnTo>
                <a:lnTo>
                  <a:pt x="219592" y="7909"/>
                </a:lnTo>
                <a:lnTo>
                  <a:pt x="218603" y="7727"/>
                </a:lnTo>
                <a:lnTo>
                  <a:pt x="218369" y="7675"/>
                </a:lnTo>
                <a:lnTo>
                  <a:pt x="218109" y="7570"/>
                </a:lnTo>
                <a:lnTo>
                  <a:pt x="217797" y="7440"/>
                </a:lnTo>
                <a:lnTo>
                  <a:pt x="217485" y="7284"/>
                </a:lnTo>
                <a:lnTo>
                  <a:pt x="216782" y="6894"/>
                </a:lnTo>
                <a:lnTo>
                  <a:pt x="215976" y="6400"/>
                </a:lnTo>
                <a:lnTo>
                  <a:pt x="215143" y="5827"/>
                </a:lnTo>
                <a:lnTo>
                  <a:pt x="214233" y="5203"/>
                </a:lnTo>
                <a:lnTo>
                  <a:pt x="212386" y="3876"/>
                </a:lnTo>
                <a:lnTo>
                  <a:pt x="210565" y="2550"/>
                </a:lnTo>
                <a:lnTo>
                  <a:pt x="208900" y="1353"/>
                </a:lnTo>
                <a:lnTo>
                  <a:pt x="208171" y="859"/>
                </a:lnTo>
                <a:lnTo>
                  <a:pt x="207547" y="468"/>
                </a:lnTo>
                <a:lnTo>
                  <a:pt x="207001" y="182"/>
                </a:lnTo>
                <a:lnTo>
                  <a:pt x="206792" y="78"/>
                </a:lnTo>
                <a:lnTo>
                  <a:pt x="206584" y="26"/>
                </a:lnTo>
                <a:lnTo>
                  <a:pt x="20640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7">
    <p:spTree>
      <p:nvGrpSpPr>
        <p:cNvPr id="589" name="Shape 589"/>
        <p:cNvGrpSpPr/>
        <p:nvPr/>
      </p:nvGrpSpPr>
      <p:grpSpPr>
        <a:xfrm>
          <a:off x="0" y="0"/>
          <a:ext cx="0" cy="0"/>
          <a:chOff x="0" y="0"/>
          <a:chExt cx="0" cy="0"/>
        </a:xfrm>
      </p:grpSpPr>
      <p:sp>
        <p:nvSpPr>
          <p:cNvPr id="590" name="Google Shape;590;p24"/>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2pPr>
            <a:lvl3pPr lvl="2"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3pPr>
            <a:lvl4pPr lvl="3"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4pPr>
            <a:lvl5pPr lvl="4"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5pPr>
            <a:lvl6pPr lvl="5"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6pPr>
            <a:lvl7pPr lvl="6"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7pPr>
            <a:lvl8pPr lvl="7"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8pPr>
            <a:lvl9pPr lvl="8"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9pPr>
          </a:lstStyle>
          <a:p/>
        </p:txBody>
      </p:sp>
      <p:grpSp>
        <p:nvGrpSpPr>
          <p:cNvPr id="591" name="Google Shape;591;p24"/>
          <p:cNvGrpSpPr/>
          <p:nvPr/>
        </p:nvGrpSpPr>
        <p:grpSpPr>
          <a:xfrm>
            <a:off x="-1614447" y="-668745"/>
            <a:ext cx="12693753" cy="6889485"/>
            <a:chOff x="-1614447" y="-668745"/>
            <a:chExt cx="12693753" cy="6889485"/>
          </a:xfrm>
        </p:grpSpPr>
        <p:grpSp>
          <p:nvGrpSpPr>
            <p:cNvPr id="592" name="Google Shape;592;p24"/>
            <p:cNvGrpSpPr/>
            <p:nvPr/>
          </p:nvGrpSpPr>
          <p:grpSpPr>
            <a:xfrm>
              <a:off x="-1614447" y="4335248"/>
              <a:ext cx="2795340" cy="1885492"/>
              <a:chOff x="965100" y="1428788"/>
              <a:chExt cx="1354200" cy="913425"/>
            </a:xfrm>
          </p:grpSpPr>
          <p:sp>
            <p:nvSpPr>
              <p:cNvPr id="593" name="Google Shape;593;p24"/>
              <p:cNvSpPr/>
              <p:nvPr/>
            </p:nvSpPr>
            <p:spPr>
              <a:xfrm>
                <a:off x="1024800" y="1480513"/>
                <a:ext cx="1238800" cy="803850"/>
              </a:xfrm>
              <a:custGeom>
                <a:rect b="b" l="l" r="r" t="t"/>
                <a:pathLst>
                  <a:path extrusionOk="0" fill="none" h="32154" w="49552">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4"/>
              <p:cNvSpPr/>
              <p:nvPr/>
            </p:nvSpPr>
            <p:spPr>
              <a:xfrm>
                <a:off x="1115700" y="1572038"/>
                <a:ext cx="1019650" cy="629350"/>
              </a:xfrm>
              <a:custGeom>
                <a:rect b="b" l="l" r="r" t="t"/>
                <a:pathLst>
                  <a:path extrusionOk="0" fill="none" h="25174" w="40786">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4"/>
              <p:cNvSpPr/>
              <p:nvPr/>
            </p:nvSpPr>
            <p:spPr>
              <a:xfrm>
                <a:off x="1395775" y="1654988"/>
                <a:ext cx="560500" cy="394900"/>
              </a:xfrm>
              <a:custGeom>
                <a:rect b="b" l="l" r="r" t="t"/>
                <a:pathLst>
                  <a:path extrusionOk="0" fill="none" h="15796" w="2242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4"/>
              <p:cNvSpPr/>
              <p:nvPr/>
            </p:nvSpPr>
            <p:spPr>
              <a:xfrm>
                <a:off x="1520375" y="1749563"/>
                <a:ext cx="329375" cy="164400"/>
              </a:xfrm>
              <a:custGeom>
                <a:rect b="b" l="l" r="r" t="t"/>
                <a:pathLst>
                  <a:path extrusionOk="0" fill="none" h="6576" w="13175">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4"/>
              <p:cNvSpPr/>
              <p:nvPr/>
            </p:nvSpPr>
            <p:spPr>
              <a:xfrm>
                <a:off x="965100" y="1428788"/>
                <a:ext cx="1354200" cy="913425"/>
              </a:xfrm>
              <a:custGeom>
                <a:rect b="b" l="l" r="r" t="t"/>
                <a:pathLst>
                  <a:path extrusionOk="0" fill="none" h="36537" w="54168">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8" name="Google Shape;598;p24"/>
            <p:cNvSpPr/>
            <p:nvPr/>
          </p:nvSpPr>
          <p:spPr>
            <a:xfrm rot="10620205">
              <a:off x="-1539537" y="-577621"/>
              <a:ext cx="3514722" cy="1088935"/>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4"/>
            <p:cNvSpPr/>
            <p:nvPr/>
          </p:nvSpPr>
          <p:spPr>
            <a:xfrm rot="240955">
              <a:off x="7530858" y="4027551"/>
              <a:ext cx="3514632" cy="1088907"/>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_1">
    <p:spTree>
      <p:nvGrpSpPr>
        <p:cNvPr id="600" name="Shape 600"/>
        <p:cNvGrpSpPr/>
        <p:nvPr/>
      </p:nvGrpSpPr>
      <p:grpSpPr>
        <a:xfrm>
          <a:off x="0" y="0"/>
          <a:ext cx="0" cy="0"/>
          <a:chOff x="0" y="0"/>
          <a:chExt cx="0" cy="0"/>
        </a:xfrm>
      </p:grpSpPr>
      <p:grpSp>
        <p:nvGrpSpPr>
          <p:cNvPr id="601" name="Google Shape;601;p25"/>
          <p:cNvGrpSpPr/>
          <p:nvPr/>
        </p:nvGrpSpPr>
        <p:grpSpPr>
          <a:xfrm>
            <a:off x="-2079446" y="-933875"/>
            <a:ext cx="15310402" cy="6887379"/>
            <a:chOff x="-2079446" y="-933875"/>
            <a:chExt cx="15310402" cy="6887379"/>
          </a:xfrm>
        </p:grpSpPr>
        <p:sp>
          <p:nvSpPr>
            <p:cNvPr id="602" name="Google Shape;602;p25"/>
            <p:cNvSpPr/>
            <p:nvPr/>
          </p:nvSpPr>
          <p:spPr>
            <a:xfrm>
              <a:off x="7662752" y="-886302"/>
              <a:ext cx="5568204" cy="1725147"/>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5"/>
            <p:cNvSpPr/>
            <p:nvPr/>
          </p:nvSpPr>
          <p:spPr>
            <a:xfrm rot="549606">
              <a:off x="-1965592" y="4109491"/>
              <a:ext cx="2656640" cy="1643032"/>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4" name="Google Shape;604;p25"/>
            <p:cNvGrpSpPr/>
            <p:nvPr/>
          </p:nvGrpSpPr>
          <p:grpSpPr>
            <a:xfrm>
              <a:off x="7174128" y="-933875"/>
              <a:ext cx="4020585" cy="3545433"/>
              <a:chOff x="-2417677" y="2452996"/>
              <a:chExt cx="5416388" cy="4776280"/>
            </a:xfrm>
          </p:grpSpPr>
          <p:grpSp>
            <p:nvGrpSpPr>
              <p:cNvPr id="605" name="Google Shape;605;p25"/>
              <p:cNvGrpSpPr/>
              <p:nvPr/>
            </p:nvGrpSpPr>
            <p:grpSpPr>
              <a:xfrm>
                <a:off x="415116" y="4353695"/>
                <a:ext cx="451070" cy="303924"/>
                <a:chOff x="5850477" y="3901125"/>
                <a:chExt cx="127450" cy="85874"/>
              </a:xfrm>
            </p:grpSpPr>
            <p:sp>
              <p:nvSpPr>
                <p:cNvPr id="606" name="Google Shape;606;p25"/>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5"/>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5"/>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5"/>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5"/>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5"/>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2" name="Google Shape;612;p25"/>
              <p:cNvSpPr/>
              <p:nvPr/>
            </p:nvSpPr>
            <p:spPr>
              <a:xfrm>
                <a:off x="1177375" y="4353700"/>
                <a:ext cx="186803" cy="186803"/>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3" name="Google Shape;613;p25"/>
              <p:cNvGrpSpPr/>
              <p:nvPr/>
            </p:nvGrpSpPr>
            <p:grpSpPr>
              <a:xfrm>
                <a:off x="-2417677" y="2452996"/>
                <a:ext cx="5416388" cy="4776280"/>
                <a:chOff x="3141775" y="2797950"/>
                <a:chExt cx="2059150" cy="1815800"/>
              </a:xfrm>
            </p:grpSpPr>
            <p:sp>
              <p:nvSpPr>
                <p:cNvPr id="614" name="Google Shape;614;p25"/>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5"/>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5"/>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5"/>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5"/>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5"/>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5"/>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5"/>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5"/>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23" name="Google Shape;623;p25"/>
            <p:cNvSpPr/>
            <p:nvPr/>
          </p:nvSpPr>
          <p:spPr>
            <a:xfrm rot="-10626316">
              <a:off x="7869340" y="3982991"/>
              <a:ext cx="2005877" cy="1178022"/>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4" name="Google Shape;624;p25"/>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2pPr>
            <a:lvl3pPr lvl="2"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3pPr>
            <a:lvl4pPr lvl="3"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4pPr>
            <a:lvl5pPr lvl="4"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5pPr>
            <a:lvl6pPr lvl="5"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6pPr>
            <a:lvl7pPr lvl="6"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7pPr>
            <a:lvl8pPr lvl="7"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8pPr>
            <a:lvl9pPr lvl="8"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_1">
    <p:spTree>
      <p:nvGrpSpPr>
        <p:cNvPr id="625" name="Shape 625"/>
        <p:cNvGrpSpPr/>
        <p:nvPr/>
      </p:nvGrpSpPr>
      <p:grpSpPr>
        <a:xfrm>
          <a:off x="0" y="0"/>
          <a:ext cx="0" cy="0"/>
          <a:chOff x="0" y="0"/>
          <a:chExt cx="0" cy="0"/>
        </a:xfrm>
      </p:grpSpPr>
      <p:grpSp>
        <p:nvGrpSpPr>
          <p:cNvPr id="626" name="Google Shape;626;p26"/>
          <p:cNvGrpSpPr/>
          <p:nvPr/>
        </p:nvGrpSpPr>
        <p:grpSpPr>
          <a:xfrm>
            <a:off x="-2349384" y="-2365143"/>
            <a:ext cx="14303922" cy="9031507"/>
            <a:chOff x="-2349384" y="-2365143"/>
            <a:chExt cx="14303922" cy="9031507"/>
          </a:xfrm>
        </p:grpSpPr>
        <p:grpSp>
          <p:nvGrpSpPr>
            <p:cNvPr id="627" name="Google Shape;627;p26"/>
            <p:cNvGrpSpPr/>
            <p:nvPr/>
          </p:nvGrpSpPr>
          <p:grpSpPr>
            <a:xfrm>
              <a:off x="-2349384" y="-2365143"/>
              <a:ext cx="14303922" cy="8575306"/>
              <a:chOff x="-2349384" y="-2365143"/>
              <a:chExt cx="14303922" cy="8575306"/>
            </a:xfrm>
          </p:grpSpPr>
          <p:sp>
            <p:nvSpPr>
              <p:cNvPr id="628" name="Google Shape;628;p26"/>
              <p:cNvSpPr/>
              <p:nvPr/>
            </p:nvSpPr>
            <p:spPr>
              <a:xfrm rot="-9643767">
                <a:off x="-2190513" y="3005596"/>
                <a:ext cx="6874450" cy="2129850"/>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9" name="Google Shape;629;p26"/>
              <p:cNvGrpSpPr/>
              <p:nvPr/>
            </p:nvGrpSpPr>
            <p:grpSpPr>
              <a:xfrm rot="8802599">
                <a:off x="751542" y="-1566745"/>
                <a:ext cx="3950775" cy="3483873"/>
                <a:chOff x="3141775" y="2797950"/>
                <a:chExt cx="2059150" cy="1815800"/>
              </a:xfrm>
            </p:grpSpPr>
            <p:sp>
              <p:nvSpPr>
                <p:cNvPr id="630" name="Google Shape;630;p26"/>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6"/>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6"/>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6"/>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6"/>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6"/>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6"/>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6"/>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6"/>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9" name="Google Shape;639;p26"/>
              <p:cNvSpPr/>
              <p:nvPr/>
            </p:nvSpPr>
            <p:spPr>
              <a:xfrm rot="-9626350">
                <a:off x="7162431" y="902792"/>
                <a:ext cx="4480878" cy="2631553"/>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6"/>
              <p:cNvSpPr/>
              <p:nvPr/>
            </p:nvSpPr>
            <p:spPr>
              <a:xfrm rot="1524163">
                <a:off x="7806466" y="176643"/>
                <a:ext cx="492180" cy="726121"/>
              </a:xfrm>
              <a:custGeom>
                <a:rect b="b" l="l" r="r" t="t"/>
                <a:pathLst>
                  <a:path extrusionOk="0" h="21994" w="14908">
                    <a:moveTo>
                      <a:pt x="14770" y="1"/>
                    </a:moveTo>
                    <a:cubicBezTo>
                      <a:pt x="14137" y="1"/>
                      <a:pt x="10205" y="6373"/>
                      <a:pt x="10205" y="6373"/>
                    </a:cubicBezTo>
                    <a:cubicBezTo>
                      <a:pt x="10205" y="6373"/>
                      <a:pt x="9490" y="6396"/>
                      <a:pt x="9335" y="6456"/>
                    </a:cubicBezTo>
                    <a:cubicBezTo>
                      <a:pt x="9192" y="6527"/>
                      <a:pt x="8061" y="8539"/>
                      <a:pt x="8061" y="8539"/>
                    </a:cubicBezTo>
                    <a:cubicBezTo>
                      <a:pt x="8061" y="8539"/>
                      <a:pt x="1239" y="10921"/>
                      <a:pt x="1072" y="11040"/>
                    </a:cubicBezTo>
                    <a:cubicBezTo>
                      <a:pt x="918" y="11159"/>
                      <a:pt x="13" y="12730"/>
                      <a:pt x="13" y="12730"/>
                    </a:cubicBezTo>
                    <a:lnTo>
                      <a:pt x="5156" y="14040"/>
                    </a:lnTo>
                    <a:lnTo>
                      <a:pt x="4085" y="16005"/>
                    </a:lnTo>
                    <a:lnTo>
                      <a:pt x="394" y="17314"/>
                    </a:lnTo>
                    <a:lnTo>
                      <a:pt x="1" y="18612"/>
                    </a:lnTo>
                    <a:lnTo>
                      <a:pt x="2632" y="19207"/>
                    </a:lnTo>
                    <a:cubicBezTo>
                      <a:pt x="2632" y="19207"/>
                      <a:pt x="2915" y="20023"/>
                      <a:pt x="3895" y="20023"/>
                    </a:cubicBezTo>
                    <a:cubicBezTo>
                      <a:pt x="3941" y="20023"/>
                      <a:pt x="3988" y="20021"/>
                      <a:pt x="4037" y="20017"/>
                    </a:cubicBezTo>
                    <a:lnTo>
                      <a:pt x="6252" y="21993"/>
                    </a:lnTo>
                    <a:lnTo>
                      <a:pt x="7145" y="21172"/>
                    </a:lnTo>
                    <a:cubicBezTo>
                      <a:pt x="7145" y="21172"/>
                      <a:pt x="6383" y="17076"/>
                      <a:pt x="6430" y="17005"/>
                    </a:cubicBezTo>
                    <a:cubicBezTo>
                      <a:pt x="6478" y="16933"/>
                      <a:pt x="7395" y="15266"/>
                      <a:pt x="7395" y="15266"/>
                    </a:cubicBezTo>
                    <a:lnTo>
                      <a:pt x="11217" y="19136"/>
                    </a:lnTo>
                    <a:lnTo>
                      <a:pt x="12276" y="17207"/>
                    </a:lnTo>
                    <a:lnTo>
                      <a:pt x="10693" y="10278"/>
                    </a:lnTo>
                    <a:lnTo>
                      <a:pt x="11943" y="8016"/>
                    </a:lnTo>
                    <a:cubicBezTo>
                      <a:pt x="11990" y="7742"/>
                      <a:pt x="11633" y="7218"/>
                      <a:pt x="11633" y="7218"/>
                    </a:cubicBezTo>
                    <a:cubicBezTo>
                      <a:pt x="11633" y="7218"/>
                      <a:pt x="12550" y="5337"/>
                      <a:pt x="13622" y="3158"/>
                    </a:cubicBezTo>
                    <a:cubicBezTo>
                      <a:pt x="14372" y="1658"/>
                      <a:pt x="14907" y="38"/>
                      <a:pt x="14788" y="3"/>
                    </a:cubicBezTo>
                    <a:cubicBezTo>
                      <a:pt x="14783" y="1"/>
                      <a:pt x="14777" y="1"/>
                      <a:pt x="1477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6"/>
              <p:cNvSpPr/>
              <p:nvPr/>
            </p:nvSpPr>
            <p:spPr>
              <a:xfrm rot="1524275">
                <a:off x="7094777" y="323538"/>
                <a:ext cx="368697" cy="543945"/>
              </a:xfrm>
              <a:custGeom>
                <a:rect b="b" l="l" r="r" t="t"/>
                <a:pathLst>
                  <a:path extrusionOk="0" h="21994" w="14908">
                    <a:moveTo>
                      <a:pt x="14770" y="1"/>
                    </a:moveTo>
                    <a:cubicBezTo>
                      <a:pt x="14137" y="1"/>
                      <a:pt x="10205" y="6373"/>
                      <a:pt x="10205" y="6373"/>
                    </a:cubicBezTo>
                    <a:cubicBezTo>
                      <a:pt x="10205" y="6373"/>
                      <a:pt x="9490" y="6396"/>
                      <a:pt x="9335" y="6456"/>
                    </a:cubicBezTo>
                    <a:cubicBezTo>
                      <a:pt x="9192" y="6527"/>
                      <a:pt x="8061" y="8539"/>
                      <a:pt x="8061" y="8539"/>
                    </a:cubicBezTo>
                    <a:cubicBezTo>
                      <a:pt x="8061" y="8539"/>
                      <a:pt x="1239" y="10921"/>
                      <a:pt x="1072" y="11040"/>
                    </a:cubicBezTo>
                    <a:cubicBezTo>
                      <a:pt x="918" y="11159"/>
                      <a:pt x="13" y="12730"/>
                      <a:pt x="13" y="12730"/>
                    </a:cubicBezTo>
                    <a:lnTo>
                      <a:pt x="5156" y="14040"/>
                    </a:lnTo>
                    <a:lnTo>
                      <a:pt x="4085" y="16005"/>
                    </a:lnTo>
                    <a:lnTo>
                      <a:pt x="394" y="17314"/>
                    </a:lnTo>
                    <a:lnTo>
                      <a:pt x="1" y="18612"/>
                    </a:lnTo>
                    <a:lnTo>
                      <a:pt x="2632" y="19207"/>
                    </a:lnTo>
                    <a:cubicBezTo>
                      <a:pt x="2632" y="19207"/>
                      <a:pt x="2915" y="20023"/>
                      <a:pt x="3895" y="20023"/>
                    </a:cubicBezTo>
                    <a:cubicBezTo>
                      <a:pt x="3941" y="20023"/>
                      <a:pt x="3988" y="20021"/>
                      <a:pt x="4037" y="20017"/>
                    </a:cubicBezTo>
                    <a:lnTo>
                      <a:pt x="6252" y="21993"/>
                    </a:lnTo>
                    <a:lnTo>
                      <a:pt x="7145" y="21172"/>
                    </a:lnTo>
                    <a:cubicBezTo>
                      <a:pt x="7145" y="21172"/>
                      <a:pt x="6383" y="17076"/>
                      <a:pt x="6430" y="17005"/>
                    </a:cubicBezTo>
                    <a:cubicBezTo>
                      <a:pt x="6478" y="16933"/>
                      <a:pt x="7395" y="15266"/>
                      <a:pt x="7395" y="15266"/>
                    </a:cubicBezTo>
                    <a:lnTo>
                      <a:pt x="11217" y="19136"/>
                    </a:lnTo>
                    <a:lnTo>
                      <a:pt x="12276" y="17207"/>
                    </a:lnTo>
                    <a:lnTo>
                      <a:pt x="10693" y="10278"/>
                    </a:lnTo>
                    <a:lnTo>
                      <a:pt x="11943" y="8016"/>
                    </a:lnTo>
                    <a:cubicBezTo>
                      <a:pt x="11990" y="7742"/>
                      <a:pt x="11633" y="7218"/>
                      <a:pt x="11633" y="7218"/>
                    </a:cubicBezTo>
                    <a:cubicBezTo>
                      <a:pt x="11633" y="7218"/>
                      <a:pt x="12550" y="5337"/>
                      <a:pt x="13622" y="3158"/>
                    </a:cubicBezTo>
                    <a:cubicBezTo>
                      <a:pt x="14372" y="1658"/>
                      <a:pt x="14907" y="38"/>
                      <a:pt x="14788" y="3"/>
                    </a:cubicBezTo>
                    <a:cubicBezTo>
                      <a:pt x="14783" y="1"/>
                      <a:pt x="14777" y="1"/>
                      <a:pt x="1477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2" name="Google Shape;642;p26"/>
            <p:cNvGrpSpPr/>
            <p:nvPr/>
          </p:nvGrpSpPr>
          <p:grpSpPr>
            <a:xfrm>
              <a:off x="61399" y="3644407"/>
              <a:ext cx="3451807" cy="3021957"/>
              <a:chOff x="61399" y="3644407"/>
              <a:chExt cx="3451807" cy="3021957"/>
            </a:xfrm>
          </p:grpSpPr>
          <p:grpSp>
            <p:nvGrpSpPr>
              <p:cNvPr id="643" name="Google Shape;643;p26"/>
              <p:cNvGrpSpPr/>
              <p:nvPr/>
            </p:nvGrpSpPr>
            <p:grpSpPr>
              <a:xfrm>
                <a:off x="61399" y="3644407"/>
                <a:ext cx="3451807" cy="3021957"/>
                <a:chOff x="1057550" y="3474725"/>
                <a:chExt cx="1831100" cy="1603075"/>
              </a:xfrm>
            </p:grpSpPr>
            <p:sp>
              <p:nvSpPr>
                <p:cNvPr id="644" name="Google Shape;644;p26"/>
                <p:cNvSpPr/>
                <p:nvPr/>
              </p:nvSpPr>
              <p:spPr>
                <a:xfrm>
                  <a:off x="1057550" y="3474725"/>
                  <a:ext cx="1831100" cy="1603075"/>
                </a:xfrm>
                <a:custGeom>
                  <a:rect b="b" l="l" r="r" t="t"/>
                  <a:pathLst>
                    <a:path extrusionOk="0" fill="none" h="64123" w="73244">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6"/>
                <p:cNvSpPr/>
                <p:nvPr/>
              </p:nvSpPr>
              <p:spPr>
                <a:xfrm>
                  <a:off x="1142950" y="3575725"/>
                  <a:ext cx="1648975" cy="1416975"/>
                </a:xfrm>
                <a:custGeom>
                  <a:rect b="b" l="l" r="r" t="t"/>
                  <a:pathLst>
                    <a:path extrusionOk="0" fill="none" h="56679" w="65959">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6"/>
                <p:cNvSpPr/>
                <p:nvPr/>
              </p:nvSpPr>
              <p:spPr>
                <a:xfrm>
                  <a:off x="1227425" y="3650125"/>
                  <a:ext cx="1399200" cy="1258400"/>
                </a:xfrm>
                <a:custGeom>
                  <a:rect b="b" l="l" r="r" t="t"/>
                  <a:pathLst>
                    <a:path extrusionOk="0" fill="none" h="50336" w="55968">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6"/>
                <p:cNvSpPr/>
                <p:nvPr/>
              </p:nvSpPr>
              <p:spPr>
                <a:xfrm>
                  <a:off x="1302725" y="3801025"/>
                  <a:ext cx="1217375" cy="1025150"/>
                </a:xfrm>
                <a:custGeom>
                  <a:rect b="b" l="l" r="r" t="t"/>
                  <a:pathLst>
                    <a:path extrusionOk="0" fill="none" h="41006" w="48695">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6"/>
                <p:cNvSpPr/>
                <p:nvPr/>
              </p:nvSpPr>
              <p:spPr>
                <a:xfrm>
                  <a:off x="1384750" y="3924375"/>
                  <a:ext cx="1036500" cy="814250"/>
                </a:xfrm>
                <a:custGeom>
                  <a:rect b="b" l="l" r="r" t="t"/>
                  <a:pathLst>
                    <a:path extrusionOk="0" fill="none" h="32570" w="4146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6"/>
                <p:cNvSpPr/>
                <p:nvPr/>
              </p:nvSpPr>
              <p:spPr>
                <a:xfrm>
                  <a:off x="1468325" y="4007950"/>
                  <a:ext cx="866300" cy="648650"/>
                </a:xfrm>
                <a:custGeom>
                  <a:rect b="b" l="l" r="r" t="t"/>
                  <a:pathLst>
                    <a:path extrusionOk="0" fill="none" h="25946" w="34652">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6"/>
                <p:cNvSpPr/>
                <p:nvPr/>
              </p:nvSpPr>
              <p:spPr>
                <a:xfrm>
                  <a:off x="1559250" y="4101300"/>
                  <a:ext cx="676175" cy="471425"/>
                </a:xfrm>
                <a:custGeom>
                  <a:rect b="b" l="l" r="r" t="t"/>
                  <a:pathLst>
                    <a:path extrusionOk="0" fill="none" h="18857" w="27047">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6"/>
                <p:cNvSpPr/>
                <p:nvPr/>
              </p:nvSpPr>
              <p:spPr>
                <a:xfrm>
                  <a:off x="1739825" y="4215475"/>
                  <a:ext cx="374400" cy="287450"/>
                </a:xfrm>
                <a:custGeom>
                  <a:rect b="b" l="l" r="r" t="t"/>
                  <a:pathLst>
                    <a:path extrusionOk="0" fill="none" h="11498" w="14976">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2" name="Google Shape;652;p26"/>
              <p:cNvSpPr/>
              <p:nvPr/>
            </p:nvSpPr>
            <p:spPr>
              <a:xfrm>
                <a:off x="1273524" y="4606249"/>
                <a:ext cx="96303" cy="70879"/>
              </a:xfrm>
              <a:custGeom>
                <a:rect b="b" l="l" r="r" t="t"/>
                <a:pathLst>
                  <a:path extrusionOk="0" h="920" w="1250">
                    <a:moveTo>
                      <a:pt x="1" y="1"/>
                    </a:moveTo>
                    <a:lnTo>
                      <a:pt x="1" y="919"/>
                    </a:lnTo>
                    <a:lnTo>
                      <a:pt x="1250" y="919"/>
                    </a:lnTo>
                    <a:lnTo>
                      <a:pt x="125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6"/>
              <p:cNvSpPr/>
              <p:nvPr/>
            </p:nvSpPr>
            <p:spPr>
              <a:xfrm>
                <a:off x="1131075" y="4688376"/>
                <a:ext cx="90679" cy="67027"/>
              </a:xfrm>
              <a:custGeom>
                <a:rect b="b" l="l" r="r" t="t"/>
                <a:pathLst>
                  <a:path extrusionOk="0" h="870" w="1177">
                    <a:moveTo>
                      <a:pt x="1" y="0"/>
                    </a:moveTo>
                    <a:lnTo>
                      <a:pt x="1" y="869"/>
                    </a:lnTo>
                    <a:lnTo>
                      <a:pt x="1176" y="869"/>
                    </a:lnTo>
                    <a:lnTo>
                      <a:pt x="117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6"/>
              <p:cNvSpPr/>
              <p:nvPr/>
            </p:nvSpPr>
            <p:spPr>
              <a:xfrm>
                <a:off x="1354648" y="4520425"/>
                <a:ext cx="45378" cy="33128"/>
              </a:xfrm>
              <a:custGeom>
                <a:rect b="b" l="l" r="r" t="t"/>
                <a:pathLst>
                  <a:path extrusionOk="0" h="430" w="589">
                    <a:moveTo>
                      <a:pt x="1" y="1"/>
                    </a:moveTo>
                    <a:lnTo>
                      <a:pt x="1" y="429"/>
                    </a:lnTo>
                    <a:lnTo>
                      <a:pt x="588" y="429"/>
                    </a:lnTo>
                    <a:lnTo>
                      <a:pt x="58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6"/>
              <p:cNvSpPr/>
              <p:nvPr/>
            </p:nvSpPr>
            <p:spPr>
              <a:xfrm>
                <a:off x="1176375" y="4910024"/>
                <a:ext cx="46303" cy="33051"/>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6"/>
              <p:cNvSpPr/>
              <p:nvPr/>
            </p:nvSpPr>
            <p:spPr>
              <a:xfrm>
                <a:off x="1283924" y="4805325"/>
                <a:ext cx="45378" cy="33051"/>
              </a:xfrm>
              <a:custGeom>
                <a:rect b="b" l="l" r="r" t="t"/>
                <a:pathLst>
                  <a:path extrusionOk="0" h="429" w="589">
                    <a:moveTo>
                      <a:pt x="0" y="0"/>
                    </a:moveTo>
                    <a:lnTo>
                      <a:pt x="0" y="429"/>
                    </a:lnTo>
                    <a:lnTo>
                      <a:pt x="588" y="429"/>
                    </a:lnTo>
                    <a:lnTo>
                      <a:pt x="58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6"/>
              <p:cNvSpPr/>
              <p:nvPr/>
            </p:nvSpPr>
            <p:spPr>
              <a:xfrm>
                <a:off x="1229225" y="4447775"/>
                <a:ext cx="46303" cy="33128"/>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6"/>
              <p:cNvSpPr/>
              <p:nvPr/>
            </p:nvSpPr>
            <p:spPr>
              <a:xfrm>
                <a:off x="811825" y="4010325"/>
                <a:ext cx="104400" cy="104400"/>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9" name="Google Shape;659;p26"/>
              <p:cNvGrpSpPr/>
              <p:nvPr/>
            </p:nvGrpSpPr>
            <p:grpSpPr>
              <a:xfrm>
                <a:off x="2457350" y="4519975"/>
                <a:ext cx="386750" cy="403825"/>
                <a:chOff x="2457350" y="4519975"/>
                <a:chExt cx="386750" cy="403825"/>
              </a:xfrm>
            </p:grpSpPr>
            <p:sp>
              <p:nvSpPr>
                <p:cNvPr id="660" name="Google Shape;660;p26"/>
                <p:cNvSpPr/>
                <p:nvPr/>
              </p:nvSpPr>
              <p:spPr>
                <a:xfrm>
                  <a:off x="2615874" y="4668157"/>
                  <a:ext cx="74845" cy="55606"/>
                </a:xfrm>
                <a:custGeom>
                  <a:rect b="b" l="l" r="r" t="t"/>
                  <a:pathLst>
                    <a:path extrusionOk="0" h="919" w="1237">
                      <a:moveTo>
                        <a:pt x="0" y="0"/>
                      </a:moveTo>
                      <a:lnTo>
                        <a:pt x="0" y="919"/>
                      </a:lnTo>
                      <a:lnTo>
                        <a:pt x="1237" y="919"/>
                      </a:lnTo>
                      <a:lnTo>
                        <a:pt x="123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6"/>
                <p:cNvSpPr/>
                <p:nvPr/>
              </p:nvSpPr>
              <p:spPr>
                <a:xfrm>
                  <a:off x="2772946" y="4770414"/>
                  <a:ext cx="71154" cy="52642"/>
                </a:xfrm>
                <a:custGeom>
                  <a:rect b="b" l="l" r="r" t="t"/>
                  <a:pathLst>
                    <a:path extrusionOk="0" h="870" w="1176">
                      <a:moveTo>
                        <a:pt x="0" y="0"/>
                      </a:moveTo>
                      <a:lnTo>
                        <a:pt x="0" y="869"/>
                      </a:lnTo>
                      <a:lnTo>
                        <a:pt x="1175" y="869"/>
                      </a:lnTo>
                      <a:lnTo>
                        <a:pt x="117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6"/>
                <p:cNvSpPr/>
                <p:nvPr/>
              </p:nvSpPr>
              <p:spPr>
                <a:xfrm>
                  <a:off x="2457350" y="4734836"/>
                  <a:ext cx="36364" cy="25958"/>
                </a:xfrm>
                <a:custGeom>
                  <a:rect b="b" l="l" r="r" t="t"/>
                  <a:pathLst>
                    <a:path extrusionOk="0" h="429" w="601">
                      <a:moveTo>
                        <a:pt x="0" y="0"/>
                      </a:moveTo>
                      <a:lnTo>
                        <a:pt x="0" y="429"/>
                      </a:lnTo>
                      <a:lnTo>
                        <a:pt x="600" y="429"/>
                      </a:lnTo>
                      <a:lnTo>
                        <a:pt x="60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6"/>
                <p:cNvSpPr/>
                <p:nvPr/>
              </p:nvSpPr>
              <p:spPr>
                <a:xfrm>
                  <a:off x="2690659" y="4897842"/>
                  <a:ext cx="36364" cy="25958"/>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6"/>
                <p:cNvSpPr/>
                <p:nvPr/>
              </p:nvSpPr>
              <p:spPr>
                <a:xfrm>
                  <a:off x="2493653" y="4851857"/>
                  <a:ext cx="36364" cy="26018"/>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6"/>
                <p:cNvSpPr/>
                <p:nvPr/>
              </p:nvSpPr>
              <p:spPr>
                <a:xfrm>
                  <a:off x="2693623" y="4519975"/>
                  <a:ext cx="35637" cy="26018"/>
                </a:xfrm>
                <a:custGeom>
                  <a:rect b="b" l="l" r="r" t="t"/>
                  <a:pathLst>
                    <a:path extrusionOk="0" h="430" w="589">
                      <a:moveTo>
                        <a:pt x="1" y="1"/>
                      </a:moveTo>
                      <a:lnTo>
                        <a:pt x="1" y="429"/>
                      </a:lnTo>
                      <a:lnTo>
                        <a:pt x="589" y="429"/>
                      </a:lnTo>
                      <a:lnTo>
                        <a:pt x="58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6" name="Google Shape;666;p26"/>
              <p:cNvSpPr/>
              <p:nvPr/>
            </p:nvSpPr>
            <p:spPr>
              <a:xfrm>
                <a:off x="2519250" y="4288425"/>
                <a:ext cx="104400" cy="104400"/>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67" name="Google Shape;667;p26"/>
          <p:cNvSpPr txBox="1"/>
          <p:nvPr>
            <p:ph hasCustomPrompt="1" type="title"/>
          </p:nvPr>
        </p:nvSpPr>
        <p:spPr>
          <a:xfrm>
            <a:off x="859125" y="1765800"/>
            <a:ext cx="3583200" cy="117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8000">
                <a:solidFill>
                  <a:schemeClr val="accent6"/>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668" name="Google Shape;668;p26"/>
          <p:cNvSpPr txBox="1"/>
          <p:nvPr>
            <p:ph idx="1" type="subTitle"/>
          </p:nvPr>
        </p:nvSpPr>
        <p:spPr>
          <a:xfrm>
            <a:off x="861825" y="2905263"/>
            <a:ext cx="3577800" cy="4953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9" name="Google Shape;669;p26"/>
          <p:cNvSpPr txBox="1"/>
          <p:nvPr>
            <p:ph hasCustomPrompt="1" idx="2" type="title"/>
          </p:nvPr>
        </p:nvSpPr>
        <p:spPr>
          <a:xfrm>
            <a:off x="4621325" y="2715525"/>
            <a:ext cx="3583200" cy="117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8000">
                <a:solidFill>
                  <a:schemeClr val="accent6"/>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670" name="Google Shape;670;p26"/>
          <p:cNvSpPr txBox="1"/>
          <p:nvPr>
            <p:ph idx="3" type="subTitle"/>
          </p:nvPr>
        </p:nvSpPr>
        <p:spPr>
          <a:xfrm>
            <a:off x="4624025" y="3855088"/>
            <a:ext cx="3577800" cy="495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1" name="Google Shape;671;p26"/>
          <p:cNvSpPr txBox="1"/>
          <p:nvPr>
            <p:ph hasCustomPrompt="1" idx="4" type="title"/>
          </p:nvPr>
        </p:nvSpPr>
        <p:spPr>
          <a:xfrm>
            <a:off x="4621325" y="909375"/>
            <a:ext cx="3583200" cy="117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8000">
                <a:solidFill>
                  <a:schemeClr val="accent6"/>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672" name="Google Shape;672;p26"/>
          <p:cNvSpPr txBox="1"/>
          <p:nvPr>
            <p:ph idx="5" type="subTitle"/>
          </p:nvPr>
        </p:nvSpPr>
        <p:spPr>
          <a:xfrm>
            <a:off x="4624025" y="2047134"/>
            <a:ext cx="3577800" cy="495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2">
    <p:spTree>
      <p:nvGrpSpPr>
        <p:cNvPr id="673" name="Shape 673"/>
        <p:cNvGrpSpPr/>
        <p:nvPr/>
      </p:nvGrpSpPr>
      <p:grpSpPr>
        <a:xfrm>
          <a:off x="0" y="0"/>
          <a:ext cx="0" cy="0"/>
          <a:chOff x="0" y="0"/>
          <a:chExt cx="0" cy="0"/>
        </a:xfrm>
      </p:grpSpPr>
      <p:grpSp>
        <p:nvGrpSpPr>
          <p:cNvPr id="674" name="Google Shape;674;p27"/>
          <p:cNvGrpSpPr/>
          <p:nvPr/>
        </p:nvGrpSpPr>
        <p:grpSpPr>
          <a:xfrm>
            <a:off x="-3419151" y="-252275"/>
            <a:ext cx="15033816" cy="6032648"/>
            <a:chOff x="-3419151" y="-252275"/>
            <a:chExt cx="15033816" cy="6032648"/>
          </a:xfrm>
        </p:grpSpPr>
        <p:sp>
          <p:nvSpPr>
            <p:cNvPr id="675" name="Google Shape;675;p27"/>
            <p:cNvSpPr/>
            <p:nvPr/>
          </p:nvSpPr>
          <p:spPr>
            <a:xfrm>
              <a:off x="-3419151" y="895476"/>
              <a:ext cx="3915743" cy="3915743"/>
            </a:xfrm>
            <a:custGeom>
              <a:rect b="b" l="l" r="r" t="t"/>
              <a:pathLst>
                <a:path extrusionOk="0" h="61532" w="61532">
                  <a:moveTo>
                    <a:pt x="30766" y="1"/>
                  </a:moveTo>
                  <a:cubicBezTo>
                    <a:pt x="13776" y="1"/>
                    <a:pt x="0" y="13764"/>
                    <a:pt x="0" y="30766"/>
                  </a:cubicBezTo>
                  <a:cubicBezTo>
                    <a:pt x="0" y="47756"/>
                    <a:pt x="13776" y="61532"/>
                    <a:pt x="30766" y="61532"/>
                  </a:cubicBezTo>
                  <a:cubicBezTo>
                    <a:pt x="47756" y="61532"/>
                    <a:pt x="61532" y="47756"/>
                    <a:pt x="61532" y="30766"/>
                  </a:cubicBezTo>
                  <a:cubicBezTo>
                    <a:pt x="61532" y="13776"/>
                    <a:pt x="47756" y="1"/>
                    <a:pt x="3076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7"/>
            <p:cNvSpPr/>
            <p:nvPr/>
          </p:nvSpPr>
          <p:spPr>
            <a:xfrm flipH="1">
              <a:off x="-1081180" y="4310278"/>
              <a:ext cx="6236729" cy="850766"/>
            </a:xfrm>
            <a:custGeom>
              <a:rect b="b" l="l" r="r" t="t"/>
              <a:pathLst>
                <a:path extrusionOk="0" h="14301" w="86232">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7" name="Google Shape;677;p27"/>
            <p:cNvGrpSpPr/>
            <p:nvPr/>
          </p:nvGrpSpPr>
          <p:grpSpPr>
            <a:xfrm>
              <a:off x="7698007" y="2649980"/>
              <a:ext cx="3057478" cy="3130393"/>
              <a:chOff x="6744875" y="2031607"/>
              <a:chExt cx="3661651" cy="3748974"/>
            </a:xfrm>
          </p:grpSpPr>
          <p:grpSp>
            <p:nvGrpSpPr>
              <p:cNvPr id="678" name="Google Shape;678;p27"/>
              <p:cNvGrpSpPr/>
              <p:nvPr/>
            </p:nvGrpSpPr>
            <p:grpSpPr>
              <a:xfrm>
                <a:off x="7179211" y="4303269"/>
                <a:ext cx="379812" cy="699459"/>
                <a:chOff x="5887475" y="4238125"/>
                <a:chExt cx="87275" cy="160725"/>
              </a:xfrm>
            </p:grpSpPr>
            <p:sp>
              <p:nvSpPr>
                <p:cNvPr id="679" name="Google Shape;679;p27"/>
                <p:cNvSpPr/>
                <p:nvPr/>
              </p:nvSpPr>
              <p:spPr>
                <a:xfrm>
                  <a:off x="5933700" y="4289550"/>
                  <a:ext cx="31250" cy="23000"/>
                </a:xfrm>
                <a:custGeom>
                  <a:rect b="b" l="l" r="r" t="t"/>
                  <a:pathLst>
                    <a:path extrusionOk="0" h="920" w="1250">
                      <a:moveTo>
                        <a:pt x="1" y="1"/>
                      </a:moveTo>
                      <a:lnTo>
                        <a:pt x="1" y="919"/>
                      </a:lnTo>
                      <a:lnTo>
                        <a:pt x="1250" y="919"/>
                      </a:lnTo>
                      <a:lnTo>
                        <a:pt x="125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7"/>
                <p:cNvSpPr/>
                <p:nvPr/>
              </p:nvSpPr>
              <p:spPr>
                <a:xfrm>
                  <a:off x="5887475" y="4316200"/>
                  <a:ext cx="29425" cy="21750"/>
                </a:xfrm>
                <a:custGeom>
                  <a:rect b="b" l="l" r="r" t="t"/>
                  <a:pathLst>
                    <a:path extrusionOk="0" h="870" w="1177">
                      <a:moveTo>
                        <a:pt x="1" y="0"/>
                      </a:moveTo>
                      <a:lnTo>
                        <a:pt x="1" y="869"/>
                      </a:lnTo>
                      <a:lnTo>
                        <a:pt x="1176" y="869"/>
                      </a:lnTo>
                      <a:lnTo>
                        <a:pt x="117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7"/>
                <p:cNvSpPr/>
                <p:nvPr/>
              </p:nvSpPr>
              <p:spPr>
                <a:xfrm>
                  <a:off x="5960025" y="4261700"/>
                  <a:ext cx="14725" cy="10750"/>
                </a:xfrm>
                <a:custGeom>
                  <a:rect b="b" l="l" r="r" t="t"/>
                  <a:pathLst>
                    <a:path extrusionOk="0" h="430" w="589">
                      <a:moveTo>
                        <a:pt x="1" y="1"/>
                      </a:moveTo>
                      <a:lnTo>
                        <a:pt x="1" y="429"/>
                      </a:lnTo>
                      <a:lnTo>
                        <a:pt x="588" y="429"/>
                      </a:lnTo>
                      <a:lnTo>
                        <a:pt x="58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7"/>
                <p:cNvSpPr/>
                <p:nvPr/>
              </p:nvSpPr>
              <p:spPr>
                <a:xfrm>
                  <a:off x="5902175" y="4388125"/>
                  <a:ext cx="15025" cy="10725"/>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7"/>
                <p:cNvSpPr/>
                <p:nvPr/>
              </p:nvSpPr>
              <p:spPr>
                <a:xfrm>
                  <a:off x="5937075" y="4354150"/>
                  <a:ext cx="14725" cy="10725"/>
                </a:xfrm>
                <a:custGeom>
                  <a:rect b="b" l="l" r="r" t="t"/>
                  <a:pathLst>
                    <a:path extrusionOk="0" h="429" w="589">
                      <a:moveTo>
                        <a:pt x="0" y="0"/>
                      </a:moveTo>
                      <a:lnTo>
                        <a:pt x="0" y="429"/>
                      </a:lnTo>
                      <a:lnTo>
                        <a:pt x="588" y="429"/>
                      </a:lnTo>
                      <a:lnTo>
                        <a:pt x="58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7"/>
                <p:cNvSpPr/>
                <p:nvPr/>
              </p:nvSpPr>
              <p:spPr>
                <a:xfrm>
                  <a:off x="5919325" y="4238125"/>
                  <a:ext cx="15025" cy="10750"/>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5" name="Google Shape;685;p27"/>
              <p:cNvSpPr/>
              <p:nvPr/>
            </p:nvSpPr>
            <p:spPr>
              <a:xfrm>
                <a:off x="7930887" y="4351948"/>
                <a:ext cx="179130" cy="179130"/>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6" name="Google Shape;686;p27"/>
              <p:cNvGrpSpPr/>
              <p:nvPr/>
            </p:nvGrpSpPr>
            <p:grpSpPr>
              <a:xfrm>
                <a:off x="7930865" y="2917093"/>
                <a:ext cx="354625" cy="225150"/>
                <a:chOff x="7551213" y="1538800"/>
                <a:chExt cx="369825" cy="234800"/>
              </a:xfrm>
            </p:grpSpPr>
            <p:sp>
              <p:nvSpPr>
                <p:cNvPr id="687" name="Google Shape;687;p27"/>
                <p:cNvSpPr/>
                <p:nvPr/>
              </p:nvSpPr>
              <p:spPr>
                <a:xfrm>
                  <a:off x="7702799" y="1604296"/>
                  <a:ext cx="71570" cy="53173"/>
                </a:xfrm>
                <a:custGeom>
                  <a:rect b="b" l="l" r="r" t="t"/>
                  <a:pathLst>
                    <a:path extrusionOk="0" h="919" w="1237">
                      <a:moveTo>
                        <a:pt x="0" y="0"/>
                      </a:moveTo>
                      <a:lnTo>
                        <a:pt x="0" y="919"/>
                      </a:lnTo>
                      <a:lnTo>
                        <a:pt x="1237" y="919"/>
                      </a:lnTo>
                      <a:lnTo>
                        <a:pt x="123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7"/>
                <p:cNvSpPr/>
                <p:nvPr/>
              </p:nvSpPr>
              <p:spPr>
                <a:xfrm>
                  <a:off x="7852997" y="1702078"/>
                  <a:ext cx="68040" cy="50338"/>
                </a:xfrm>
                <a:custGeom>
                  <a:rect b="b" l="l" r="r" t="t"/>
                  <a:pathLst>
                    <a:path extrusionOk="0" h="870" w="1176">
                      <a:moveTo>
                        <a:pt x="0" y="0"/>
                      </a:moveTo>
                      <a:lnTo>
                        <a:pt x="0" y="869"/>
                      </a:lnTo>
                      <a:lnTo>
                        <a:pt x="1175" y="869"/>
                      </a:lnTo>
                      <a:lnTo>
                        <a:pt x="117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7"/>
                <p:cNvSpPr/>
                <p:nvPr/>
              </p:nvSpPr>
              <p:spPr>
                <a:xfrm>
                  <a:off x="7551213" y="1592907"/>
                  <a:ext cx="34772" cy="24822"/>
                </a:xfrm>
                <a:custGeom>
                  <a:rect b="b" l="l" r="r" t="t"/>
                  <a:pathLst>
                    <a:path extrusionOk="0" h="429" w="601">
                      <a:moveTo>
                        <a:pt x="0" y="0"/>
                      </a:moveTo>
                      <a:lnTo>
                        <a:pt x="0" y="429"/>
                      </a:lnTo>
                      <a:lnTo>
                        <a:pt x="600" y="429"/>
                      </a:lnTo>
                      <a:lnTo>
                        <a:pt x="60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7"/>
                <p:cNvSpPr/>
                <p:nvPr/>
              </p:nvSpPr>
              <p:spPr>
                <a:xfrm>
                  <a:off x="7774311" y="1748779"/>
                  <a:ext cx="34772" cy="24822"/>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7"/>
                <p:cNvSpPr/>
                <p:nvPr/>
              </p:nvSpPr>
              <p:spPr>
                <a:xfrm>
                  <a:off x="7585927" y="1704806"/>
                  <a:ext cx="34772" cy="24880"/>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7"/>
                <p:cNvSpPr/>
                <p:nvPr/>
              </p:nvSpPr>
              <p:spPr>
                <a:xfrm>
                  <a:off x="7853346" y="1538800"/>
                  <a:ext cx="34078" cy="24880"/>
                </a:xfrm>
                <a:custGeom>
                  <a:rect b="b" l="l" r="r" t="t"/>
                  <a:pathLst>
                    <a:path extrusionOk="0" h="430" w="589">
                      <a:moveTo>
                        <a:pt x="1" y="1"/>
                      </a:moveTo>
                      <a:lnTo>
                        <a:pt x="1" y="429"/>
                      </a:lnTo>
                      <a:lnTo>
                        <a:pt x="589" y="429"/>
                      </a:lnTo>
                      <a:lnTo>
                        <a:pt x="58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3" name="Google Shape;693;p27"/>
              <p:cNvSpPr/>
              <p:nvPr/>
            </p:nvSpPr>
            <p:spPr>
              <a:xfrm>
                <a:off x="7513195" y="2994801"/>
                <a:ext cx="179130" cy="179130"/>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4" name="Google Shape;694;p27"/>
              <p:cNvGrpSpPr/>
              <p:nvPr/>
            </p:nvGrpSpPr>
            <p:grpSpPr>
              <a:xfrm>
                <a:off x="6744875" y="2574912"/>
                <a:ext cx="3661651" cy="3205669"/>
                <a:chOff x="1057550" y="3474725"/>
                <a:chExt cx="1831100" cy="1603075"/>
              </a:xfrm>
            </p:grpSpPr>
            <p:sp>
              <p:nvSpPr>
                <p:cNvPr id="695" name="Google Shape;695;p27"/>
                <p:cNvSpPr/>
                <p:nvPr/>
              </p:nvSpPr>
              <p:spPr>
                <a:xfrm>
                  <a:off x="1057550" y="3474725"/>
                  <a:ext cx="1831100" cy="1603075"/>
                </a:xfrm>
                <a:custGeom>
                  <a:rect b="b" l="l" r="r" t="t"/>
                  <a:pathLst>
                    <a:path extrusionOk="0" fill="none" h="64123" w="73244">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7"/>
                <p:cNvSpPr/>
                <p:nvPr/>
              </p:nvSpPr>
              <p:spPr>
                <a:xfrm>
                  <a:off x="1142950" y="3575725"/>
                  <a:ext cx="1648975" cy="1416975"/>
                </a:xfrm>
                <a:custGeom>
                  <a:rect b="b" l="l" r="r" t="t"/>
                  <a:pathLst>
                    <a:path extrusionOk="0" fill="none" h="56679" w="65959">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7"/>
                <p:cNvSpPr/>
                <p:nvPr/>
              </p:nvSpPr>
              <p:spPr>
                <a:xfrm>
                  <a:off x="1227425" y="3650125"/>
                  <a:ext cx="1399200" cy="1258400"/>
                </a:xfrm>
                <a:custGeom>
                  <a:rect b="b" l="l" r="r" t="t"/>
                  <a:pathLst>
                    <a:path extrusionOk="0" fill="none" h="50336" w="55968">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7"/>
                <p:cNvSpPr/>
                <p:nvPr/>
              </p:nvSpPr>
              <p:spPr>
                <a:xfrm>
                  <a:off x="1302725" y="3801025"/>
                  <a:ext cx="1217375" cy="1025150"/>
                </a:xfrm>
                <a:custGeom>
                  <a:rect b="b" l="l" r="r" t="t"/>
                  <a:pathLst>
                    <a:path extrusionOk="0" fill="none" h="41006" w="48695">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7"/>
                <p:cNvSpPr/>
                <p:nvPr/>
              </p:nvSpPr>
              <p:spPr>
                <a:xfrm>
                  <a:off x="1384750" y="3924375"/>
                  <a:ext cx="1036500" cy="814250"/>
                </a:xfrm>
                <a:custGeom>
                  <a:rect b="b" l="l" r="r" t="t"/>
                  <a:pathLst>
                    <a:path extrusionOk="0" fill="none" h="32570" w="4146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7"/>
                <p:cNvSpPr/>
                <p:nvPr/>
              </p:nvSpPr>
              <p:spPr>
                <a:xfrm>
                  <a:off x="1468325" y="4007950"/>
                  <a:ext cx="866300" cy="648650"/>
                </a:xfrm>
                <a:custGeom>
                  <a:rect b="b" l="l" r="r" t="t"/>
                  <a:pathLst>
                    <a:path extrusionOk="0" fill="none" h="25946" w="34652">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7"/>
                <p:cNvSpPr/>
                <p:nvPr/>
              </p:nvSpPr>
              <p:spPr>
                <a:xfrm>
                  <a:off x="1559250" y="4101300"/>
                  <a:ext cx="676175" cy="471425"/>
                </a:xfrm>
                <a:custGeom>
                  <a:rect b="b" l="l" r="r" t="t"/>
                  <a:pathLst>
                    <a:path extrusionOk="0" fill="none" h="18857" w="27047">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7"/>
                <p:cNvSpPr/>
                <p:nvPr/>
              </p:nvSpPr>
              <p:spPr>
                <a:xfrm>
                  <a:off x="1739825" y="4215475"/>
                  <a:ext cx="374400" cy="287450"/>
                </a:xfrm>
                <a:custGeom>
                  <a:rect b="b" l="l" r="r" t="t"/>
                  <a:pathLst>
                    <a:path extrusionOk="0" fill="none" h="11498" w="14976">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3" name="Google Shape;703;p27"/>
              <p:cNvGrpSpPr/>
              <p:nvPr/>
            </p:nvGrpSpPr>
            <p:grpSpPr>
              <a:xfrm rot="6499934">
                <a:off x="7821810" y="2338940"/>
                <a:ext cx="267032" cy="465633"/>
                <a:chOff x="526150" y="3997550"/>
                <a:chExt cx="344075" cy="599975"/>
              </a:xfrm>
            </p:grpSpPr>
            <p:sp>
              <p:nvSpPr>
                <p:cNvPr id="704" name="Google Shape;704;p27"/>
                <p:cNvSpPr/>
                <p:nvPr/>
              </p:nvSpPr>
              <p:spPr>
                <a:xfrm>
                  <a:off x="526150" y="3997550"/>
                  <a:ext cx="344075" cy="599975"/>
                </a:xfrm>
                <a:custGeom>
                  <a:rect b="b" l="l" r="r" t="t"/>
                  <a:pathLst>
                    <a:path extrusionOk="0" fill="none" h="23999" w="13763">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7"/>
                <p:cNvSpPr/>
                <p:nvPr/>
              </p:nvSpPr>
              <p:spPr>
                <a:xfrm>
                  <a:off x="599000" y="4068850"/>
                  <a:ext cx="190125" cy="449700"/>
                </a:xfrm>
                <a:custGeom>
                  <a:rect b="b" l="l" r="r" t="t"/>
                  <a:pathLst>
                    <a:path extrusionOk="0" fill="none" h="17988" w="7605">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7"/>
                <p:cNvSpPr/>
                <p:nvPr/>
              </p:nvSpPr>
              <p:spPr>
                <a:xfrm>
                  <a:off x="669100" y="4120900"/>
                  <a:ext cx="38300" cy="56350"/>
                </a:xfrm>
                <a:custGeom>
                  <a:rect b="b" l="l" r="r" t="t"/>
                  <a:pathLst>
                    <a:path extrusionOk="0" fill="none" h="2254" w="1532">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7" name="Google Shape;707;p27"/>
              <p:cNvGrpSpPr/>
              <p:nvPr/>
            </p:nvGrpSpPr>
            <p:grpSpPr>
              <a:xfrm rot="3890659">
                <a:off x="8703654" y="1971457"/>
                <a:ext cx="464398" cy="940396"/>
                <a:chOff x="715325" y="2926500"/>
                <a:chExt cx="464375" cy="940350"/>
              </a:xfrm>
            </p:grpSpPr>
            <p:sp>
              <p:nvSpPr>
                <p:cNvPr id="708" name="Google Shape;708;p27"/>
                <p:cNvSpPr/>
                <p:nvPr/>
              </p:nvSpPr>
              <p:spPr>
                <a:xfrm>
                  <a:off x="715325" y="2926500"/>
                  <a:ext cx="464375" cy="940350"/>
                </a:xfrm>
                <a:custGeom>
                  <a:rect b="b" l="l" r="r" t="t"/>
                  <a:pathLst>
                    <a:path extrusionOk="0" fill="none" h="37614" w="18575">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7"/>
                <p:cNvSpPr/>
                <p:nvPr/>
              </p:nvSpPr>
              <p:spPr>
                <a:xfrm>
                  <a:off x="775325" y="3007000"/>
                  <a:ext cx="327550" cy="799250"/>
                </a:xfrm>
                <a:custGeom>
                  <a:rect b="b" l="l" r="r" t="t"/>
                  <a:pathLst>
                    <a:path extrusionOk="0" fill="none" h="31970" w="13102">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10" name="Google Shape;710;p27"/>
            <p:cNvSpPr/>
            <p:nvPr/>
          </p:nvSpPr>
          <p:spPr>
            <a:xfrm>
              <a:off x="6838813" y="-252275"/>
              <a:ext cx="4775852" cy="1479660"/>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1" name="Google Shape;711;p27"/>
          <p:cNvSpPr txBox="1"/>
          <p:nvPr>
            <p:ph type="title"/>
          </p:nvPr>
        </p:nvSpPr>
        <p:spPr>
          <a:xfrm>
            <a:off x="4874212" y="1514225"/>
            <a:ext cx="3204000" cy="3945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12" name="Google Shape;712;p27"/>
          <p:cNvSpPr txBox="1"/>
          <p:nvPr>
            <p:ph idx="2" type="title"/>
          </p:nvPr>
        </p:nvSpPr>
        <p:spPr>
          <a:xfrm>
            <a:off x="4874288" y="3023750"/>
            <a:ext cx="3204000" cy="3945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13" name="Google Shape;713;p27"/>
          <p:cNvSpPr txBox="1"/>
          <p:nvPr>
            <p:ph idx="1" type="subTitle"/>
          </p:nvPr>
        </p:nvSpPr>
        <p:spPr>
          <a:xfrm>
            <a:off x="5168888" y="1810488"/>
            <a:ext cx="2614800" cy="926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p:txBody>
      </p:sp>
      <p:sp>
        <p:nvSpPr>
          <p:cNvPr id="714" name="Google Shape;714;p27"/>
          <p:cNvSpPr txBox="1"/>
          <p:nvPr>
            <p:ph idx="3" type="subTitle"/>
          </p:nvPr>
        </p:nvSpPr>
        <p:spPr>
          <a:xfrm>
            <a:off x="5168888" y="3320015"/>
            <a:ext cx="2614800" cy="926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p:txBody>
      </p:sp>
      <p:sp>
        <p:nvSpPr>
          <p:cNvPr id="715" name="Google Shape;715;p27"/>
          <p:cNvSpPr txBox="1"/>
          <p:nvPr>
            <p:ph idx="4"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grpSp>
        <p:nvGrpSpPr>
          <p:cNvPr id="716" name="Google Shape;716;p27"/>
          <p:cNvGrpSpPr/>
          <p:nvPr/>
        </p:nvGrpSpPr>
        <p:grpSpPr>
          <a:xfrm flipH="1" rot="10800000">
            <a:off x="2657475" y="4650619"/>
            <a:ext cx="3829050" cy="936057"/>
            <a:chOff x="238125" y="1984300"/>
            <a:chExt cx="7143750" cy="1746375"/>
          </a:xfrm>
        </p:grpSpPr>
        <p:sp>
          <p:nvSpPr>
            <p:cNvPr id="717" name="Google Shape;717;p27"/>
            <p:cNvSpPr/>
            <p:nvPr/>
          </p:nvSpPr>
          <p:spPr>
            <a:xfrm>
              <a:off x="238125" y="1984300"/>
              <a:ext cx="7143750" cy="1746375"/>
            </a:xfrm>
            <a:custGeom>
              <a:rect b="b" l="l" r="r" t="t"/>
              <a:pathLst>
                <a:path extrusionOk="0" h="69855" w="28575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7"/>
            <p:cNvSpPr/>
            <p:nvPr/>
          </p:nvSpPr>
          <p:spPr>
            <a:xfrm>
              <a:off x="392325" y="2533300"/>
              <a:ext cx="18600" cy="14575"/>
            </a:xfrm>
            <a:custGeom>
              <a:rect b="b" l="l" r="r" t="t"/>
              <a:pathLst>
                <a:path extrusionOk="0" h="583" w="744">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7"/>
            <p:cNvSpPr/>
            <p:nvPr/>
          </p:nvSpPr>
          <p:spPr>
            <a:xfrm>
              <a:off x="905825" y="2129625"/>
              <a:ext cx="16175" cy="11325"/>
            </a:xfrm>
            <a:custGeom>
              <a:rect b="b" l="l" r="r" t="t"/>
              <a:pathLst>
                <a:path extrusionOk="0" h="453" w="647">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7"/>
            <p:cNvSpPr/>
            <p:nvPr/>
          </p:nvSpPr>
          <p:spPr>
            <a:xfrm>
              <a:off x="935700" y="2058575"/>
              <a:ext cx="16175" cy="9700"/>
            </a:xfrm>
            <a:custGeom>
              <a:rect b="b" l="l" r="r" t="t"/>
              <a:pathLst>
                <a:path extrusionOk="0" h="388" w="647">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7"/>
            <p:cNvSpPr/>
            <p:nvPr/>
          </p:nvSpPr>
          <p:spPr>
            <a:xfrm>
              <a:off x="946200" y="2107000"/>
              <a:ext cx="12125" cy="12150"/>
            </a:xfrm>
            <a:custGeom>
              <a:rect b="b" l="l" r="r" t="t"/>
              <a:pathLst>
                <a:path extrusionOk="0" h="486" w="485">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7"/>
            <p:cNvSpPr/>
            <p:nvPr/>
          </p:nvSpPr>
          <p:spPr>
            <a:xfrm>
              <a:off x="963150" y="2050500"/>
              <a:ext cx="10525" cy="15350"/>
            </a:xfrm>
            <a:custGeom>
              <a:rect b="b" l="l" r="r" t="t"/>
              <a:pathLst>
                <a:path extrusionOk="0" h="614" w="421">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7"/>
            <p:cNvSpPr/>
            <p:nvPr/>
          </p:nvSpPr>
          <p:spPr>
            <a:xfrm>
              <a:off x="970400" y="2025475"/>
              <a:ext cx="16175" cy="8100"/>
            </a:xfrm>
            <a:custGeom>
              <a:rect b="b" l="l" r="r" t="t"/>
              <a:pathLst>
                <a:path extrusionOk="0" h="324" w="647">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7"/>
            <p:cNvSpPr/>
            <p:nvPr/>
          </p:nvSpPr>
          <p:spPr>
            <a:xfrm>
              <a:off x="933275" y="2207125"/>
              <a:ext cx="7300" cy="18600"/>
            </a:xfrm>
            <a:custGeom>
              <a:rect b="b" l="l" r="r" t="t"/>
              <a:pathLst>
                <a:path extrusionOk="0" h="744" w="292">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7"/>
            <p:cNvSpPr/>
            <p:nvPr/>
          </p:nvSpPr>
          <p:spPr>
            <a:xfrm>
              <a:off x="969600" y="2090850"/>
              <a:ext cx="15375" cy="25875"/>
            </a:xfrm>
            <a:custGeom>
              <a:rect b="b" l="l" r="r" t="t"/>
              <a:pathLst>
                <a:path extrusionOk="0" h="1035" w="615">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7"/>
            <p:cNvSpPr/>
            <p:nvPr/>
          </p:nvSpPr>
          <p:spPr>
            <a:xfrm>
              <a:off x="949425" y="2212775"/>
              <a:ext cx="36350" cy="14550"/>
            </a:xfrm>
            <a:custGeom>
              <a:rect b="b" l="l" r="r" t="t"/>
              <a:pathLst>
                <a:path extrusionOk="0" h="582" w="1454">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7"/>
            <p:cNvSpPr/>
            <p:nvPr/>
          </p:nvSpPr>
          <p:spPr>
            <a:xfrm>
              <a:off x="1002700" y="2040000"/>
              <a:ext cx="37975" cy="7300"/>
            </a:xfrm>
            <a:custGeom>
              <a:rect b="b" l="l" r="r" t="t"/>
              <a:pathLst>
                <a:path extrusionOk="0" h="292" w="1519">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7"/>
            <p:cNvSpPr/>
            <p:nvPr/>
          </p:nvSpPr>
          <p:spPr>
            <a:xfrm>
              <a:off x="970400" y="2165950"/>
              <a:ext cx="14575" cy="13750"/>
            </a:xfrm>
            <a:custGeom>
              <a:rect b="b" l="l" r="r" t="t"/>
              <a:pathLst>
                <a:path extrusionOk="0" h="550" w="583">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7"/>
            <p:cNvSpPr/>
            <p:nvPr/>
          </p:nvSpPr>
          <p:spPr>
            <a:xfrm>
              <a:off x="977675" y="2142525"/>
              <a:ext cx="16975" cy="10525"/>
            </a:xfrm>
            <a:custGeom>
              <a:rect b="b" l="l" r="r" t="t"/>
              <a:pathLst>
                <a:path extrusionOk="0" h="421" w="679">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7"/>
            <p:cNvSpPr/>
            <p:nvPr/>
          </p:nvSpPr>
          <p:spPr>
            <a:xfrm>
              <a:off x="1015625" y="2072300"/>
              <a:ext cx="16975" cy="8100"/>
            </a:xfrm>
            <a:custGeom>
              <a:rect b="b" l="l" r="r" t="t"/>
              <a:pathLst>
                <a:path extrusionOk="0" h="324" w="679">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7"/>
            <p:cNvSpPr/>
            <p:nvPr/>
          </p:nvSpPr>
          <p:spPr>
            <a:xfrm>
              <a:off x="935700" y="2377475"/>
              <a:ext cx="32325" cy="24250"/>
            </a:xfrm>
            <a:custGeom>
              <a:rect b="b" l="l" r="r" t="t"/>
              <a:pathLst>
                <a:path extrusionOk="0" h="970" w="1293">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7"/>
            <p:cNvSpPr/>
            <p:nvPr/>
          </p:nvSpPr>
          <p:spPr>
            <a:xfrm>
              <a:off x="1040650" y="2035150"/>
              <a:ext cx="23450" cy="7300"/>
            </a:xfrm>
            <a:custGeom>
              <a:rect b="b" l="l" r="r" t="t"/>
              <a:pathLst>
                <a:path extrusionOk="0" h="292" w="938">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7"/>
            <p:cNvSpPr/>
            <p:nvPr/>
          </p:nvSpPr>
          <p:spPr>
            <a:xfrm>
              <a:off x="1049525" y="2076325"/>
              <a:ext cx="23450" cy="18600"/>
            </a:xfrm>
            <a:custGeom>
              <a:rect b="b" l="l" r="r" t="t"/>
              <a:pathLst>
                <a:path extrusionOk="0" h="744" w="938">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7"/>
            <p:cNvSpPr/>
            <p:nvPr/>
          </p:nvSpPr>
          <p:spPr>
            <a:xfrm>
              <a:off x="1127050" y="2037575"/>
              <a:ext cx="7275" cy="12950"/>
            </a:xfrm>
            <a:custGeom>
              <a:rect b="b" l="l" r="r" t="t"/>
              <a:pathLst>
                <a:path extrusionOk="0" h="518" w="291">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7"/>
            <p:cNvSpPr/>
            <p:nvPr/>
          </p:nvSpPr>
          <p:spPr>
            <a:xfrm>
              <a:off x="1139975" y="2025475"/>
              <a:ext cx="49275" cy="13750"/>
            </a:xfrm>
            <a:custGeom>
              <a:rect b="b" l="l" r="r" t="t"/>
              <a:pathLst>
                <a:path extrusionOk="0" h="550" w="1971">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7"/>
            <p:cNvSpPr/>
            <p:nvPr/>
          </p:nvSpPr>
          <p:spPr>
            <a:xfrm>
              <a:off x="2062800" y="2052100"/>
              <a:ext cx="28300" cy="8925"/>
            </a:xfrm>
            <a:custGeom>
              <a:rect b="b" l="l" r="r" t="t"/>
              <a:pathLst>
                <a:path extrusionOk="0" h="357" w="1132">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7"/>
            <p:cNvSpPr/>
            <p:nvPr/>
          </p:nvSpPr>
          <p:spPr>
            <a:xfrm>
              <a:off x="7196175" y="2279800"/>
              <a:ext cx="13750" cy="14550"/>
            </a:xfrm>
            <a:custGeom>
              <a:rect b="b" l="l" r="r" t="t"/>
              <a:pathLst>
                <a:path extrusionOk="0" h="582" w="55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2_1">
    <p:spTree>
      <p:nvGrpSpPr>
        <p:cNvPr id="738" name="Shape 738"/>
        <p:cNvGrpSpPr/>
        <p:nvPr/>
      </p:nvGrpSpPr>
      <p:grpSpPr>
        <a:xfrm>
          <a:off x="0" y="0"/>
          <a:ext cx="0" cy="0"/>
          <a:chOff x="0" y="0"/>
          <a:chExt cx="0" cy="0"/>
        </a:xfrm>
      </p:grpSpPr>
      <p:sp>
        <p:nvSpPr>
          <p:cNvPr id="739" name="Google Shape;739;p28"/>
          <p:cNvSpPr txBox="1"/>
          <p:nvPr>
            <p:ph type="title"/>
          </p:nvPr>
        </p:nvSpPr>
        <p:spPr>
          <a:xfrm>
            <a:off x="745888" y="1156475"/>
            <a:ext cx="2327100" cy="7479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40" name="Google Shape;740;p28"/>
          <p:cNvSpPr txBox="1"/>
          <p:nvPr>
            <p:ph idx="2" type="title"/>
          </p:nvPr>
        </p:nvSpPr>
        <p:spPr>
          <a:xfrm>
            <a:off x="6058075" y="2256275"/>
            <a:ext cx="2327100" cy="7479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41" name="Google Shape;741;p28"/>
          <p:cNvSpPr txBox="1"/>
          <p:nvPr>
            <p:ph idx="1" type="subTitle"/>
          </p:nvPr>
        </p:nvSpPr>
        <p:spPr>
          <a:xfrm>
            <a:off x="745925" y="1904350"/>
            <a:ext cx="2327100" cy="1001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p:txBody>
      </p:sp>
      <p:sp>
        <p:nvSpPr>
          <p:cNvPr id="742" name="Google Shape;742;p28"/>
          <p:cNvSpPr txBox="1"/>
          <p:nvPr>
            <p:ph idx="3" type="subTitle"/>
          </p:nvPr>
        </p:nvSpPr>
        <p:spPr>
          <a:xfrm>
            <a:off x="6058075" y="3004200"/>
            <a:ext cx="2327100" cy="1001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p:txBody>
      </p:sp>
      <p:sp>
        <p:nvSpPr>
          <p:cNvPr id="743" name="Google Shape;743;p28"/>
          <p:cNvSpPr txBox="1"/>
          <p:nvPr>
            <p:ph idx="4"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grpSp>
        <p:nvGrpSpPr>
          <p:cNvPr id="744" name="Google Shape;744;p28"/>
          <p:cNvGrpSpPr/>
          <p:nvPr/>
        </p:nvGrpSpPr>
        <p:grpSpPr>
          <a:xfrm>
            <a:off x="-1614447" y="-668745"/>
            <a:ext cx="12693753" cy="6889485"/>
            <a:chOff x="-1614447" y="-668745"/>
            <a:chExt cx="12693753" cy="6889485"/>
          </a:xfrm>
        </p:grpSpPr>
        <p:grpSp>
          <p:nvGrpSpPr>
            <p:cNvPr id="745" name="Google Shape;745;p28"/>
            <p:cNvGrpSpPr/>
            <p:nvPr/>
          </p:nvGrpSpPr>
          <p:grpSpPr>
            <a:xfrm>
              <a:off x="-1614447" y="4335248"/>
              <a:ext cx="2795340" cy="1885492"/>
              <a:chOff x="965100" y="1428788"/>
              <a:chExt cx="1354200" cy="913425"/>
            </a:xfrm>
          </p:grpSpPr>
          <p:sp>
            <p:nvSpPr>
              <p:cNvPr id="746" name="Google Shape;746;p28"/>
              <p:cNvSpPr/>
              <p:nvPr/>
            </p:nvSpPr>
            <p:spPr>
              <a:xfrm>
                <a:off x="1024800" y="1480513"/>
                <a:ext cx="1238800" cy="803850"/>
              </a:xfrm>
              <a:custGeom>
                <a:rect b="b" l="l" r="r" t="t"/>
                <a:pathLst>
                  <a:path extrusionOk="0" fill="none" h="32154" w="49552">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8"/>
              <p:cNvSpPr/>
              <p:nvPr/>
            </p:nvSpPr>
            <p:spPr>
              <a:xfrm>
                <a:off x="1115700" y="1572038"/>
                <a:ext cx="1019650" cy="629350"/>
              </a:xfrm>
              <a:custGeom>
                <a:rect b="b" l="l" r="r" t="t"/>
                <a:pathLst>
                  <a:path extrusionOk="0" fill="none" h="25174" w="40786">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8"/>
              <p:cNvSpPr/>
              <p:nvPr/>
            </p:nvSpPr>
            <p:spPr>
              <a:xfrm>
                <a:off x="1395775" y="1654988"/>
                <a:ext cx="560500" cy="394900"/>
              </a:xfrm>
              <a:custGeom>
                <a:rect b="b" l="l" r="r" t="t"/>
                <a:pathLst>
                  <a:path extrusionOk="0" fill="none" h="15796" w="2242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8"/>
              <p:cNvSpPr/>
              <p:nvPr/>
            </p:nvSpPr>
            <p:spPr>
              <a:xfrm>
                <a:off x="1520375" y="1749563"/>
                <a:ext cx="329375" cy="164400"/>
              </a:xfrm>
              <a:custGeom>
                <a:rect b="b" l="l" r="r" t="t"/>
                <a:pathLst>
                  <a:path extrusionOk="0" fill="none" h="6576" w="13175">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8"/>
              <p:cNvSpPr/>
              <p:nvPr/>
            </p:nvSpPr>
            <p:spPr>
              <a:xfrm>
                <a:off x="965100" y="1428788"/>
                <a:ext cx="1354200" cy="913425"/>
              </a:xfrm>
              <a:custGeom>
                <a:rect b="b" l="l" r="r" t="t"/>
                <a:pathLst>
                  <a:path extrusionOk="0" fill="none" h="36537" w="54168">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1" name="Google Shape;751;p28"/>
            <p:cNvSpPr/>
            <p:nvPr/>
          </p:nvSpPr>
          <p:spPr>
            <a:xfrm rot="10620205">
              <a:off x="-1539537" y="-577621"/>
              <a:ext cx="3514722" cy="1088935"/>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8"/>
            <p:cNvSpPr/>
            <p:nvPr/>
          </p:nvSpPr>
          <p:spPr>
            <a:xfrm rot="240955">
              <a:off x="7530858" y="4027551"/>
              <a:ext cx="3514632" cy="1088907"/>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12_1_1">
    <p:spTree>
      <p:nvGrpSpPr>
        <p:cNvPr id="753" name="Shape 753"/>
        <p:cNvGrpSpPr/>
        <p:nvPr/>
      </p:nvGrpSpPr>
      <p:grpSpPr>
        <a:xfrm>
          <a:off x="0" y="0"/>
          <a:ext cx="0" cy="0"/>
          <a:chOff x="0" y="0"/>
          <a:chExt cx="0" cy="0"/>
        </a:xfrm>
      </p:grpSpPr>
      <p:sp>
        <p:nvSpPr>
          <p:cNvPr id="754" name="Google Shape;754;p29"/>
          <p:cNvSpPr txBox="1"/>
          <p:nvPr>
            <p:ph type="title"/>
          </p:nvPr>
        </p:nvSpPr>
        <p:spPr>
          <a:xfrm>
            <a:off x="1627625" y="1766075"/>
            <a:ext cx="3865800" cy="365700"/>
          </a:xfrm>
          <a:prstGeom prst="rect">
            <a:avLst/>
          </a:prstGeom>
        </p:spPr>
        <p:txBody>
          <a:bodyPr anchorCtr="0" anchor="ctr" bIns="91425" lIns="91425" spcFirstLastPara="1" rIns="91425" wrap="square" tIns="91425">
            <a:noAutofit/>
          </a:bodyPr>
          <a:lstStyle>
            <a:lvl1pPr lvl="0" rtl="0" algn="l">
              <a:lnSpc>
                <a:spcPct val="90000"/>
              </a:lnSpc>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55" name="Google Shape;755;p29"/>
          <p:cNvSpPr txBox="1"/>
          <p:nvPr>
            <p:ph idx="2" type="title"/>
          </p:nvPr>
        </p:nvSpPr>
        <p:spPr>
          <a:xfrm>
            <a:off x="1627625" y="3194950"/>
            <a:ext cx="3865800" cy="365700"/>
          </a:xfrm>
          <a:prstGeom prst="rect">
            <a:avLst/>
          </a:prstGeom>
        </p:spPr>
        <p:txBody>
          <a:bodyPr anchorCtr="0" anchor="ctr" bIns="91425" lIns="91425" spcFirstLastPara="1" rIns="91425" wrap="square" tIns="91425">
            <a:noAutofit/>
          </a:bodyPr>
          <a:lstStyle>
            <a:lvl1pPr lvl="0" rtl="0" algn="l">
              <a:lnSpc>
                <a:spcPct val="90000"/>
              </a:lnSpc>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56" name="Google Shape;756;p29"/>
          <p:cNvSpPr txBox="1"/>
          <p:nvPr>
            <p:ph idx="1" type="subTitle"/>
          </p:nvPr>
        </p:nvSpPr>
        <p:spPr>
          <a:xfrm>
            <a:off x="1627625" y="2132950"/>
            <a:ext cx="3865800" cy="731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p:txBody>
      </p:sp>
      <p:sp>
        <p:nvSpPr>
          <p:cNvPr id="757" name="Google Shape;757;p29"/>
          <p:cNvSpPr txBox="1"/>
          <p:nvPr>
            <p:ph idx="3" type="subTitle"/>
          </p:nvPr>
        </p:nvSpPr>
        <p:spPr>
          <a:xfrm>
            <a:off x="1627625" y="3561875"/>
            <a:ext cx="3865800" cy="7314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p:txBody>
      </p:sp>
      <p:sp>
        <p:nvSpPr>
          <p:cNvPr id="758" name="Google Shape;758;p29"/>
          <p:cNvSpPr txBox="1"/>
          <p:nvPr>
            <p:ph idx="4" type="title"/>
          </p:nvPr>
        </p:nvSpPr>
        <p:spPr>
          <a:xfrm>
            <a:off x="1769400" y="320040"/>
            <a:ext cx="5605200" cy="1143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sp>
        <p:nvSpPr>
          <p:cNvPr id="759" name="Google Shape;759;p29"/>
          <p:cNvSpPr/>
          <p:nvPr/>
        </p:nvSpPr>
        <p:spPr>
          <a:xfrm>
            <a:off x="0" y="4211864"/>
            <a:ext cx="7749146" cy="942061"/>
          </a:xfrm>
          <a:custGeom>
            <a:rect b="b" l="l" r="r" t="t"/>
            <a:pathLst>
              <a:path extrusionOk="0" h="66156" w="225315">
                <a:moveTo>
                  <a:pt x="206220" y="0"/>
                </a:moveTo>
                <a:lnTo>
                  <a:pt x="205986" y="26"/>
                </a:lnTo>
                <a:lnTo>
                  <a:pt x="205752" y="104"/>
                </a:lnTo>
                <a:lnTo>
                  <a:pt x="205518" y="182"/>
                </a:lnTo>
                <a:lnTo>
                  <a:pt x="205258" y="312"/>
                </a:lnTo>
                <a:lnTo>
                  <a:pt x="204685" y="598"/>
                </a:lnTo>
                <a:lnTo>
                  <a:pt x="204113" y="963"/>
                </a:lnTo>
                <a:lnTo>
                  <a:pt x="203462" y="1379"/>
                </a:lnTo>
                <a:lnTo>
                  <a:pt x="202162" y="2341"/>
                </a:lnTo>
                <a:lnTo>
                  <a:pt x="200835" y="3304"/>
                </a:lnTo>
                <a:lnTo>
                  <a:pt x="200211" y="3772"/>
                </a:lnTo>
                <a:lnTo>
                  <a:pt x="199586" y="4189"/>
                </a:lnTo>
                <a:lnTo>
                  <a:pt x="199014" y="4553"/>
                </a:lnTo>
                <a:lnTo>
                  <a:pt x="198494" y="4839"/>
                </a:lnTo>
                <a:lnTo>
                  <a:pt x="198234" y="4969"/>
                </a:lnTo>
                <a:lnTo>
                  <a:pt x="197999" y="5047"/>
                </a:lnTo>
                <a:lnTo>
                  <a:pt x="197791" y="5099"/>
                </a:lnTo>
                <a:lnTo>
                  <a:pt x="197609" y="5125"/>
                </a:lnTo>
                <a:lnTo>
                  <a:pt x="197401" y="5151"/>
                </a:lnTo>
                <a:lnTo>
                  <a:pt x="197219" y="5203"/>
                </a:lnTo>
                <a:lnTo>
                  <a:pt x="196829" y="5359"/>
                </a:lnTo>
                <a:lnTo>
                  <a:pt x="196412" y="5567"/>
                </a:lnTo>
                <a:lnTo>
                  <a:pt x="195996" y="5827"/>
                </a:lnTo>
                <a:lnTo>
                  <a:pt x="195580" y="6140"/>
                </a:lnTo>
                <a:lnTo>
                  <a:pt x="195190" y="6478"/>
                </a:lnTo>
                <a:lnTo>
                  <a:pt x="194774" y="6842"/>
                </a:lnTo>
                <a:lnTo>
                  <a:pt x="194383" y="7206"/>
                </a:lnTo>
                <a:lnTo>
                  <a:pt x="193629" y="7987"/>
                </a:lnTo>
                <a:lnTo>
                  <a:pt x="192952" y="8689"/>
                </a:lnTo>
                <a:lnTo>
                  <a:pt x="192354" y="9261"/>
                </a:lnTo>
                <a:lnTo>
                  <a:pt x="192120" y="9470"/>
                </a:lnTo>
                <a:lnTo>
                  <a:pt x="191912" y="9626"/>
                </a:lnTo>
                <a:lnTo>
                  <a:pt x="191704" y="9756"/>
                </a:lnTo>
                <a:lnTo>
                  <a:pt x="191444" y="9886"/>
                </a:lnTo>
                <a:lnTo>
                  <a:pt x="190793" y="10146"/>
                </a:lnTo>
                <a:lnTo>
                  <a:pt x="190065" y="10406"/>
                </a:lnTo>
                <a:lnTo>
                  <a:pt x="189336" y="10666"/>
                </a:lnTo>
                <a:lnTo>
                  <a:pt x="188062" y="11056"/>
                </a:lnTo>
                <a:lnTo>
                  <a:pt x="187515" y="11213"/>
                </a:lnTo>
                <a:lnTo>
                  <a:pt x="186891" y="11161"/>
                </a:lnTo>
                <a:lnTo>
                  <a:pt x="186215" y="11134"/>
                </a:lnTo>
                <a:lnTo>
                  <a:pt x="185486" y="11134"/>
                </a:lnTo>
                <a:lnTo>
                  <a:pt x="184732" y="11187"/>
                </a:lnTo>
                <a:lnTo>
                  <a:pt x="183951" y="11265"/>
                </a:lnTo>
                <a:lnTo>
                  <a:pt x="183171" y="11343"/>
                </a:lnTo>
                <a:lnTo>
                  <a:pt x="181558" y="11577"/>
                </a:lnTo>
                <a:lnTo>
                  <a:pt x="179945" y="11837"/>
                </a:lnTo>
                <a:lnTo>
                  <a:pt x="178436" y="12123"/>
                </a:lnTo>
                <a:lnTo>
                  <a:pt x="177057" y="12357"/>
                </a:lnTo>
                <a:lnTo>
                  <a:pt x="176433" y="12435"/>
                </a:lnTo>
                <a:lnTo>
                  <a:pt x="175861" y="12487"/>
                </a:lnTo>
                <a:lnTo>
                  <a:pt x="175314" y="12539"/>
                </a:lnTo>
                <a:lnTo>
                  <a:pt x="174716" y="12565"/>
                </a:lnTo>
                <a:lnTo>
                  <a:pt x="173493" y="12565"/>
                </a:lnTo>
                <a:lnTo>
                  <a:pt x="172193" y="12513"/>
                </a:lnTo>
                <a:lnTo>
                  <a:pt x="170892" y="12435"/>
                </a:lnTo>
                <a:lnTo>
                  <a:pt x="169669" y="12305"/>
                </a:lnTo>
                <a:lnTo>
                  <a:pt x="168577" y="12175"/>
                </a:lnTo>
                <a:lnTo>
                  <a:pt x="167666" y="12045"/>
                </a:lnTo>
                <a:lnTo>
                  <a:pt x="166964" y="11915"/>
                </a:lnTo>
                <a:lnTo>
                  <a:pt x="166391" y="11837"/>
                </a:lnTo>
                <a:lnTo>
                  <a:pt x="165741" y="11785"/>
                </a:lnTo>
                <a:lnTo>
                  <a:pt x="164388" y="11733"/>
                </a:lnTo>
                <a:lnTo>
                  <a:pt x="163686" y="11681"/>
                </a:lnTo>
                <a:lnTo>
                  <a:pt x="163035" y="11629"/>
                </a:lnTo>
                <a:lnTo>
                  <a:pt x="162437" y="11551"/>
                </a:lnTo>
                <a:lnTo>
                  <a:pt x="162177" y="11473"/>
                </a:lnTo>
                <a:lnTo>
                  <a:pt x="161917" y="11395"/>
                </a:lnTo>
                <a:lnTo>
                  <a:pt x="161683" y="11317"/>
                </a:lnTo>
                <a:lnTo>
                  <a:pt x="161474" y="11265"/>
                </a:lnTo>
                <a:lnTo>
                  <a:pt x="161266" y="11239"/>
                </a:lnTo>
                <a:lnTo>
                  <a:pt x="160876" y="11239"/>
                </a:lnTo>
                <a:lnTo>
                  <a:pt x="160668" y="11265"/>
                </a:lnTo>
                <a:lnTo>
                  <a:pt x="160304" y="11369"/>
                </a:lnTo>
                <a:lnTo>
                  <a:pt x="159940" y="11473"/>
                </a:lnTo>
                <a:lnTo>
                  <a:pt x="159549" y="11629"/>
                </a:lnTo>
                <a:lnTo>
                  <a:pt x="159107" y="11785"/>
                </a:lnTo>
                <a:lnTo>
                  <a:pt x="158613" y="11915"/>
                </a:lnTo>
                <a:lnTo>
                  <a:pt x="158301" y="11993"/>
                </a:lnTo>
                <a:lnTo>
                  <a:pt x="157858" y="12019"/>
                </a:lnTo>
                <a:lnTo>
                  <a:pt x="156662" y="12071"/>
                </a:lnTo>
                <a:lnTo>
                  <a:pt x="155231" y="12071"/>
                </a:lnTo>
                <a:lnTo>
                  <a:pt x="153696" y="12045"/>
                </a:lnTo>
                <a:lnTo>
                  <a:pt x="150990" y="11967"/>
                </a:lnTo>
                <a:lnTo>
                  <a:pt x="149820" y="11915"/>
                </a:lnTo>
                <a:lnTo>
                  <a:pt x="149638" y="11681"/>
                </a:lnTo>
                <a:lnTo>
                  <a:pt x="149143" y="11134"/>
                </a:lnTo>
                <a:lnTo>
                  <a:pt x="148831" y="10796"/>
                </a:lnTo>
                <a:lnTo>
                  <a:pt x="148493" y="10484"/>
                </a:lnTo>
                <a:lnTo>
                  <a:pt x="148155" y="10172"/>
                </a:lnTo>
                <a:lnTo>
                  <a:pt x="147791" y="9938"/>
                </a:lnTo>
                <a:lnTo>
                  <a:pt x="147609" y="9834"/>
                </a:lnTo>
                <a:lnTo>
                  <a:pt x="147426" y="9756"/>
                </a:lnTo>
                <a:lnTo>
                  <a:pt x="147192" y="9704"/>
                </a:lnTo>
                <a:lnTo>
                  <a:pt x="146984" y="9652"/>
                </a:lnTo>
                <a:lnTo>
                  <a:pt x="146516" y="9600"/>
                </a:lnTo>
                <a:lnTo>
                  <a:pt x="146074" y="9574"/>
                </a:lnTo>
                <a:lnTo>
                  <a:pt x="145683" y="9600"/>
                </a:lnTo>
                <a:lnTo>
                  <a:pt x="145345" y="9626"/>
                </a:lnTo>
                <a:lnTo>
                  <a:pt x="145059" y="9652"/>
                </a:lnTo>
                <a:lnTo>
                  <a:pt x="144773" y="9339"/>
                </a:lnTo>
                <a:lnTo>
                  <a:pt x="144487" y="9001"/>
                </a:lnTo>
                <a:lnTo>
                  <a:pt x="144097" y="8611"/>
                </a:lnTo>
                <a:lnTo>
                  <a:pt x="143654" y="8221"/>
                </a:lnTo>
                <a:lnTo>
                  <a:pt x="143420" y="8039"/>
                </a:lnTo>
                <a:lnTo>
                  <a:pt x="143186" y="7883"/>
                </a:lnTo>
                <a:lnTo>
                  <a:pt x="142952" y="7727"/>
                </a:lnTo>
                <a:lnTo>
                  <a:pt x="142692" y="7596"/>
                </a:lnTo>
                <a:lnTo>
                  <a:pt x="142432" y="7518"/>
                </a:lnTo>
                <a:lnTo>
                  <a:pt x="142197" y="7440"/>
                </a:lnTo>
                <a:lnTo>
                  <a:pt x="142067" y="7440"/>
                </a:lnTo>
                <a:lnTo>
                  <a:pt x="141937" y="7466"/>
                </a:lnTo>
                <a:lnTo>
                  <a:pt x="141807" y="7544"/>
                </a:lnTo>
                <a:lnTo>
                  <a:pt x="141651" y="7622"/>
                </a:lnTo>
                <a:lnTo>
                  <a:pt x="141365" y="7857"/>
                </a:lnTo>
                <a:lnTo>
                  <a:pt x="141027" y="8169"/>
                </a:lnTo>
                <a:lnTo>
                  <a:pt x="140715" y="8533"/>
                </a:lnTo>
                <a:lnTo>
                  <a:pt x="140350" y="8975"/>
                </a:lnTo>
                <a:lnTo>
                  <a:pt x="139674" y="9938"/>
                </a:lnTo>
                <a:lnTo>
                  <a:pt x="138972" y="10952"/>
                </a:lnTo>
                <a:lnTo>
                  <a:pt x="138347" y="11889"/>
                </a:lnTo>
                <a:lnTo>
                  <a:pt x="138061" y="12279"/>
                </a:lnTo>
                <a:lnTo>
                  <a:pt x="137775" y="12643"/>
                </a:lnTo>
                <a:lnTo>
                  <a:pt x="137541" y="12904"/>
                </a:lnTo>
                <a:lnTo>
                  <a:pt x="137333" y="13086"/>
                </a:lnTo>
                <a:lnTo>
                  <a:pt x="137125" y="13190"/>
                </a:lnTo>
                <a:lnTo>
                  <a:pt x="136890" y="13242"/>
                </a:lnTo>
                <a:lnTo>
                  <a:pt x="136630" y="13294"/>
                </a:lnTo>
                <a:lnTo>
                  <a:pt x="136344" y="13294"/>
                </a:lnTo>
                <a:lnTo>
                  <a:pt x="136032" y="13268"/>
                </a:lnTo>
                <a:lnTo>
                  <a:pt x="135720" y="13242"/>
                </a:lnTo>
                <a:lnTo>
                  <a:pt x="135095" y="13138"/>
                </a:lnTo>
                <a:lnTo>
                  <a:pt x="134523" y="12982"/>
                </a:lnTo>
                <a:lnTo>
                  <a:pt x="134055" y="12825"/>
                </a:lnTo>
                <a:lnTo>
                  <a:pt x="133613" y="12669"/>
                </a:lnTo>
                <a:lnTo>
                  <a:pt x="133378" y="12539"/>
                </a:lnTo>
                <a:lnTo>
                  <a:pt x="132780" y="12201"/>
                </a:lnTo>
                <a:lnTo>
                  <a:pt x="132390" y="12019"/>
                </a:lnTo>
                <a:lnTo>
                  <a:pt x="132000" y="11837"/>
                </a:lnTo>
                <a:lnTo>
                  <a:pt x="131583" y="11681"/>
                </a:lnTo>
                <a:lnTo>
                  <a:pt x="131167" y="11577"/>
                </a:lnTo>
                <a:lnTo>
                  <a:pt x="130985" y="11577"/>
                </a:lnTo>
                <a:lnTo>
                  <a:pt x="130803" y="11603"/>
                </a:lnTo>
                <a:lnTo>
                  <a:pt x="130621" y="11655"/>
                </a:lnTo>
                <a:lnTo>
                  <a:pt x="130465" y="11733"/>
                </a:lnTo>
                <a:lnTo>
                  <a:pt x="130309" y="11837"/>
                </a:lnTo>
                <a:lnTo>
                  <a:pt x="130127" y="11967"/>
                </a:lnTo>
                <a:lnTo>
                  <a:pt x="129814" y="12253"/>
                </a:lnTo>
                <a:lnTo>
                  <a:pt x="129476" y="12539"/>
                </a:lnTo>
                <a:lnTo>
                  <a:pt x="129320" y="12669"/>
                </a:lnTo>
                <a:lnTo>
                  <a:pt x="129138" y="12799"/>
                </a:lnTo>
                <a:lnTo>
                  <a:pt x="128930" y="12904"/>
                </a:lnTo>
                <a:lnTo>
                  <a:pt x="128748" y="12982"/>
                </a:lnTo>
                <a:lnTo>
                  <a:pt x="128514" y="13060"/>
                </a:lnTo>
                <a:lnTo>
                  <a:pt x="128305" y="13086"/>
                </a:lnTo>
                <a:lnTo>
                  <a:pt x="127681" y="13060"/>
                </a:lnTo>
                <a:lnTo>
                  <a:pt x="126875" y="12956"/>
                </a:lnTo>
                <a:lnTo>
                  <a:pt x="125912" y="12851"/>
                </a:lnTo>
                <a:lnTo>
                  <a:pt x="124924" y="12695"/>
                </a:lnTo>
                <a:lnTo>
                  <a:pt x="123233" y="12435"/>
                </a:lnTo>
                <a:lnTo>
                  <a:pt x="122504" y="12305"/>
                </a:lnTo>
                <a:lnTo>
                  <a:pt x="123857" y="11030"/>
                </a:lnTo>
                <a:lnTo>
                  <a:pt x="123519" y="11056"/>
                </a:lnTo>
                <a:lnTo>
                  <a:pt x="123076" y="11108"/>
                </a:lnTo>
                <a:lnTo>
                  <a:pt x="122088" y="11317"/>
                </a:lnTo>
                <a:lnTo>
                  <a:pt x="120891" y="11577"/>
                </a:lnTo>
                <a:lnTo>
                  <a:pt x="120995" y="11473"/>
                </a:lnTo>
                <a:lnTo>
                  <a:pt x="121099" y="11369"/>
                </a:lnTo>
                <a:lnTo>
                  <a:pt x="121281" y="11108"/>
                </a:lnTo>
                <a:lnTo>
                  <a:pt x="121412" y="10796"/>
                </a:lnTo>
                <a:lnTo>
                  <a:pt x="121542" y="10484"/>
                </a:lnTo>
                <a:lnTo>
                  <a:pt x="121698" y="9964"/>
                </a:lnTo>
                <a:lnTo>
                  <a:pt x="121750" y="9756"/>
                </a:lnTo>
                <a:lnTo>
                  <a:pt x="121516" y="9808"/>
                </a:lnTo>
                <a:lnTo>
                  <a:pt x="121281" y="9912"/>
                </a:lnTo>
                <a:lnTo>
                  <a:pt x="121021" y="10094"/>
                </a:lnTo>
                <a:lnTo>
                  <a:pt x="120761" y="10276"/>
                </a:lnTo>
                <a:lnTo>
                  <a:pt x="120501" y="10510"/>
                </a:lnTo>
                <a:lnTo>
                  <a:pt x="120241" y="10744"/>
                </a:lnTo>
                <a:lnTo>
                  <a:pt x="119747" y="11291"/>
                </a:lnTo>
                <a:lnTo>
                  <a:pt x="119304" y="11811"/>
                </a:lnTo>
                <a:lnTo>
                  <a:pt x="118966" y="12253"/>
                </a:lnTo>
                <a:lnTo>
                  <a:pt x="118628" y="12669"/>
                </a:lnTo>
                <a:lnTo>
                  <a:pt x="118550" y="12617"/>
                </a:lnTo>
                <a:lnTo>
                  <a:pt x="118446" y="12565"/>
                </a:lnTo>
                <a:lnTo>
                  <a:pt x="118290" y="12565"/>
                </a:lnTo>
                <a:lnTo>
                  <a:pt x="118108" y="12591"/>
                </a:lnTo>
                <a:lnTo>
                  <a:pt x="117665" y="12669"/>
                </a:lnTo>
                <a:lnTo>
                  <a:pt x="117197" y="12825"/>
                </a:lnTo>
                <a:lnTo>
                  <a:pt x="116755" y="12982"/>
                </a:lnTo>
                <a:lnTo>
                  <a:pt x="116339" y="13138"/>
                </a:lnTo>
                <a:lnTo>
                  <a:pt x="115974" y="13294"/>
                </a:lnTo>
                <a:lnTo>
                  <a:pt x="115974" y="13294"/>
                </a:lnTo>
                <a:lnTo>
                  <a:pt x="117249" y="10926"/>
                </a:lnTo>
                <a:lnTo>
                  <a:pt x="117119" y="10952"/>
                </a:lnTo>
                <a:lnTo>
                  <a:pt x="116937" y="10978"/>
                </a:lnTo>
                <a:lnTo>
                  <a:pt x="116443" y="11187"/>
                </a:lnTo>
                <a:lnTo>
                  <a:pt x="115844" y="11473"/>
                </a:lnTo>
                <a:lnTo>
                  <a:pt x="115194" y="11811"/>
                </a:lnTo>
                <a:lnTo>
                  <a:pt x="114075" y="12461"/>
                </a:lnTo>
                <a:lnTo>
                  <a:pt x="113555" y="12773"/>
                </a:lnTo>
                <a:lnTo>
                  <a:pt x="113737" y="12513"/>
                </a:lnTo>
                <a:lnTo>
                  <a:pt x="113997" y="12149"/>
                </a:lnTo>
                <a:lnTo>
                  <a:pt x="114726" y="11291"/>
                </a:lnTo>
                <a:lnTo>
                  <a:pt x="115376" y="10536"/>
                </a:lnTo>
                <a:lnTo>
                  <a:pt x="115688" y="10198"/>
                </a:lnTo>
                <a:lnTo>
                  <a:pt x="115454" y="10276"/>
                </a:lnTo>
                <a:lnTo>
                  <a:pt x="115220" y="10406"/>
                </a:lnTo>
                <a:lnTo>
                  <a:pt x="114960" y="10588"/>
                </a:lnTo>
                <a:lnTo>
                  <a:pt x="114648" y="10796"/>
                </a:lnTo>
                <a:lnTo>
                  <a:pt x="114049" y="11291"/>
                </a:lnTo>
                <a:lnTo>
                  <a:pt x="113425" y="11863"/>
                </a:lnTo>
                <a:lnTo>
                  <a:pt x="112853" y="12383"/>
                </a:lnTo>
                <a:lnTo>
                  <a:pt x="112384" y="12851"/>
                </a:lnTo>
                <a:lnTo>
                  <a:pt x="111942" y="13294"/>
                </a:lnTo>
                <a:lnTo>
                  <a:pt x="111656" y="13398"/>
                </a:lnTo>
                <a:lnTo>
                  <a:pt x="111240" y="13476"/>
                </a:lnTo>
                <a:lnTo>
                  <a:pt x="110745" y="13528"/>
                </a:lnTo>
                <a:lnTo>
                  <a:pt x="110147" y="13580"/>
                </a:lnTo>
                <a:lnTo>
                  <a:pt x="108820" y="13658"/>
                </a:lnTo>
                <a:lnTo>
                  <a:pt x="107337" y="13684"/>
                </a:lnTo>
                <a:lnTo>
                  <a:pt x="105855" y="13710"/>
                </a:lnTo>
                <a:lnTo>
                  <a:pt x="104476" y="13710"/>
                </a:lnTo>
                <a:lnTo>
                  <a:pt x="102577" y="13684"/>
                </a:lnTo>
                <a:lnTo>
                  <a:pt x="102291" y="13684"/>
                </a:lnTo>
                <a:lnTo>
                  <a:pt x="102030" y="13632"/>
                </a:lnTo>
                <a:lnTo>
                  <a:pt x="101744" y="13580"/>
                </a:lnTo>
                <a:lnTo>
                  <a:pt x="101458" y="13528"/>
                </a:lnTo>
                <a:lnTo>
                  <a:pt x="100912" y="13346"/>
                </a:lnTo>
                <a:lnTo>
                  <a:pt x="100365" y="13138"/>
                </a:lnTo>
                <a:lnTo>
                  <a:pt x="99845" y="12904"/>
                </a:lnTo>
                <a:lnTo>
                  <a:pt x="99351" y="12721"/>
                </a:lnTo>
                <a:lnTo>
                  <a:pt x="98883" y="12565"/>
                </a:lnTo>
                <a:lnTo>
                  <a:pt x="98675" y="12513"/>
                </a:lnTo>
                <a:lnTo>
                  <a:pt x="98440" y="12487"/>
                </a:lnTo>
                <a:lnTo>
                  <a:pt x="98232" y="12487"/>
                </a:lnTo>
                <a:lnTo>
                  <a:pt x="98024" y="12513"/>
                </a:lnTo>
                <a:lnTo>
                  <a:pt x="97816" y="12539"/>
                </a:lnTo>
                <a:lnTo>
                  <a:pt x="97608" y="12617"/>
                </a:lnTo>
                <a:lnTo>
                  <a:pt x="97166" y="12773"/>
                </a:lnTo>
                <a:lnTo>
                  <a:pt x="96723" y="12956"/>
                </a:lnTo>
                <a:lnTo>
                  <a:pt x="96229" y="13164"/>
                </a:lnTo>
                <a:lnTo>
                  <a:pt x="95761" y="13372"/>
                </a:lnTo>
                <a:lnTo>
                  <a:pt x="95241" y="13554"/>
                </a:lnTo>
                <a:lnTo>
                  <a:pt x="94980" y="13632"/>
                </a:lnTo>
                <a:lnTo>
                  <a:pt x="94720" y="13684"/>
                </a:lnTo>
                <a:lnTo>
                  <a:pt x="93992" y="13788"/>
                </a:lnTo>
                <a:lnTo>
                  <a:pt x="93029" y="13918"/>
                </a:lnTo>
                <a:lnTo>
                  <a:pt x="90740" y="14152"/>
                </a:lnTo>
                <a:lnTo>
                  <a:pt x="87878" y="14412"/>
                </a:lnTo>
                <a:lnTo>
                  <a:pt x="87644" y="14256"/>
                </a:lnTo>
                <a:lnTo>
                  <a:pt x="87098" y="13892"/>
                </a:lnTo>
                <a:lnTo>
                  <a:pt x="86447" y="13528"/>
                </a:lnTo>
                <a:lnTo>
                  <a:pt x="86161" y="13372"/>
                </a:lnTo>
                <a:lnTo>
                  <a:pt x="85927" y="13294"/>
                </a:lnTo>
                <a:lnTo>
                  <a:pt x="85719" y="13294"/>
                </a:lnTo>
                <a:lnTo>
                  <a:pt x="85485" y="13372"/>
                </a:lnTo>
                <a:lnTo>
                  <a:pt x="85251" y="13476"/>
                </a:lnTo>
                <a:lnTo>
                  <a:pt x="84991" y="13606"/>
                </a:lnTo>
                <a:lnTo>
                  <a:pt x="84418" y="13918"/>
                </a:lnTo>
                <a:lnTo>
                  <a:pt x="84158" y="14048"/>
                </a:lnTo>
                <a:lnTo>
                  <a:pt x="83872" y="14152"/>
                </a:lnTo>
                <a:lnTo>
                  <a:pt x="83690" y="14178"/>
                </a:lnTo>
                <a:lnTo>
                  <a:pt x="83430" y="14204"/>
                </a:lnTo>
                <a:lnTo>
                  <a:pt x="82727" y="14230"/>
                </a:lnTo>
                <a:lnTo>
                  <a:pt x="80984" y="14256"/>
                </a:lnTo>
                <a:lnTo>
                  <a:pt x="79345" y="14256"/>
                </a:lnTo>
                <a:lnTo>
                  <a:pt x="78643" y="14230"/>
                </a:lnTo>
                <a:lnTo>
                  <a:pt x="78435" y="13970"/>
                </a:lnTo>
                <a:lnTo>
                  <a:pt x="77993" y="13398"/>
                </a:lnTo>
                <a:lnTo>
                  <a:pt x="77706" y="13086"/>
                </a:lnTo>
                <a:lnTo>
                  <a:pt x="77446" y="12799"/>
                </a:lnTo>
                <a:lnTo>
                  <a:pt x="77186" y="12591"/>
                </a:lnTo>
                <a:lnTo>
                  <a:pt x="77082" y="12539"/>
                </a:lnTo>
                <a:lnTo>
                  <a:pt x="76978" y="12487"/>
                </a:lnTo>
                <a:lnTo>
                  <a:pt x="76224" y="12409"/>
                </a:lnTo>
                <a:lnTo>
                  <a:pt x="75027" y="12279"/>
                </a:lnTo>
                <a:lnTo>
                  <a:pt x="73414" y="12123"/>
                </a:lnTo>
                <a:lnTo>
                  <a:pt x="73076" y="11811"/>
                </a:lnTo>
                <a:lnTo>
                  <a:pt x="72712" y="11499"/>
                </a:lnTo>
                <a:lnTo>
                  <a:pt x="72217" y="11134"/>
                </a:lnTo>
                <a:lnTo>
                  <a:pt x="71931" y="10952"/>
                </a:lnTo>
                <a:lnTo>
                  <a:pt x="71619" y="10770"/>
                </a:lnTo>
                <a:lnTo>
                  <a:pt x="71307" y="10614"/>
                </a:lnTo>
                <a:lnTo>
                  <a:pt x="70969" y="10458"/>
                </a:lnTo>
                <a:lnTo>
                  <a:pt x="70630" y="10354"/>
                </a:lnTo>
                <a:lnTo>
                  <a:pt x="70266" y="10250"/>
                </a:lnTo>
                <a:lnTo>
                  <a:pt x="69928" y="10198"/>
                </a:lnTo>
                <a:lnTo>
                  <a:pt x="69564" y="10198"/>
                </a:lnTo>
                <a:lnTo>
                  <a:pt x="69382" y="10224"/>
                </a:lnTo>
                <a:lnTo>
                  <a:pt x="69200" y="10276"/>
                </a:lnTo>
                <a:lnTo>
                  <a:pt x="68992" y="10354"/>
                </a:lnTo>
                <a:lnTo>
                  <a:pt x="68809" y="10432"/>
                </a:lnTo>
                <a:lnTo>
                  <a:pt x="68393" y="10692"/>
                </a:lnTo>
                <a:lnTo>
                  <a:pt x="68003" y="11004"/>
                </a:lnTo>
                <a:lnTo>
                  <a:pt x="67587" y="11369"/>
                </a:lnTo>
                <a:lnTo>
                  <a:pt x="67196" y="11785"/>
                </a:lnTo>
                <a:lnTo>
                  <a:pt x="66806" y="12227"/>
                </a:lnTo>
                <a:lnTo>
                  <a:pt x="66442" y="12695"/>
                </a:lnTo>
                <a:lnTo>
                  <a:pt x="65792" y="13580"/>
                </a:lnTo>
                <a:lnTo>
                  <a:pt x="65271" y="14360"/>
                </a:lnTo>
                <a:lnTo>
                  <a:pt x="64777" y="15089"/>
                </a:lnTo>
                <a:lnTo>
                  <a:pt x="64491" y="15037"/>
                </a:lnTo>
                <a:lnTo>
                  <a:pt x="64127" y="15011"/>
                </a:lnTo>
                <a:lnTo>
                  <a:pt x="63268" y="14959"/>
                </a:lnTo>
                <a:lnTo>
                  <a:pt x="62280" y="14959"/>
                </a:lnTo>
                <a:lnTo>
                  <a:pt x="61239" y="14985"/>
                </a:lnTo>
                <a:lnTo>
                  <a:pt x="59496" y="15089"/>
                </a:lnTo>
                <a:lnTo>
                  <a:pt x="58742" y="15141"/>
                </a:lnTo>
                <a:lnTo>
                  <a:pt x="58664" y="14907"/>
                </a:lnTo>
                <a:lnTo>
                  <a:pt x="58586" y="14699"/>
                </a:lnTo>
                <a:lnTo>
                  <a:pt x="58508" y="14516"/>
                </a:lnTo>
                <a:lnTo>
                  <a:pt x="58403" y="14360"/>
                </a:lnTo>
                <a:lnTo>
                  <a:pt x="58299" y="14230"/>
                </a:lnTo>
                <a:lnTo>
                  <a:pt x="58195" y="14126"/>
                </a:lnTo>
                <a:lnTo>
                  <a:pt x="58065" y="14022"/>
                </a:lnTo>
                <a:lnTo>
                  <a:pt x="57935" y="13944"/>
                </a:lnTo>
                <a:lnTo>
                  <a:pt x="57805" y="13892"/>
                </a:lnTo>
                <a:lnTo>
                  <a:pt x="57675" y="13840"/>
                </a:lnTo>
                <a:lnTo>
                  <a:pt x="57415" y="13814"/>
                </a:lnTo>
                <a:lnTo>
                  <a:pt x="57129" y="13814"/>
                </a:lnTo>
                <a:lnTo>
                  <a:pt x="56843" y="13866"/>
                </a:lnTo>
                <a:lnTo>
                  <a:pt x="56556" y="13944"/>
                </a:lnTo>
                <a:lnTo>
                  <a:pt x="56296" y="14022"/>
                </a:lnTo>
                <a:lnTo>
                  <a:pt x="56062" y="14126"/>
                </a:lnTo>
                <a:lnTo>
                  <a:pt x="55854" y="14256"/>
                </a:lnTo>
                <a:lnTo>
                  <a:pt x="55542" y="14438"/>
                </a:lnTo>
                <a:lnTo>
                  <a:pt x="55438" y="14516"/>
                </a:lnTo>
                <a:lnTo>
                  <a:pt x="55282" y="14438"/>
                </a:lnTo>
                <a:lnTo>
                  <a:pt x="55100" y="14386"/>
                </a:lnTo>
                <a:lnTo>
                  <a:pt x="54917" y="14360"/>
                </a:lnTo>
                <a:lnTo>
                  <a:pt x="54345" y="14360"/>
                </a:lnTo>
                <a:lnTo>
                  <a:pt x="53981" y="14438"/>
                </a:lnTo>
                <a:lnTo>
                  <a:pt x="53643" y="14516"/>
                </a:lnTo>
                <a:lnTo>
                  <a:pt x="53383" y="14594"/>
                </a:lnTo>
                <a:lnTo>
                  <a:pt x="53148" y="14699"/>
                </a:lnTo>
                <a:lnTo>
                  <a:pt x="52732" y="14673"/>
                </a:lnTo>
                <a:lnTo>
                  <a:pt x="51119" y="14673"/>
                </a:lnTo>
                <a:lnTo>
                  <a:pt x="48544" y="14751"/>
                </a:lnTo>
                <a:lnTo>
                  <a:pt x="47243" y="14777"/>
                </a:lnTo>
                <a:lnTo>
                  <a:pt x="45578" y="14777"/>
                </a:lnTo>
                <a:lnTo>
                  <a:pt x="45110" y="14725"/>
                </a:lnTo>
                <a:lnTo>
                  <a:pt x="44720" y="14673"/>
                </a:lnTo>
                <a:lnTo>
                  <a:pt x="44433" y="14594"/>
                </a:lnTo>
                <a:lnTo>
                  <a:pt x="44173" y="14542"/>
                </a:lnTo>
                <a:lnTo>
                  <a:pt x="43939" y="14490"/>
                </a:lnTo>
                <a:lnTo>
                  <a:pt x="43523" y="14490"/>
                </a:lnTo>
                <a:lnTo>
                  <a:pt x="43341" y="14516"/>
                </a:lnTo>
                <a:lnTo>
                  <a:pt x="43185" y="14568"/>
                </a:lnTo>
                <a:lnTo>
                  <a:pt x="43029" y="14620"/>
                </a:lnTo>
                <a:lnTo>
                  <a:pt x="42899" y="14699"/>
                </a:lnTo>
                <a:lnTo>
                  <a:pt x="42690" y="14855"/>
                </a:lnTo>
                <a:lnTo>
                  <a:pt x="42534" y="14985"/>
                </a:lnTo>
                <a:lnTo>
                  <a:pt x="42404" y="15141"/>
                </a:lnTo>
                <a:lnTo>
                  <a:pt x="42144" y="14933"/>
                </a:lnTo>
                <a:lnTo>
                  <a:pt x="41858" y="14725"/>
                </a:lnTo>
                <a:lnTo>
                  <a:pt x="41494" y="14516"/>
                </a:lnTo>
                <a:lnTo>
                  <a:pt x="41078" y="14282"/>
                </a:lnTo>
                <a:lnTo>
                  <a:pt x="40583" y="14074"/>
                </a:lnTo>
                <a:lnTo>
                  <a:pt x="40349" y="13996"/>
                </a:lnTo>
                <a:lnTo>
                  <a:pt x="40089" y="13918"/>
                </a:lnTo>
                <a:lnTo>
                  <a:pt x="39829" y="13892"/>
                </a:lnTo>
                <a:lnTo>
                  <a:pt x="39569" y="13866"/>
                </a:lnTo>
                <a:lnTo>
                  <a:pt x="39309" y="13892"/>
                </a:lnTo>
                <a:lnTo>
                  <a:pt x="39048" y="13944"/>
                </a:lnTo>
                <a:lnTo>
                  <a:pt x="38788" y="14022"/>
                </a:lnTo>
                <a:lnTo>
                  <a:pt x="38528" y="14126"/>
                </a:lnTo>
                <a:lnTo>
                  <a:pt x="38294" y="14230"/>
                </a:lnTo>
                <a:lnTo>
                  <a:pt x="38060" y="14360"/>
                </a:lnTo>
                <a:lnTo>
                  <a:pt x="37618" y="14673"/>
                </a:lnTo>
                <a:lnTo>
                  <a:pt x="37253" y="14959"/>
                </a:lnTo>
                <a:lnTo>
                  <a:pt x="36967" y="15193"/>
                </a:lnTo>
                <a:lnTo>
                  <a:pt x="36733" y="15453"/>
                </a:lnTo>
                <a:lnTo>
                  <a:pt x="36343" y="15427"/>
                </a:lnTo>
                <a:lnTo>
                  <a:pt x="35927" y="15427"/>
                </a:lnTo>
                <a:lnTo>
                  <a:pt x="34886" y="15453"/>
                </a:lnTo>
                <a:lnTo>
                  <a:pt x="33741" y="15531"/>
                </a:lnTo>
                <a:lnTo>
                  <a:pt x="32571" y="15661"/>
                </a:lnTo>
                <a:lnTo>
                  <a:pt x="30594" y="15869"/>
                </a:lnTo>
                <a:lnTo>
                  <a:pt x="29761" y="15973"/>
                </a:lnTo>
                <a:lnTo>
                  <a:pt x="29735" y="15921"/>
                </a:lnTo>
                <a:lnTo>
                  <a:pt x="29709" y="15843"/>
                </a:lnTo>
                <a:lnTo>
                  <a:pt x="29683" y="15739"/>
                </a:lnTo>
                <a:lnTo>
                  <a:pt x="29605" y="15661"/>
                </a:lnTo>
                <a:lnTo>
                  <a:pt x="29527" y="15557"/>
                </a:lnTo>
                <a:lnTo>
                  <a:pt x="29371" y="15505"/>
                </a:lnTo>
                <a:lnTo>
                  <a:pt x="29189" y="15453"/>
                </a:lnTo>
                <a:lnTo>
                  <a:pt x="28877" y="15427"/>
                </a:lnTo>
                <a:lnTo>
                  <a:pt x="27160" y="15427"/>
                </a:lnTo>
                <a:lnTo>
                  <a:pt x="25521" y="15453"/>
                </a:lnTo>
                <a:lnTo>
                  <a:pt x="25547" y="15349"/>
                </a:lnTo>
                <a:lnTo>
                  <a:pt x="25547" y="15245"/>
                </a:lnTo>
                <a:lnTo>
                  <a:pt x="25495" y="15115"/>
                </a:lnTo>
                <a:lnTo>
                  <a:pt x="25417" y="14959"/>
                </a:lnTo>
                <a:lnTo>
                  <a:pt x="25260" y="14855"/>
                </a:lnTo>
                <a:lnTo>
                  <a:pt x="25156" y="14803"/>
                </a:lnTo>
                <a:lnTo>
                  <a:pt x="25026" y="14751"/>
                </a:lnTo>
                <a:lnTo>
                  <a:pt x="24870" y="14699"/>
                </a:lnTo>
                <a:lnTo>
                  <a:pt x="24714" y="14673"/>
                </a:lnTo>
                <a:lnTo>
                  <a:pt x="23934" y="14568"/>
                </a:lnTo>
                <a:lnTo>
                  <a:pt x="23517" y="14542"/>
                </a:lnTo>
                <a:lnTo>
                  <a:pt x="23075" y="14516"/>
                </a:lnTo>
                <a:lnTo>
                  <a:pt x="22633" y="14490"/>
                </a:lnTo>
                <a:lnTo>
                  <a:pt x="22165" y="14516"/>
                </a:lnTo>
                <a:lnTo>
                  <a:pt x="21670" y="14568"/>
                </a:lnTo>
                <a:lnTo>
                  <a:pt x="21124" y="14673"/>
                </a:lnTo>
                <a:lnTo>
                  <a:pt x="20864" y="14751"/>
                </a:lnTo>
                <a:lnTo>
                  <a:pt x="20630" y="14829"/>
                </a:lnTo>
                <a:lnTo>
                  <a:pt x="20422" y="14907"/>
                </a:lnTo>
                <a:lnTo>
                  <a:pt x="20240" y="15011"/>
                </a:lnTo>
                <a:lnTo>
                  <a:pt x="19953" y="15219"/>
                </a:lnTo>
                <a:lnTo>
                  <a:pt x="19693" y="15427"/>
                </a:lnTo>
                <a:lnTo>
                  <a:pt x="19225" y="15869"/>
                </a:lnTo>
                <a:lnTo>
                  <a:pt x="18965" y="16103"/>
                </a:lnTo>
                <a:lnTo>
                  <a:pt x="18653" y="16285"/>
                </a:lnTo>
                <a:lnTo>
                  <a:pt x="18549" y="16337"/>
                </a:lnTo>
                <a:lnTo>
                  <a:pt x="18419" y="16363"/>
                </a:lnTo>
                <a:lnTo>
                  <a:pt x="18106" y="16390"/>
                </a:lnTo>
                <a:lnTo>
                  <a:pt x="17690" y="16390"/>
                </a:lnTo>
                <a:lnTo>
                  <a:pt x="17222" y="16363"/>
                </a:lnTo>
                <a:lnTo>
                  <a:pt x="16702" y="16311"/>
                </a:lnTo>
                <a:lnTo>
                  <a:pt x="16155" y="16259"/>
                </a:lnTo>
                <a:lnTo>
                  <a:pt x="15011" y="16077"/>
                </a:lnTo>
                <a:lnTo>
                  <a:pt x="13892" y="15869"/>
                </a:lnTo>
                <a:lnTo>
                  <a:pt x="12955" y="15687"/>
                </a:lnTo>
                <a:lnTo>
                  <a:pt x="12045" y="15479"/>
                </a:lnTo>
                <a:lnTo>
                  <a:pt x="12175" y="15219"/>
                </a:lnTo>
                <a:lnTo>
                  <a:pt x="12227" y="15037"/>
                </a:lnTo>
                <a:lnTo>
                  <a:pt x="12227" y="14959"/>
                </a:lnTo>
                <a:lnTo>
                  <a:pt x="12201" y="14907"/>
                </a:lnTo>
                <a:lnTo>
                  <a:pt x="12175" y="14881"/>
                </a:lnTo>
                <a:lnTo>
                  <a:pt x="12123" y="14855"/>
                </a:lnTo>
                <a:lnTo>
                  <a:pt x="11993" y="14829"/>
                </a:lnTo>
                <a:lnTo>
                  <a:pt x="11811" y="14881"/>
                </a:lnTo>
                <a:lnTo>
                  <a:pt x="11603" y="14933"/>
                </a:lnTo>
                <a:lnTo>
                  <a:pt x="11395" y="15037"/>
                </a:lnTo>
                <a:lnTo>
                  <a:pt x="10900" y="15245"/>
                </a:lnTo>
                <a:lnTo>
                  <a:pt x="10484" y="15505"/>
                </a:lnTo>
                <a:lnTo>
                  <a:pt x="10016" y="15765"/>
                </a:lnTo>
                <a:lnTo>
                  <a:pt x="10016" y="15765"/>
                </a:lnTo>
                <a:lnTo>
                  <a:pt x="10094" y="15557"/>
                </a:lnTo>
                <a:lnTo>
                  <a:pt x="10146" y="15375"/>
                </a:lnTo>
                <a:lnTo>
                  <a:pt x="10172" y="15219"/>
                </a:lnTo>
                <a:lnTo>
                  <a:pt x="10146" y="15063"/>
                </a:lnTo>
                <a:lnTo>
                  <a:pt x="10120" y="14959"/>
                </a:lnTo>
                <a:lnTo>
                  <a:pt x="10068" y="14855"/>
                </a:lnTo>
                <a:lnTo>
                  <a:pt x="9990" y="14777"/>
                </a:lnTo>
                <a:lnTo>
                  <a:pt x="9912" y="14725"/>
                </a:lnTo>
                <a:lnTo>
                  <a:pt x="9808" y="14699"/>
                </a:lnTo>
                <a:lnTo>
                  <a:pt x="9678" y="14673"/>
                </a:lnTo>
                <a:lnTo>
                  <a:pt x="9365" y="14699"/>
                </a:lnTo>
                <a:lnTo>
                  <a:pt x="9027" y="14751"/>
                </a:lnTo>
                <a:lnTo>
                  <a:pt x="8663" y="14855"/>
                </a:lnTo>
                <a:lnTo>
                  <a:pt x="8247" y="14985"/>
                </a:lnTo>
                <a:lnTo>
                  <a:pt x="7830" y="15167"/>
                </a:lnTo>
                <a:lnTo>
                  <a:pt x="6972" y="15531"/>
                </a:lnTo>
                <a:lnTo>
                  <a:pt x="6218" y="15895"/>
                </a:lnTo>
                <a:lnTo>
                  <a:pt x="5619" y="16155"/>
                </a:lnTo>
                <a:lnTo>
                  <a:pt x="5489" y="16207"/>
                </a:lnTo>
                <a:lnTo>
                  <a:pt x="5359" y="16259"/>
                </a:lnTo>
                <a:lnTo>
                  <a:pt x="5021" y="16285"/>
                </a:lnTo>
                <a:lnTo>
                  <a:pt x="4631" y="16285"/>
                </a:lnTo>
                <a:lnTo>
                  <a:pt x="4214" y="16259"/>
                </a:lnTo>
                <a:lnTo>
                  <a:pt x="3746" y="16207"/>
                </a:lnTo>
                <a:lnTo>
                  <a:pt x="3278" y="16129"/>
                </a:lnTo>
                <a:lnTo>
                  <a:pt x="2315" y="15921"/>
                </a:lnTo>
                <a:lnTo>
                  <a:pt x="1431" y="15687"/>
                </a:lnTo>
                <a:lnTo>
                  <a:pt x="702" y="15479"/>
                </a:lnTo>
                <a:lnTo>
                  <a:pt x="0" y="15245"/>
                </a:lnTo>
                <a:lnTo>
                  <a:pt x="0" y="66156"/>
                </a:lnTo>
                <a:lnTo>
                  <a:pt x="225315" y="66156"/>
                </a:lnTo>
                <a:lnTo>
                  <a:pt x="225315" y="8741"/>
                </a:lnTo>
                <a:lnTo>
                  <a:pt x="222844" y="8403"/>
                </a:lnTo>
                <a:lnTo>
                  <a:pt x="220658" y="8091"/>
                </a:lnTo>
                <a:lnTo>
                  <a:pt x="219592" y="7909"/>
                </a:lnTo>
                <a:lnTo>
                  <a:pt x="218603" y="7727"/>
                </a:lnTo>
                <a:lnTo>
                  <a:pt x="218369" y="7675"/>
                </a:lnTo>
                <a:lnTo>
                  <a:pt x="218109" y="7570"/>
                </a:lnTo>
                <a:lnTo>
                  <a:pt x="217797" y="7440"/>
                </a:lnTo>
                <a:lnTo>
                  <a:pt x="217485" y="7284"/>
                </a:lnTo>
                <a:lnTo>
                  <a:pt x="216782" y="6894"/>
                </a:lnTo>
                <a:lnTo>
                  <a:pt x="215976" y="6400"/>
                </a:lnTo>
                <a:lnTo>
                  <a:pt x="215143" y="5827"/>
                </a:lnTo>
                <a:lnTo>
                  <a:pt x="214233" y="5203"/>
                </a:lnTo>
                <a:lnTo>
                  <a:pt x="212386" y="3876"/>
                </a:lnTo>
                <a:lnTo>
                  <a:pt x="210565" y="2550"/>
                </a:lnTo>
                <a:lnTo>
                  <a:pt x="208900" y="1353"/>
                </a:lnTo>
                <a:lnTo>
                  <a:pt x="208171" y="859"/>
                </a:lnTo>
                <a:lnTo>
                  <a:pt x="207547" y="468"/>
                </a:lnTo>
                <a:lnTo>
                  <a:pt x="207001" y="182"/>
                </a:lnTo>
                <a:lnTo>
                  <a:pt x="206792" y="78"/>
                </a:lnTo>
                <a:lnTo>
                  <a:pt x="206584" y="26"/>
                </a:lnTo>
                <a:lnTo>
                  <a:pt x="20640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9"/>
          <p:cNvSpPr/>
          <p:nvPr/>
        </p:nvSpPr>
        <p:spPr>
          <a:xfrm flipH="1">
            <a:off x="5701273" y="3759599"/>
            <a:ext cx="3550555" cy="1399674"/>
          </a:xfrm>
          <a:custGeom>
            <a:rect b="b" l="l" r="r" t="t"/>
            <a:pathLst>
              <a:path extrusionOk="0" h="44304" w="112386">
                <a:moveTo>
                  <a:pt x="60511" y="0"/>
                </a:moveTo>
                <a:lnTo>
                  <a:pt x="60121" y="26"/>
                </a:lnTo>
                <a:lnTo>
                  <a:pt x="59679" y="130"/>
                </a:lnTo>
                <a:lnTo>
                  <a:pt x="59185" y="260"/>
                </a:lnTo>
                <a:lnTo>
                  <a:pt x="58664" y="469"/>
                </a:lnTo>
                <a:lnTo>
                  <a:pt x="58118" y="677"/>
                </a:lnTo>
                <a:lnTo>
                  <a:pt x="57546" y="963"/>
                </a:lnTo>
                <a:lnTo>
                  <a:pt x="56999" y="1249"/>
                </a:lnTo>
                <a:lnTo>
                  <a:pt x="56635" y="1405"/>
                </a:lnTo>
                <a:lnTo>
                  <a:pt x="56141" y="1561"/>
                </a:lnTo>
                <a:lnTo>
                  <a:pt x="55542" y="1717"/>
                </a:lnTo>
                <a:lnTo>
                  <a:pt x="54814" y="1899"/>
                </a:lnTo>
                <a:lnTo>
                  <a:pt x="53097" y="2238"/>
                </a:lnTo>
                <a:lnTo>
                  <a:pt x="51146" y="2602"/>
                </a:lnTo>
                <a:lnTo>
                  <a:pt x="49091" y="2992"/>
                </a:lnTo>
                <a:lnTo>
                  <a:pt x="47062" y="3408"/>
                </a:lnTo>
                <a:lnTo>
                  <a:pt x="46099" y="3616"/>
                </a:lnTo>
                <a:lnTo>
                  <a:pt x="45189" y="3824"/>
                </a:lnTo>
                <a:lnTo>
                  <a:pt x="44356" y="4059"/>
                </a:lnTo>
                <a:lnTo>
                  <a:pt x="43602" y="4267"/>
                </a:lnTo>
                <a:lnTo>
                  <a:pt x="33482" y="7701"/>
                </a:lnTo>
                <a:lnTo>
                  <a:pt x="26146" y="10198"/>
                </a:lnTo>
                <a:lnTo>
                  <a:pt x="25781" y="10120"/>
                </a:lnTo>
                <a:lnTo>
                  <a:pt x="25391" y="10068"/>
                </a:lnTo>
                <a:lnTo>
                  <a:pt x="24871" y="10016"/>
                </a:lnTo>
                <a:lnTo>
                  <a:pt x="24247" y="9964"/>
                </a:lnTo>
                <a:lnTo>
                  <a:pt x="23570" y="9964"/>
                </a:lnTo>
                <a:lnTo>
                  <a:pt x="22868" y="9990"/>
                </a:lnTo>
                <a:lnTo>
                  <a:pt x="22139" y="10042"/>
                </a:lnTo>
                <a:lnTo>
                  <a:pt x="21385" y="10172"/>
                </a:lnTo>
                <a:lnTo>
                  <a:pt x="20552" y="10354"/>
                </a:lnTo>
                <a:lnTo>
                  <a:pt x="18940" y="10718"/>
                </a:lnTo>
                <a:lnTo>
                  <a:pt x="17691" y="11031"/>
                </a:lnTo>
                <a:lnTo>
                  <a:pt x="17197" y="11161"/>
                </a:lnTo>
                <a:lnTo>
                  <a:pt x="16624" y="11109"/>
                </a:lnTo>
                <a:lnTo>
                  <a:pt x="15818" y="11005"/>
                </a:lnTo>
                <a:lnTo>
                  <a:pt x="14777" y="10822"/>
                </a:lnTo>
                <a:lnTo>
                  <a:pt x="13580" y="10562"/>
                </a:lnTo>
                <a:lnTo>
                  <a:pt x="10771" y="9990"/>
                </a:lnTo>
                <a:lnTo>
                  <a:pt x="7779" y="9288"/>
                </a:lnTo>
                <a:lnTo>
                  <a:pt x="4865" y="8611"/>
                </a:lnTo>
                <a:lnTo>
                  <a:pt x="2368" y="8013"/>
                </a:lnTo>
                <a:lnTo>
                  <a:pt x="1" y="7441"/>
                </a:lnTo>
                <a:lnTo>
                  <a:pt x="2186" y="44304"/>
                </a:lnTo>
                <a:lnTo>
                  <a:pt x="111136" y="44304"/>
                </a:lnTo>
                <a:lnTo>
                  <a:pt x="111266" y="44044"/>
                </a:lnTo>
                <a:lnTo>
                  <a:pt x="111527" y="43289"/>
                </a:lnTo>
                <a:lnTo>
                  <a:pt x="111709" y="42795"/>
                </a:lnTo>
                <a:lnTo>
                  <a:pt x="111865" y="42222"/>
                </a:lnTo>
                <a:lnTo>
                  <a:pt x="112047" y="41598"/>
                </a:lnTo>
                <a:lnTo>
                  <a:pt x="112177" y="40948"/>
                </a:lnTo>
                <a:lnTo>
                  <a:pt x="112307" y="40297"/>
                </a:lnTo>
                <a:lnTo>
                  <a:pt x="112359" y="39647"/>
                </a:lnTo>
                <a:lnTo>
                  <a:pt x="112385" y="39335"/>
                </a:lnTo>
                <a:lnTo>
                  <a:pt x="112385" y="39023"/>
                </a:lnTo>
                <a:lnTo>
                  <a:pt x="112359" y="38736"/>
                </a:lnTo>
                <a:lnTo>
                  <a:pt x="112307" y="38450"/>
                </a:lnTo>
                <a:lnTo>
                  <a:pt x="112255" y="38164"/>
                </a:lnTo>
                <a:lnTo>
                  <a:pt x="112177" y="37930"/>
                </a:lnTo>
                <a:lnTo>
                  <a:pt x="112073" y="37696"/>
                </a:lnTo>
                <a:lnTo>
                  <a:pt x="111943" y="37488"/>
                </a:lnTo>
                <a:lnTo>
                  <a:pt x="111787" y="37280"/>
                </a:lnTo>
                <a:lnTo>
                  <a:pt x="111605" y="37124"/>
                </a:lnTo>
                <a:lnTo>
                  <a:pt x="111396" y="36993"/>
                </a:lnTo>
                <a:lnTo>
                  <a:pt x="111136" y="36889"/>
                </a:lnTo>
                <a:lnTo>
                  <a:pt x="110616" y="36655"/>
                </a:lnTo>
                <a:lnTo>
                  <a:pt x="110070" y="36395"/>
                </a:lnTo>
                <a:lnTo>
                  <a:pt x="109497" y="36083"/>
                </a:lnTo>
                <a:lnTo>
                  <a:pt x="108925" y="35719"/>
                </a:lnTo>
                <a:lnTo>
                  <a:pt x="108353" y="35329"/>
                </a:lnTo>
                <a:lnTo>
                  <a:pt x="107806" y="34938"/>
                </a:lnTo>
                <a:lnTo>
                  <a:pt x="106740" y="34106"/>
                </a:lnTo>
                <a:lnTo>
                  <a:pt x="105829" y="33325"/>
                </a:lnTo>
                <a:lnTo>
                  <a:pt x="105075" y="32675"/>
                </a:lnTo>
                <a:lnTo>
                  <a:pt x="104424" y="32077"/>
                </a:lnTo>
                <a:lnTo>
                  <a:pt x="103358" y="30282"/>
                </a:lnTo>
                <a:lnTo>
                  <a:pt x="102213" y="28435"/>
                </a:lnTo>
                <a:lnTo>
                  <a:pt x="100886" y="26301"/>
                </a:lnTo>
                <a:lnTo>
                  <a:pt x="99508" y="24116"/>
                </a:lnTo>
                <a:lnTo>
                  <a:pt x="98831" y="23128"/>
                </a:lnTo>
                <a:lnTo>
                  <a:pt x="98207" y="22191"/>
                </a:lnTo>
                <a:lnTo>
                  <a:pt x="97635" y="21411"/>
                </a:lnTo>
                <a:lnTo>
                  <a:pt x="97140" y="20760"/>
                </a:lnTo>
                <a:lnTo>
                  <a:pt x="96932" y="20526"/>
                </a:lnTo>
                <a:lnTo>
                  <a:pt x="96724" y="20318"/>
                </a:lnTo>
                <a:lnTo>
                  <a:pt x="96568" y="20188"/>
                </a:lnTo>
                <a:lnTo>
                  <a:pt x="96438" y="20110"/>
                </a:lnTo>
                <a:lnTo>
                  <a:pt x="96308" y="20032"/>
                </a:lnTo>
                <a:lnTo>
                  <a:pt x="96178" y="19928"/>
                </a:lnTo>
                <a:lnTo>
                  <a:pt x="95814" y="19642"/>
                </a:lnTo>
                <a:lnTo>
                  <a:pt x="95397" y="19225"/>
                </a:lnTo>
                <a:lnTo>
                  <a:pt x="94929" y="18731"/>
                </a:lnTo>
                <a:lnTo>
                  <a:pt x="93888" y="17560"/>
                </a:lnTo>
                <a:lnTo>
                  <a:pt x="92770" y="16234"/>
                </a:lnTo>
                <a:lnTo>
                  <a:pt x="90689" y="13684"/>
                </a:lnTo>
                <a:lnTo>
                  <a:pt x="89908" y="12774"/>
                </a:lnTo>
                <a:lnTo>
                  <a:pt x="89622" y="12461"/>
                </a:lnTo>
                <a:lnTo>
                  <a:pt x="89414" y="12253"/>
                </a:lnTo>
                <a:lnTo>
                  <a:pt x="89258" y="12149"/>
                </a:lnTo>
                <a:lnTo>
                  <a:pt x="89024" y="12071"/>
                </a:lnTo>
                <a:lnTo>
                  <a:pt x="88763" y="11993"/>
                </a:lnTo>
                <a:lnTo>
                  <a:pt x="88477" y="11967"/>
                </a:lnTo>
                <a:lnTo>
                  <a:pt x="88165" y="11941"/>
                </a:lnTo>
                <a:lnTo>
                  <a:pt x="87853" y="11915"/>
                </a:lnTo>
                <a:lnTo>
                  <a:pt x="87151" y="11941"/>
                </a:lnTo>
                <a:lnTo>
                  <a:pt x="86474" y="12019"/>
                </a:lnTo>
                <a:lnTo>
                  <a:pt x="85824" y="12097"/>
                </a:lnTo>
                <a:lnTo>
                  <a:pt x="84887" y="12253"/>
                </a:lnTo>
                <a:lnTo>
                  <a:pt x="84705" y="12253"/>
                </a:lnTo>
                <a:lnTo>
                  <a:pt x="84445" y="12227"/>
                </a:lnTo>
                <a:lnTo>
                  <a:pt x="84159" y="12149"/>
                </a:lnTo>
                <a:lnTo>
                  <a:pt x="83821" y="12045"/>
                </a:lnTo>
                <a:lnTo>
                  <a:pt x="83014" y="11733"/>
                </a:lnTo>
                <a:lnTo>
                  <a:pt x="82104" y="11343"/>
                </a:lnTo>
                <a:lnTo>
                  <a:pt x="81115" y="10901"/>
                </a:lnTo>
                <a:lnTo>
                  <a:pt x="80127" y="10406"/>
                </a:lnTo>
                <a:lnTo>
                  <a:pt x="78279" y="9496"/>
                </a:lnTo>
                <a:lnTo>
                  <a:pt x="77343" y="9027"/>
                </a:lnTo>
                <a:lnTo>
                  <a:pt x="76224" y="8429"/>
                </a:lnTo>
                <a:lnTo>
                  <a:pt x="73883" y="7128"/>
                </a:lnTo>
                <a:lnTo>
                  <a:pt x="71125" y="5567"/>
                </a:lnTo>
                <a:lnTo>
                  <a:pt x="70865" y="5463"/>
                </a:lnTo>
                <a:lnTo>
                  <a:pt x="70215" y="5255"/>
                </a:lnTo>
                <a:lnTo>
                  <a:pt x="69799" y="5125"/>
                </a:lnTo>
                <a:lnTo>
                  <a:pt x="69330" y="4995"/>
                </a:lnTo>
                <a:lnTo>
                  <a:pt x="68836" y="4891"/>
                </a:lnTo>
                <a:lnTo>
                  <a:pt x="68368" y="4813"/>
                </a:lnTo>
                <a:lnTo>
                  <a:pt x="68108" y="4761"/>
                </a:lnTo>
                <a:lnTo>
                  <a:pt x="67769" y="4657"/>
                </a:lnTo>
                <a:lnTo>
                  <a:pt x="67405" y="4501"/>
                </a:lnTo>
                <a:lnTo>
                  <a:pt x="66963" y="4293"/>
                </a:lnTo>
                <a:lnTo>
                  <a:pt x="66052" y="3798"/>
                </a:lnTo>
                <a:lnTo>
                  <a:pt x="65090" y="3252"/>
                </a:lnTo>
                <a:lnTo>
                  <a:pt x="64179" y="2732"/>
                </a:lnTo>
                <a:lnTo>
                  <a:pt x="63451" y="2264"/>
                </a:lnTo>
                <a:lnTo>
                  <a:pt x="62723" y="1795"/>
                </a:lnTo>
                <a:lnTo>
                  <a:pt x="62540" y="1535"/>
                </a:lnTo>
                <a:lnTo>
                  <a:pt x="62020" y="963"/>
                </a:lnTo>
                <a:lnTo>
                  <a:pt x="61708" y="625"/>
                </a:lnTo>
                <a:lnTo>
                  <a:pt x="61396" y="338"/>
                </a:lnTo>
                <a:lnTo>
                  <a:pt x="61084" y="130"/>
                </a:lnTo>
                <a:lnTo>
                  <a:pt x="60954" y="52"/>
                </a:lnTo>
                <a:lnTo>
                  <a:pt x="607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1" name="Google Shape;761;p29"/>
          <p:cNvGrpSpPr/>
          <p:nvPr/>
        </p:nvGrpSpPr>
        <p:grpSpPr>
          <a:xfrm>
            <a:off x="-1340572" y="-578577"/>
            <a:ext cx="2795340" cy="1885492"/>
            <a:chOff x="965100" y="1428788"/>
            <a:chExt cx="1354200" cy="913425"/>
          </a:xfrm>
        </p:grpSpPr>
        <p:sp>
          <p:nvSpPr>
            <p:cNvPr id="762" name="Google Shape;762;p29"/>
            <p:cNvSpPr/>
            <p:nvPr/>
          </p:nvSpPr>
          <p:spPr>
            <a:xfrm>
              <a:off x="1024800" y="1480513"/>
              <a:ext cx="1238800" cy="803850"/>
            </a:xfrm>
            <a:custGeom>
              <a:rect b="b" l="l" r="r" t="t"/>
              <a:pathLst>
                <a:path extrusionOk="0" fill="none" h="32154" w="49552">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9"/>
            <p:cNvSpPr/>
            <p:nvPr/>
          </p:nvSpPr>
          <p:spPr>
            <a:xfrm>
              <a:off x="1115700" y="1572038"/>
              <a:ext cx="1019650" cy="629350"/>
            </a:xfrm>
            <a:custGeom>
              <a:rect b="b" l="l" r="r" t="t"/>
              <a:pathLst>
                <a:path extrusionOk="0" fill="none" h="25174" w="40786">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9"/>
            <p:cNvSpPr/>
            <p:nvPr/>
          </p:nvSpPr>
          <p:spPr>
            <a:xfrm>
              <a:off x="1395775" y="1654988"/>
              <a:ext cx="560500" cy="394900"/>
            </a:xfrm>
            <a:custGeom>
              <a:rect b="b" l="l" r="r" t="t"/>
              <a:pathLst>
                <a:path extrusionOk="0" fill="none" h="15796" w="2242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9"/>
            <p:cNvSpPr/>
            <p:nvPr/>
          </p:nvSpPr>
          <p:spPr>
            <a:xfrm>
              <a:off x="1520375" y="1749563"/>
              <a:ext cx="329375" cy="164400"/>
            </a:xfrm>
            <a:custGeom>
              <a:rect b="b" l="l" r="r" t="t"/>
              <a:pathLst>
                <a:path extrusionOk="0" fill="none" h="6576" w="13175">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9"/>
            <p:cNvSpPr/>
            <p:nvPr/>
          </p:nvSpPr>
          <p:spPr>
            <a:xfrm>
              <a:off x="965100" y="1428788"/>
              <a:ext cx="1354200" cy="913425"/>
            </a:xfrm>
            <a:custGeom>
              <a:rect b="b" l="l" r="r" t="t"/>
              <a:pathLst>
                <a:path extrusionOk="0" fill="none" h="36537" w="54168">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7" name="Google Shape;767;p29"/>
          <p:cNvSpPr/>
          <p:nvPr/>
        </p:nvSpPr>
        <p:spPr>
          <a:xfrm rot="240955">
            <a:off x="7024833" y="-246724"/>
            <a:ext cx="3514632" cy="1088907"/>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2">
    <p:spTree>
      <p:nvGrpSpPr>
        <p:cNvPr id="768" name="Shape 768"/>
        <p:cNvGrpSpPr/>
        <p:nvPr/>
      </p:nvGrpSpPr>
      <p:grpSpPr>
        <a:xfrm>
          <a:off x="0" y="0"/>
          <a:ext cx="0" cy="0"/>
          <a:chOff x="0" y="0"/>
          <a:chExt cx="0" cy="0"/>
        </a:xfrm>
      </p:grpSpPr>
      <p:grpSp>
        <p:nvGrpSpPr>
          <p:cNvPr id="769" name="Google Shape;769;p30"/>
          <p:cNvGrpSpPr/>
          <p:nvPr/>
        </p:nvGrpSpPr>
        <p:grpSpPr>
          <a:xfrm>
            <a:off x="-1614447" y="-668745"/>
            <a:ext cx="12693753" cy="6889485"/>
            <a:chOff x="-1614447" y="-668745"/>
            <a:chExt cx="12693753" cy="6889485"/>
          </a:xfrm>
        </p:grpSpPr>
        <p:grpSp>
          <p:nvGrpSpPr>
            <p:cNvPr id="770" name="Google Shape;770;p30"/>
            <p:cNvGrpSpPr/>
            <p:nvPr/>
          </p:nvGrpSpPr>
          <p:grpSpPr>
            <a:xfrm>
              <a:off x="-1614447" y="4335248"/>
              <a:ext cx="2795340" cy="1885492"/>
              <a:chOff x="965100" y="1428788"/>
              <a:chExt cx="1354200" cy="913425"/>
            </a:xfrm>
          </p:grpSpPr>
          <p:sp>
            <p:nvSpPr>
              <p:cNvPr id="771" name="Google Shape;771;p30"/>
              <p:cNvSpPr/>
              <p:nvPr/>
            </p:nvSpPr>
            <p:spPr>
              <a:xfrm>
                <a:off x="1024800" y="1480513"/>
                <a:ext cx="1238800" cy="803850"/>
              </a:xfrm>
              <a:custGeom>
                <a:rect b="b" l="l" r="r" t="t"/>
                <a:pathLst>
                  <a:path extrusionOk="0" fill="none" h="32154" w="49552">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0"/>
              <p:cNvSpPr/>
              <p:nvPr/>
            </p:nvSpPr>
            <p:spPr>
              <a:xfrm>
                <a:off x="1115700" y="1572038"/>
                <a:ext cx="1019650" cy="629350"/>
              </a:xfrm>
              <a:custGeom>
                <a:rect b="b" l="l" r="r" t="t"/>
                <a:pathLst>
                  <a:path extrusionOk="0" fill="none" h="25174" w="40786">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0"/>
              <p:cNvSpPr/>
              <p:nvPr/>
            </p:nvSpPr>
            <p:spPr>
              <a:xfrm>
                <a:off x="1395775" y="1654988"/>
                <a:ext cx="560500" cy="394900"/>
              </a:xfrm>
              <a:custGeom>
                <a:rect b="b" l="l" r="r" t="t"/>
                <a:pathLst>
                  <a:path extrusionOk="0" fill="none" h="15796" w="2242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0"/>
              <p:cNvSpPr/>
              <p:nvPr/>
            </p:nvSpPr>
            <p:spPr>
              <a:xfrm>
                <a:off x="1520375" y="1749563"/>
                <a:ext cx="329375" cy="164400"/>
              </a:xfrm>
              <a:custGeom>
                <a:rect b="b" l="l" r="r" t="t"/>
                <a:pathLst>
                  <a:path extrusionOk="0" fill="none" h="6576" w="13175">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30"/>
              <p:cNvSpPr/>
              <p:nvPr/>
            </p:nvSpPr>
            <p:spPr>
              <a:xfrm>
                <a:off x="965100" y="1428788"/>
                <a:ext cx="1354200" cy="913425"/>
              </a:xfrm>
              <a:custGeom>
                <a:rect b="b" l="l" r="r" t="t"/>
                <a:pathLst>
                  <a:path extrusionOk="0" fill="none" h="36537" w="54168">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6" name="Google Shape;776;p30"/>
            <p:cNvSpPr/>
            <p:nvPr/>
          </p:nvSpPr>
          <p:spPr>
            <a:xfrm rot="10620205">
              <a:off x="-1539537" y="-577621"/>
              <a:ext cx="3514722" cy="1088935"/>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30"/>
            <p:cNvSpPr/>
            <p:nvPr/>
          </p:nvSpPr>
          <p:spPr>
            <a:xfrm rot="240955">
              <a:off x="7530858" y="4027551"/>
              <a:ext cx="3514632" cy="1088907"/>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8" name="Google Shape;778;p30"/>
          <p:cNvSpPr txBox="1"/>
          <p:nvPr>
            <p:ph hasCustomPrompt="1" type="title"/>
          </p:nvPr>
        </p:nvSpPr>
        <p:spPr>
          <a:xfrm>
            <a:off x="3955364" y="1780598"/>
            <a:ext cx="1233300" cy="531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9" name="Google Shape;779;p30"/>
          <p:cNvSpPr txBox="1"/>
          <p:nvPr>
            <p:ph idx="2" type="title"/>
          </p:nvPr>
        </p:nvSpPr>
        <p:spPr>
          <a:xfrm>
            <a:off x="3423613" y="2998000"/>
            <a:ext cx="22968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80" name="Google Shape;780;p30"/>
          <p:cNvSpPr txBox="1"/>
          <p:nvPr>
            <p:ph idx="3" type="title"/>
          </p:nvPr>
        </p:nvSpPr>
        <p:spPr>
          <a:xfrm>
            <a:off x="3423612" y="3429309"/>
            <a:ext cx="2296800" cy="987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781" name="Google Shape;781;p30"/>
          <p:cNvSpPr txBox="1"/>
          <p:nvPr>
            <p:ph hasCustomPrompt="1" idx="4" type="title"/>
          </p:nvPr>
        </p:nvSpPr>
        <p:spPr>
          <a:xfrm>
            <a:off x="1282480" y="1780598"/>
            <a:ext cx="1233300" cy="531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2" name="Google Shape;782;p30"/>
          <p:cNvSpPr txBox="1"/>
          <p:nvPr>
            <p:ph idx="5" type="title"/>
          </p:nvPr>
        </p:nvSpPr>
        <p:spPr>
          <a:xfrm>
            <a:off x="750775" y="2998000"/>
            <a:ext cx="22968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83" name="Google Shape;783;p30"/>
          <p:cNvSpPr txBox="1"/>
          <p:nvPr>
            <p:ph idx="6" type="title"/>
          </p:nvPr>
        </p:nvSpPr>
        <p:spPr>
          <a:xfrm>
            <a:off x="750700" y="3429309"/>
            <a:ext cx="2296800" cy="987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784" name="Google Shape;784;p30"/>
          <p:cNvSpPr txBox="1"/>
          <p:nvPr>
            <p:ph hasCustomPrompt="1" idx="7" type="title"/>
          </p:nvPr>
        </p:nvSpPr>
        <p:spPr>
          <a:xfrm>
            <a:off x="6628247" y="1780598"/>
            <a:ext cx="1233300" cy="531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5" name="Google Shape;785;p30"/>
          <p:cNvSpPr txBox="1"/>
          <p:nvPr>
            <p:ph idx="8" type="title"/>
          </p:nvPr>
        </p:nvSpPr>
        <p:spPr>
          <a:xfrm>
            <a:off x="6096425" y="2998000"/>
            <a:ext cx="22968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86" name="Google Shape;786;p30"/>
          <p:cNvSpPr txBox="1"/>
          <p:nvPr>
            <p:ph idx="9" type="title"/>
          </p:nvPr>
        </p:nvSpPr>
        <p:spPr>
          <a:xfrm>
            <a:off x="6096500" y="3429309"/>
            <a:ext cx="2296800" cy="987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787" name="Google Shape;787;p30"/>
          <p:cNvSpPr txBox="1"/>
          <p:nvPr>
            <p:ph idx="13"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Rajdhani"/>
              <a:buNone/>
              <a:defRPr b="1">
                <a:solidFill>
                  <a:schemeClr val="accent6"/>
                </a:solidFill>
                <a:latin typeface="Rajdhani"/>
                <a:ea typeface="Rajdhani"/>
                <a:cs typeface="Rajdhani"/>
                <a:sym typeface="Rajdhani"/>
              </a:defRPr>
            </a:lvl1pPr>
            <a:lvl2pPr lvl="1"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2pPr>
            <a:lvl3pPr lvl="2"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3pPr>
            <a:lvl4pPr lvl="3"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4pPr>
            <a:lvl5pPr lvl="4"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5pPr>
            <a:lvl6pPr lvl="5"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6pPr>
            <a:lvl7pPr lvl="6"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7pPr>
            <a:lvl8pPr lvl="7"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8pPr>
            <a:lvl9pPr lvl="8"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5" name="Shape 45"/>
        <p:cNvGrpSpPr/>
        <p:nvPr/>
      </p:nvGrpSpPr>
      <p:grpSpPr>
        <a:xfrm>
          <a:off x="0" y="0"/>
          <a:ext cx="0" cy="0"/>
          <a:chOff x="0" y="0"/>
          <a:chExt cx="0" cy="0"/>
        </a:xfrm>
      </p:grpSpPr>
      <p:sp>
        <p:nvSpPr>
          <p:cNvPr id="46" name="Google Shape;46;p4"/>
          <p:cNvSpPr txBox="1"/>
          <p:nvPr>
            <p:ph idx="1" type="body"/>
          </p:nvPr>
        </p:nvSpPr>
        <p:spPr>
          <a:xfrm>
            <a:off x="758775" y="1129650"/>
            <a:ext cx="7626300" cy="3474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434343"/>
              </a:buClr>
              <a:buSzPts val="1200"/>
              <a:buFont typeface="Livvic"/>
              <a:buAutoNum type="arabicPeriod"/>
              <a:defRPr sz="1200"/>
            </a:lvl1pPr>
            <a:lvl2pPr indent="-304800" lvl="1" marL="914400">
              <a:spcBef>
                <a:spcPts val="0"/>
              </a:spcBef>
              <a:spcAft>
                <a:spcPts val="0"/>
              </a:spcAft>
              <a:buClr>
                <a:srgbClr val="434343"/>
              </a:buClr>
              <a:buSzPts val="1200"/>
              <a:buFont typeface="Roboto Condensed Light"/>
              <a:buAutoNum type="alphaLcPeriod"/>
              <a:defRPr/>
            </a:lvl2pPr>
            <a:lvl3pPr indent="-304800" lvl="2" marL="1371600">
              <a:spcBef>
                <a:spcPts val="0"/>
              </a:spcBef>
              <a:spcAft>
                <a:spcPts val="0"/>
              </a:spcAft>
              <a:buClr>
                <a:srgbClr val="434343"/>
              </a:buClr>
              <a:buSzPts val="1200"/>
              <a:buFont typeface="Roboto Condensed Light"/>
              <a:buAutoNum type="romanLcPeriod"/>
              <a:defRPr/>
            </a:lvl3pPr>
            <a:lvl4pPr indent="-304800" lvl="3" marL="1828800">
              <a:spcBef>
                <a:spcPts val="0"/>
              </a:spcBef>
              <a:spcAft>
                <a:spcPts val="0"/>
              </a:spcAft>
              <a:buClr>
                <a:srgbClr val="434343"/>
              </a:buClr>
              <a:buSzPts val="1200"/>
              <a:buFont typeface="Roboto Condensed Light"/>
              <a:buAutoNum type="arabicPeriod"/>
              <a:defRPr/>
            </a:lvl4pPr>
            <a:lvl5pPr indent="-304800" lvl="4" marL="2286000">
              <a:spcBef>
                <a:spcPts val="0"/>
              </a:spcBef>
              <a:spcAft>
                <a:spcPts val="0"/>
              </a:spcAft>
              <a:buClr>
                <a:srgbClr val="434343"/>
              </a:buClr>
              <a:buSzPts val="1200"/>
              <a:buFont typeface="Roboto Condensed Light"/>
              <a:buAutoNum type="alphaLcPeriod"/>
              <a:defRPr/>
            </a:lvl5pPr>
            <a:lvl6pPr indent="-304800" lvl="5" marL="2743200">
              <a:spcBef>
                <a:spcPts val="0"/>
              </a:spcBef>
              <a:spcAft>
                <a:spcPts val="0"/>
              </a:spcAft>
              <a:buClr>
                <a:srgbClr val="434343"/>
              </a:buClr>
              <a:buSzPts val="1200"/>
              <a:buFont typeface="Roboto Condensed Light"/>
              <a:buAutoNum type="romanLcPeriod"/>
              <a:defRPr/>
            </a:lvl6pPr>
            <a:lvl7pPr indent="-304800" lvl="6" marL="3200400">
              <a:spcBef>
                <a:spcPts val="0"/>
              </a:spcBef>
              <a:spcAft>
                <a:spcPts val="0"/>
              </a:spcAft>
              <a:buClr>
                <a:srgbClr val="434343"/>
              </a:buClr>
              <a:buSzPts val="1200"/>
              <a:buFont typeface="Roboto Condensed Light"/>
              <a:buAutoNum type="arabicPeriod"/>
              <a:defRPr/>
            </a:lvl7pPr>
            <a:lvl8pPr indent="-304800" lvl="7" marL="3657600">
              <a:spcBef>
                <a:spcPts val="0"/>
              </a:spcBef>
              <a:spcAft>
                <a:spcPts val="0"/>
              </a:spcAft>
              <a:buClr>
                <a:srgbClr val="434343"/>
              </a:buClr>
              <a:buSzPts val="1200"/>
              <a:buFont typeface="Roboto Condensed Light"/>
              <a:buAutoNum type="alphaLcPeriod"/>
              <a:defRPr/>
            </a:lvl8pPr>
            <a:lvl9pPr indent="-304800" lvl="8" marL="4114800">
              <a:spcBef>
                <a:spcPts val="0"/>
              </a:spcBef>
              <a:spcAft>
                <a:spcPts val="0"/>
              </a:spcAft>
              <a:buClr>
                <a:srgbClr val="434343"/>
              </a:buClr>
              <a:buSzPts val="1200"/>
              <a:buFont typeface="Roboto Condensed Light"/>
              <a:buAutoNum type="romanLcPeriod"/>
              <a:defRPr/>
            </a:lvl9pPr>
          </a:lstStyle>
          <a:p/>
        </p:txBody>
      </p:sp>
      <p:sp>
        <p:nvSpPr>
          <p:cNvPr id="47" name="Google Shape;47;p4"/>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2pPr>
            <a:lvl3pPr lvl="2"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3pPr>
            <a:lvl4pPr lvl="3"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4pPr>
            <a:lvl5pPr lvl="4"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5pPr>
            <a:lvl6pPr lvl="5"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6pPr>
            <a:lvl7pPr lvl="6"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7pPr>
            <a:lvl8pPr lvl="7"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8pPr>
            <a:lvl9pPr lvl="8"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2_4">
    <p:spTree>
      <p:nvGrpSpPr>
        <p:cNvPr id="788" name="Shape 788"/>
        <p:cNvGrpSpPr/>
        <p:nvPr/>
      </p:nvGrpSpPr>
      <p:grpSpPr>
        <a:xfrm>
          <a:off x="0" y="0"/>
          <a:ext cx="0" cy="0"/>
          <a:chOff x="0" y="0"/>
          <a:chExt cx="0" cy="0"/>
        </a:xfrm>
      </p:grpSpPr>
      <p:grpSp>
        <p:nvGrpSpPr>
          <p:cNvPr id="789" name="Google Shape;789;p31"/>
          <p:cNvGrpSpPr/>
          <p:nvPr/>
        </p:nvGrpSpPr>
        <p:grpSpPr>
          <a:xfrm>
            <a:off x="-1614447" y="-668745"/>
            <a:ext cx="12693753" cy="6889485"/>
            <a:chOff x="-1614447" y="-668745"/>
            <a:chExt cx="12693753" cy="6889485"/>
          </a:xfrm>
        </p:grpSpPr>
        <p:grpSp>
          <p:nvGrpSpPr>
            <p:cNvPr id="790" name="Google Shape;790;p31"/>
            <p:cNvGrpSpPr/>
            <p:nvPr/>
          </p:nvGrpSpPr>
          <p:grpSpPr>
            <a:xfrm>
              <a:off x="-1614447" y="4335248"/>
              <a:ext cx="2795340" cy="1885492"/>
              <a:chOff x="965100" y="1428788"/>
              <a:chExt cx="1354200" cy="913425"/>
            </a:xfrm>
          </p:grpSpPr>
          <p:sp>
            <p:nvSpPr>
              <p:cNvPr id="791" name="Google Shape;791;p31"/>
              <p:cNvSpPr/>
              <p:nvPr/>
            </p:nvSpPr>
            <p:spPr>
              <a:xfrm>
                <a:off x="1024800" y="1480513"/>
                <a:ext cx="1238800" cy="803850"/>
              </a:xfrm>
              <a:custGeom>
                <a:rect b="b" l="l" r="r" t="t"/>
                <a:pathLst>
                  <a:path extrusionOk="0" fill="none" h="32154" w="49552">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1"/>
              <p:cNvSpPr/>
              <p:nvPr/>
            </p:nvSpPr>
            <p:spPr>
              <a:xfrm>
                <a:off x="1115700" y="1572038"/>
                <a:ext cx="1019650" cy="629350"/>
              </a:xfrm>
              <a:custGeom>
                <a:rect b="b" l="l" r="r" t="t"/>
                <a:pathLst>
                  <a:path extrusionOk="0" fill="none" h="25174" w="40786">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31"/>
              <p:cNvSpPr/>
              <p:nvPr/>
            </p:nvSpPr>
            <p:spPr>
              <a:xfrm>
                <a:off x="1395775" y="1654988"/>
                <a:ext cx="560500" cy="394900"/>
              </a:xfrm>
              <a:custGeom>
                <a:rect b="b" l="l" r="r" t="t"/>
                <a:pathLst>
                  <a:path extrusionOk="0" fill="none" h="15796" w="2242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31"/>
              <p:cNvSpPr/>
              <p:nvPr/>
            </p:nvSpPr>
            <p:spPr>
              <a:xfrm>
                <a:off x="1520375" y="1749563"/>
                <a:ext cx="329375" cy="164400"/>
              </a:xfrm>
              <a:custGeom>
                <a:rect b="b" l="l" r="r" t="t"/>
                <a:pathLst>
                  <a:path extrusionOk="0" fill="none" h="6576" w="13175">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1"/>
              <p:cNvSpPr/>
              <p:nvPr/>
            </p:nvSpPr>
            <p:spPr>
              <a:xfrm>
                <a:off x="965100" y="1428788"/>
                <a:ext cx="1354200" cy="913425"/>
              </a:xfrm>
              <a:custGeom>
                <a:rect b="b" l="l" r="r" t="t"/>
                <a:pathLst>
                  <a:path extrusionOk="0" fill="none" h="36537" w="54168">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6" name="Google Shape;796;p31"/>
            <p:cNvSpPr/>
            <p:nvPr/>
          </p:nvSpPr>
          <p:spPr>
            <a:xfrm rot="10620205">
              <a:off x="-1539537" y="-577621"/>
              <a:ext cx="3514722" cy="1088935"/>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1"/>
            <p:cNvSpPr/>
            <p:nvPr/>
          </p:nvSpPr>
          <p:spPr>
            <a:xfrm rot="240955">
              <a:off x="7530858" y="4027551"/>
              <a:ext cx="3514632" cy="1088907"/>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8" name="Google Shape;798;p31"/>
          <p:cNvSpPr txBox="1"/>
          <p:nvPr>
            <p:ph hasCustomPrompt="1" type="title"/>
          </p:nvPr>
        </p:nvSpPr>
        <p:spPr>
          <a:xfrm>
            <a:off x="726150" y="1893055"/>
            <a:ext cx="3576900" cy="531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45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9" name="Google Shape;799;p31"/>
          <p:cNvSpPr txBox="1"/>
          <p:nvPr>
            <p:ph idx="2" type="title"/>
          </p:nvPr>
        </p:nvSpPr>
        <p:spPr>
          <a:xfrm>
            <a:off x="726150" y="2425758"/>
            <a:ext cx="3576900" cy="36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800" name="Google Shape;800;p31"/>
          <p:cNvSpPr txBox="1"/>
          <p:nvPr>
            <p:ph hasCustomPrompt="1" idx="3" type="title"/>
          </p:nvPr>
        </p:nvSpPr>
        <p:spPr>
          <a:xfrm>
            <a:off x="727500" y="1539612"/>
            <a:ext cx="3574200" cy="531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45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1" name="Google Shape;801;p31"/>
          <p:cNvSpPr txBox="1"/>
          <p:nvPr>
            <p:ph idx="4" type="title"/>
          </p:nvPr>
        </p:nvSpPr>
        <p:spPr>
          <a:xfrm>
            <a:off x="726150" y="2071808"/>
            <a:ext cx="3576900" cy="36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802" name="Google Shape;802;p31"/>
          <p:cNvSpPr txBox="1"/>
          <p:nvPr>
            <p:ph hasCustomPrompt="1" idx="5" type="title"/>
          </p:nvPr>
        </p:nvSpPr>
        <p:spPr>
          <a:xfrm>
            <a:off x="726150" y="2705485"/>
            <a:ext cx="3576900" cy="531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45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3" name="Google Shape;803;p31"/>
          <p:cNvSpPr txBox="1"/>
          <p:nvPr>
            <p:ph idx="6" type="title"/>
          </p:nvPr>
        </p:nvSpPr>
        <p:spPr>
          <a:xfrm>
            <a:off x="726150" y="3238188"/>
            <a:ext cx="3576900" cy="36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grpSp>
        <p:nvGrpSpPr>
          <p:cNvPr id="804" name="Google Shape;804;p31"/>
          <p:cNvGrpSpPr/>
          <p:nvPr/>
        </p:nvGrpSpPr>
        <p:grpSpPr>
          <a:xfrm>
            <a:off x="7353732" y="3137200"/>
            <a:ext cx="1368500" cy="1488775"/>
            <a:chOff x="10417007" y="680525"/>
            <a:chExt cx="1368500" cy="1488775"/>
          </a:xfrm>
        </p:grpSpPr>
        <p:sp>
          <p:nvSpPr>
            <p:cNvPr id="805" name="Google Shape;805;p31"/>
            <p:cNvSpPr/>
            <p:nvPr/>
          </p:nvSpPr>
          <p:spPr>
            <a:xfrm>
              <a:off x="10585657" y="842975"/>
              <a:ext cx="515925" cy="504125"/>
            </a:xfrm>
            <a:custGeom>
              <a:rect b="b" l="l" r="r" t="t"/>
              <a:pathLst>
                <a:path extrusionOk="0" h="20165" w="20637">
                  <a:moveTo>
                    <a:pt x="20637" y="0"/>
                  </a:moveTo>
                  <a:lnTo>
                    <a:pt x="1" y="11583"/>
                  </a:lnTo>
                  <a:lnTo>
                    <a:pt x="20637" y="20165"/>
                  </a:lnTo>
                  <a:lnTo>
                    <a:pt x="20637"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1"/>
            <p:cNvSpPr/>
            <p:nvPr/>
          </p:nvSpPr>
          <p:spPr>
            <a:xfrm>
              <a:off x="10417007" y="1007900"/>
              <a:ext cx="311300" cy="1161400"/>
            </a:xfrm>
            <a:custGeom>
              <a:rect b="b" l="l" r="r" t="t"/>
              <a:pathLst>
                <a:path extrusionOk="0" h="46456" w="12452">
                  <a:moveTo>
                    <a:pt x="7565" y="1"/>
                  </a:moveTo>
                  <a:lnTo>
                    <a:pt x="1" y="46456"/>
                  </a:lnTo>
                  <a:lnTo>
                    <a:pt x="7987" y="46456"/>
                  </a:lnTo>
                  <a:lnTo>
                    <a:pt x="12452" y="1836"/>
                  </a:lnTo>
                  <a:lnTo>
                    <a:pt x="7565"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1"/>
            <p:cNvSpPr/>
            <p:nvPr/>
          </p:nvSpPr>
          <p:spPr>
            <a:xfrm>
              <a:off x="10616682" y="1053800"/>
              <a:ext cx="199050" cy="1115500"/>
            </a:xfrm>
            <a:custGeom>
              <a:rect b="b" l="l" r="r" t="t"/>
              <a:pathLst>
                <a:path extrusionOk="0" h="44620" w="7962">
                  <a:moveTo>
                    <a:pt x="4465" y="0"/>
                  </a:moveTo>
                  <a:lnTo>
                    <a:pt x="0" y="44620"/>
                  </a:lnTo>
                  <a:lnTo>
                    <a:pt x="5382" y="44620"/>
                  </a:lnTo>
                  <a:lnTo>
                    <a:pt x="7962" y="1662"/>
                  </a:lnTo>
                  <a:lnTo>
                    <a:pt x="4465"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1"/>
            <p:cNvSpPr/>
            <p:nvPr/>
          </p:nvSpPr>
          <p:spPr>
            <a:xfrm>
              <a:off x="10728282" y="842975"/>
              <a:ext cx="373300" cy="252375"/>
            </a:xfrm>
            <a:custGeom>
              <a:rect b="b" l="l" r="r" t="t"/>
              <a:pathLst>
                <a:path extrusionOk="0" h="10095" w="14932">
                  <a:moveTo>
                    <a:pt x="14932" y="0"/>
                  </a:moveTo>
                  <a:lnTo>
                    <a:pt x="1" y="8433"/>
                  </a:lnTo>
                  <a:lnTo>
                    <a:pt x="3498" y="10095"/>
                  </a:lnTo>
                  <a:lnTo>
                    <a:pt x="14932" y="4415"/>
                  </a:lnTo>
                  <a:lnTo>
                    <a:pt x="1493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1"/>
            <p:cNvSpPr/>
            <p:nvPr/>
          </p:nvSpPr>
          <p:spPr>
            <a:xfrm>
              <a:off x="10882682" y="680525"/>
              <a:ext cx="218900" cy="1488775"/>
            </a:xfrm>
            <a:custGeom>
              <a:rect b="b" l="l" r="r" t="t"/>
              <a:pathLst>
                <a:path extrusionOk="0" h="59551" w="8756">
                  <a:moveTo>
                    <a:pt x="8756" y="0"/>
                  </a:moveTo>
                  <a:lnTo>
                    <a:pt x="2084" y="4390"/>
                  </a:lnTo>
                  <a:lnTo>
                    <a:pt x="0" y="59551"/>
                  </a:lnTo>
                  <a:lnTo>
                    <a:pt x="8756" y="59551"/>
                  </a:lnTo>
                  <a:lnTo>
                    <a:pt x="8756"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1"/>
            <p:cNvSpPr/>
            <p:nvPr/>
          </p:nvSpPr>
          <p:spPr>
            <a:xfrm>
              <a:off x="10585657" y="680525"/>
              <a:ext cx="515925" cy="452050"/>
            </a:xfrm>
            <a:custGeom>
              <a:rect b="b" l="l" r="r" t="t"/>
              <a:pathLst>
                <a:path extrusionOk="0" h="18082" w="20637">
                  <a:moveTo>
                    <a:pt x="20637" y="0"/>
                  </a:moveTo>
                  <a:lnTo>
                    <a:pt x="819" y="13096"/>
                  </a:lnTo>
                  <a:lnTo>
                    <a:pt x="1" y="18081"/>
                  </a:lnTo>
                  <a:lnTo>
                    <a:pt x="1" y="18081"/>
                  </a:lnTo>
                  <a:lnTo>
                    <a:pt x="20637" y="6498"/>
                  </a:lnTo>
                  <a:lnTo>
                    <a:pt x="20637"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1"/>
            <p:cNvSpPr/>
            <p:nvPr/>
          </p:nvSpPr>
          <p:spPr>
            <a:xfrm>
              <a:off x="11101557" y="842975"/>
              <a:ext cx="515300" cy="504125"/>
            </a:xfrm>
            <a:custGeom>
              <a:rect b="b" l="l" r="r" t="t"/>
              <a:pathLst>
                <a:path extrusionOk="0" h="20165" w="20612">
                  <a:moveTo>
                    <a:pt x="1" y="0"/>
                  </a:moveTo>
                  <a:lnTo>
                    <a:pt x="1" y="20165"/>
                  </a:lnTo>
                  <a:lnTo>
                    <a:pt x="20612" y="11583"/>
                  </a:lnTo>
                  <a:lnTo>
                    <a:pt x="1"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1"/>
            <p:cNvSpPr/>
            <p:nvPr/>
          </p:nvSpPr>
          <p:spPr>
            <a:xfrm>
              <a:off x="11474832" y="1007900"/>
              <a:ext cx="310675" cy="1161400"/>
            </a:xfrm>
            <a:custGeom>
              <a:rect b="b" l="l" r="r" t="t"/>
              <a:pathLst>
                <a:path extrusionOk="0" h="46456" w="12427">
                  <a:moveTo>
                    <a:pt x="4862" y="1"/>
                  </a:moveTo>
                  <a:lnTo>
                    <a:pt x="1" y="1836"/>
                  </a:lnTo>
                  <a:lnTo>
                    <a:pt x="4440" y="46456"/>
                  </a:lnTo>
                  <a:lnTo>
                    <a:pt x="12427" y="46456"/>
                  </a:lnTo>
                  <a:lnTo>
                    <a:pt x="4862"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1"/>
            <p:cNvSpPr/>
            <p:nvPr/>
          </p:nvSpPr>
          <p:spPr>
            <a:xfrm>
              <a:off x="11386782" y="1053800"/>
              <a:ext cx="199075" cy="1115500"/>
            </a:xfrm>
            <a:custGeom>
              <a:rect b="b" l="l" r="r" t="t"/>
              <a:pathLst>
                <a:path extrusionOk="0" h="44620" w="7963">
                  <a:moveTo>
                    <a:pt x="3523" y="0"/>
                  </a:moveTo>
                  <a:lnTo>
                    <a:pt x="1" y="1662"/>
                  </a:lnTo>
                  <a:lnTo>
                    <a:pt x="2580" y="44620"/>
                  </a:lnTo>
                  <a:lnTo>
                    <a:pt x="7962" y="44620"/>
                  </a:lnTo>
                  <a:lnTo>
                    <a:pt x="3523"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1"/>
            <p:cNvSpPr/>
            <p:nvPr/>
          </p:nvSpPr>
          <p:spPr>
            <a:xfrm>
              <a:off x="11101557" y="842975"/>
              <a:ext cx="373300" cy="252375"/>
            </a:xfrm>
            <a:custGeom>
              <a:rect b="b" l="l" r="r" t="t"/>
              <a:pathLst>
                <a:path extrusionOk="0" h="10095" w="14932">
                  <a:moveTo>
                    <a:pt x="1" y="0"/>
                  </a:moveTo>
                  <a:lnTo>
                    <a:pt x="1" y="4415"/>
                  </a:lnTo>
                  <a:lnTo>
                    <a:pt x="11410" y="10095"/>
                  </a:lnTo>
                  <a:lnTo>
                    <a:pt x="14932" y="8433"/>
                  </a:lnTo>
                  <a:lnTo>
                    <a:pt x="1"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1"/>
            <p:cNvSpPr/>
            <p:nvPr/>
          </p:nvSpPr>
          <p:spPr>
            <a:xfrm>
              <a:off x="11101557" y="680525"/>
              <a:ext cx="218900" cy="1488775"/>
            </a:xfrm>
            <a:custGeom>
              <a:rect b="b" l="l" r="r" t="t"/>
              <a:pathLst>
                <a:path extrusionOk="0" h="59551" w="8756">
                  <a:moveTo>
                    <a:pt x="1" y="0"/>
                  </a:moveTo>
                  <a:lnTo>
                    <a:pt x="1" y="59551"/>
                  </a:lnTo>
                  <a:lnTo>
                    <a:pt x="8756" y="59551"/>
                  </a:lnTo>
                  <a:lnTo>
                    <a:pt x="6648" y="4390"/>
                  </a:lnTo>
                  <a:lnTo>
                    <a:pt x="1"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1"/>
            <p:cNvSpPr/>
            <p:nvPr/>
          </p:nvSpPr>
          <p:spPr>
            <a:xfrm>
              <a:off x="11101557" y="680525"/>
              <a:ext cx="515300" cy="452050"/>
            </a:xfrm>
            <a:custGeom>
              <a:rect b="b" l="l" r="r" t="t"/>
              <a:pathLst>
                <a:path extrusionOk="0" h="18082" w="20612">
                  <a:moveTo>
                    <a:pt x="1" y="0"/>
                  </a:moveTo>
                  <a:lnTo>
                    <a:pt x="1" y="6498"/>
                  </a:lnTo>
                  <a:lnTo>
                    <a:pt x="20612" y="18081"/>
                  </a:lnTo>
                  <a:lnTo>
                    <a:pt x="19793" y="13096"/>
                  </a:lnTo>
                  <a:lnTo>
                    <a:pt x="1"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7" name="Google Shape;817;p31"/>
          <p:cNvGrpSpPr/>
          <p:nvPr/>
        </p:nvGrpSpPr>
        <p:grpSpPr>
          <a:xfrm>
            <a:off x="0" y="3969550"/>
            <a:ext cx="9144375" cy="1194794"/>
            <a:chOff x="0" y="3969550"/>
            <a:chExt cx="9144375" cy="1194794"/>
          </a:xfrm>
        </p:grpSpPr>
        <p:sp>
          <p:nvSpPr>
            <p:cNvPr id="818" name="Google Shape;818;p31"/>
            <p:cNvSpPr/>
            <p:nvPr/>
          </p:nvSpPr>
          <p:spPr>
            <a:xfrm>
              <a:off x="0" y="4211875"/>
              <a:ext cx="7353718" cy="942061"/>
            </a:xfrm>
            <a:custGeom>
              <a:rect b="b" l="l" r="r" t="t"/>
              <a:pathLst>
                <a:path extrusionOk="0" h="66156" w="225315">
                  <a:moveTo>
                    <a:pt x="206220" y="0"/>
                  </a:moveTo>
                  <a:lnTo>
                    <a:pt x="205986" y="26"/>
                  </a:lnTo>
                  <a:lnTo>
                    <a:pt x="205752" y="104"/>
                  </a:lnTo>
                  <a:lnTo>
                    <a:pt x="205518" y="182"/>
                  </a:lnTo>
                  <a:lnTo>
                    <a:pt x="205258" y="312"/>
                  </a:lnTo>
                  <a:lnTo>
                    <a:pt x="204685" y="598"/>
                  </a:lnTo>
                  <a:lnTo>
                    <a:pt x="204113" y="963"/>
                  </a:lnTo>
                  <a:lnTo>
                    <a:pt x="203462" y="1379"/>
                  </a:lnTo>
                  <a:lnTo>
                    <a:pt x="202162" y="2341"/>
                  </a:lnTo>
                  <a:lnTo>
                    <a:pt x="200835" y="3304"/>
                  </a:lnTo>
                  <a:lnTo>
                    <a:pt x="200211" y="3772"/>
                  </a:lnTo>
                  <a:lnTo>
                    <a:pt x="199586" y="4189"/>
                  </a:lnTo>
                  <a:lnTo>
                    <a:pt x="199014" y="4553"/>
                  </a:lnTo>
                  <a:lnTo>
                    <a:pt x="198494" y="4839"/>
                  </a:lnTo>
                  <a:lnTo>
                    <a:pt x="198234" y="4969"/>
                  </a:lnTo>
                  <a:lnTo>
                    <a:pt x="197999" y="5047"/>
                  </a:lnTo>
                  <a:lnTo>
                    <a:pt x="197791" y="5099"/>
                  </a:lnTo>
                  <a:lnTo>
                    <a:pt x="197609" y="5125"/>
                  </a:lnTo>
                  <a:lnTo>
                    <a:pt x="197401" y="5151"/>
                  </a:lnTo>
                  <a:lnTo>
                    <a:pt x="197219" y="5203"/>
                  </a:lnTo>
                  <a:lnTo>
                    <a:pt x="196829" y="5359"/>
                  </a:lnTo>
                  <a:lnTo>
                    <a:pt x="196412" y="5567"/>
                  </a:lnTo>
                  <a:lnTo>
                    <a:pt x="195996" y="5827"/>
                  </a:lnTo>
                  <a:lnTo>
                    <a:pt x="195580" y="6140"/>
                  </a:lnTo>
                  <a:lnTo>
                    <a:pt x="195190" y="6478"/>
                  </a:lnTo>
                  <a:lnTo>
                    <a:pt x="194774" y="6842"/>
                  </a:lnTo>
                  <a:lnTo>
                    <a:pt x="194383" y="7206"/>
                  </a:lnTo>
                  <a:lnTo>
                    <a:pt x="193629" y="7987"/>
                  </a:lnTo>
                  <a:lnTo>
                    <a:pt x="192952" y="8689"/>
                  </a:lnTo>
                  <a:lnTo>
                    <a:pt x="192354" y="9261"/>
                  </a:lnTo>
                  <a:lnTo>
                    <a:pt x="192120" y="9470"/>
                  </a:lnTo>
                  <a:lnTo>
                    <a:pt x="191912" y="9626"/>
                  </a:lnTo>
                  <a:lnTo>
                    <a:pt x="191704" y="9756"/>
                  </a:lnTo>
                  <a:lnTo>
                    <a:pt x="191444" y="9886"/>
                  </a:lnTo>
                  <a:lnTo>
                    <a:pt x="190793" y="10146"/>
                  </a:lnTo>
                  <a:lnTo>
                    <a:pt x="190065" y="10406"/>
                  </a:lnTo>
                  <a:lnTo>
                    <a:pt x="189336" y="10666"/>
                  </a:lnTo>
                  <a:lnTo>
                    <a:pt x="188062" y="11056"/>
                  </a:lnTo>
                  <a:lnTo>
                    <a:pt x="187515" y="11213"/>
                  </a:lnTo>
                  <a:lnTo>
                    <a:pt x="186891" y="11161"/>
                  </a:lnTo>
                  <a:lnTo>
                    <a:pt x="186215" y="11134"/>
                  </a:lnTo>
                  <a:lnTo>
                    <a:pt x="185486" y="11134"/>
                  </a:lnTo>
                  <a:lnTo>
                    <a:pt x="184732" y="11187"/>
                  </a:lnTo>
                  <a:lnTo>
                    <a:pt x="183951" y="11265"/>
                  </a:lnTo>
                  <a:lnTo>
                    <a:pt x="183171" y="11343"/>
                  </a:lnTo>
                  <a:lnTo>
                    <a:pt x="181558" y="11577"/>
                  </a:lnTo>
                  <a:lnTo>
                    <a:pt x="179945" y="11837"/>
                  </a:lnTo>
                  <a:lnTo>
                    <a:pt x="178436" y="12123"/>
                  </a:lnTo>
                  <a:lnTo>
                    <a:pt x="177057" y="12357"/>
                  </a:lnTo>
                  <a:lnTo>
                    <a:pt x="176433" y="12435"/>
                  </a:lnTo>
                  <a:lnTo>
                    <a:pt x="175861" y="12487"/>
                  </a:lnTo>
                  <a:lnTo>
                    <a:pt x="175314" y="12539"/>
                  </a:lnTo>
                  <a:lnTo>
                    <a:pt x="174716" y="12565"/>
                  </a:lnTo>
                  <a:lnTo>
                    <a:pt x="173493" y="12565"/>
                  </a:lnTo>
                  <a:lnTo>
                    <a:pt x="172193" y="12513"/>
                  </a:lnTo>
                  <a:lnTo>
                    <a:pt x="170892" y="12435"/>
                  </a:lnTo>
                  <a:lnTo>
                    <a:pt x="169669" y="12305"/>
                  </a:lnTo>
                  <a:lnTo>
                    <a:pt x="168577" y="12175"/>
                  </a:lnTo>
                  <a:lnTo>
                    <a:pt x="167666" y="12045"/>
                  </a:lnTo>
                  <a:lnTo>
                    <a:pt x="166964" y="11915"/>
                  </a:lnTo>
                  <a:lnTo>
                    <a:pt x="166391" y="11837"/>
                  </a:lnTo>
                  <a:lnTo>
                    <a:pt x="165741" y="11785"/>
                  </a:lnTo>
                  <a:lnTo>
                    <a:pt x="164388" y="11733"/>
                  </a:lnTo>
                  <a:lnTo>
                    <a:pt x="163686" y="11681"/>
                  </a:lnTo>
                  <a:lnTo>
                    <a:pt x="163035" y="11629"/>
                  </a:lnTo>
                  <a:lnTo>
                    <a:pt x="162437" y="11551"/>
                  </a:lnTo>
                  <a:lnTo>
                    <a:pt x="162177" y="11473"/>
                  </a:lnTo>
                  <a:lnTo>
                    <a:pt x="161917" y="11395"/>
                  </a:lnTo>
                  <a:lnTo>
                    <a:pt x="161683" y="11317"/>
                  </a:lnTo>
                  <a:lnTo>
                    <a:pt x="161474" y="11265"/>
                  </a:lnTo>
                  <a:lnTo>
                    <a:pt x="161266" y="11239"/>
                  </a:lnTo>
                  <a:lnTo>
                    <a:pt x="160876" y="11239"/>
                  </a:lnTo>
                  <a:lnTo>
                    <a:pt x="160668" y="11265"/>
                  </a:lnTo>
                  <a:lnTo>
                    <a:pt x="160304" y="11369"/>
                  </a:lnTo>
                  <a:lnTo>
                    <a:pt x="159940" y="11473"/>
                  </a:lnTo>
                  <a:lnTo>
                    <a:pt x="159549" y="11629"/>
                  </a:lnTo>
                  <a:lnTo>
                    <a:pt x="159107" y="11785"/>
                  </a:lnTo>
                  <a:lnTo>
                    <a:pt x="158613" y="11915"/>
                  </a:lnTo>
                  <a:lnTo>
                    <a:pt x="158301" y="11993"/>
                  </a:lnTo>
                  <a:lnTo>
                    <a:pt x="157858" y="12019"/>
                  </a:lnTo>
                  <a:lnTo>
                    <a:pt x="156662" y="12071"/>
                  </a:lnTo>
                  <a:lnTo>
                    <a:pt x="155231" y="12071"/>
                  </a:lnTo>
                  <a:lnTo>
                    <a:pt x="153696" y="12045"/>
                  </a:lnTo>
                  <a:lnTo>
                    <a:pt x="150990" y="11967"/>
                  </a:lnTo>
                  <a:lnTo>
                    <a:pt x="149820" y="11915"/>
                  </a:lnTo>
                  <a:lnTo>
                    <a:pt x="149638" y="11681"/>
                  </a:lnTo>
                  <a:lnTo>
                    <a:pt x="149143" y="11134"/>
                  </a:lnTo>
                  <a:lnTo>
                    <a:pt x="148831" y="10796"/>
                  </a:lnTo>
                  <a:lnTo>
                    <a:pt x="148493" y="10484"/>
                  </a:lnTo>
                  <a:lnTo>
                    <a:pt x="148155" y="10172"/>
                  </a:lnTo>
                  <a:lnTo>
                    <a:pt x="147791" y="9938"/>
                  </a:lnTo>
                  <a:lnTo>
                    <a:pt x="147609" y="9834"/>
                  </a:lnTo>
                  <a:lnTo>
                    <a:pt x="147426" y="9756"/>
                  </a:lnTo>
                  <a:lnTo>
                    <a:pt x="147192" y="9704"/>
                  </a:lnTo>
                  <a:lnTo>
                    <a:pt x="146984" y="9652"/>
                  </a:lnTo>
                  <a:lnTo>
                    <a:pt x="146516" y="9600"/>
                  </a:lnTo>
                  <a:lnTo>
                    <a:pt x="146074" y="9574"/>
                  </a:lnTo>
                  <a:lnTo>
                    <a:pt x="145683" y="9600"/>
                  </a:lnTo>
                  <a:lnTo>
                    <a:pt x="145345" y="9626"/>
                  </a:lnTo>
                  <a:lnTo>
                    <a:pt x="145059" y="9652"/>
                  </a:lnTo>
                  <a:lnTo>
                    <a:pt x="144773" y="9339"/>
                  </a:lnTo>
                  <a:lnTo>
                    <a:pt x="144487" y="9001"/>
                  </a:lnTo>
                  <a:lnTo>
                    <a:pt x="144097" y="8611"/>
                  </a:lnTo>
                  <a:lnTo>
                    <a:pt x="143654" y="8221"/>
                  </a:lnTo>
                  <a:lnTo>
                    <a:pt x="143420" y="8039"/>
                  </a:lnTo>
                  <a:lnTo>
                    <a:pt x="143186" y="7883"/>
                  </a:lnTo>
                  <a:lnTo>
                    <a:pt x="142952" y="7727"/>
                  </a:lnTo>
                  <a:lnTo>
                    <a:pt x="142692" y="7596"/>
                  </a:lnTo>
                  <a:lnTo>
                    <a:pt x="142432" y="7518"/>
                  </a:lnTo>
                  <a:lnTo>
                    <a:pt x="142197" y="7440"/>
                  </a:lnTo>
                  <a:lnTo>
                    <a:pt x="142067" y="7440"/>
                  </a:lnTo>
                  <a:lnTo>
                    <a:pt x="141937" y="7466"/>
                  </a:lnTo>
                  <a:lnTo>
                    <a:pt x="141807" y="7544"/>
                  </a:lnTo>
                  <a:lnTo>
                    <a:pt x="141651" y="7622"/>
                  </a:lnTo>
                  <a:lnTo>
                    <a:pt x="141365" y="7857"/>
                  </a:lnTo>
                  <a:lnTo>
                    <a:pt x="141027" y="8169"/>
                  </a:lnTo>
                  <a:lnTo>
                    <a:pt x="140715" y="8533"/>
                  </a:lnTo>
                  <a:lnTo>
                    <a:pt x="140350" y="8975"/>
                  </a:lnTo>
                  <a:lnTo>
                    <a:pt x="139674" y="9938"/>
                  </a:lnTo>
                  <a:lnTo>
                    <a:pt x="138972" y="10952"/>
                  </a:lnTo>
                  <a:lnTo>
                    <a:pt x="138347" y="11889"/>
                  </a:lnTo>
                  <a:lnTo>
                    <a:pt x="138061" y="12279"/>
                  </a:lnTo>
                  <a:lnTo>
                    <a:pt x="137775" y="12643"/>
                  </a:lnTo>
                  <a:lnTo>
                    <a:pt x="137541" y="12904"/>
                  </a:lnTo>
                  <a:lnTo>
                    <a:pt x="137333" y="13086"/>
                  </a:lnTo>
                  <a:lnTo>
                    <a:pt x="137125" y="13190"/>
                  </a:lnTo>
                  <a:lnTo>
                    <a:pt x="136890" y="13242"/>
                  </a:lnTo>
                  <a:lnTo>
                    <a:pt x="136630" y="13294"/>
                  </a:lnTo>
                  <a:lnTo>
                    <a:pt x="136344" y="13294"/>
                  </a:lnTo>
                  <a:lnTo>
                    <a:pt x="136032" y="13268"/>
                  </a:lnTo>
                  <a:lnTo>
                    <a:pt x="135720" y="13242"/>
                  </a:lnTo>
                  <a:lnTo>
                    <a:pt x="135095" y="13138"/>
                  </a:lnTo>
                  <a:lnTo>
                    <a:pt x="134523" y="12982"/>
                  </a:lnTo>
                  <a:lnTo>
                    <a:pt x="134055" y="12825"/>
                  </a:lnTo>
                  <a:lnTo>
                    <a:pt x="133613" y="12669"/>
                  </a:lnTo>
                  <a:lnTo>
                    <a:pt x="133378" y="12539"/>
                  </a:lnTo>
                  <a:lnTo>
                    <a:pt x="132780" y="12201"/>
                  </a:lnTo>
                  <a:lnTo>
                    <a:pt x="132390" y="12019"/>
                  </a:lnTo>
                  <a:lnTo>
                    <a:pt x="132000" y="11837"/>
                  </a:lnTo>
                  <a:lnTo>
                    <a:pt x="131583" y="11681"/>
                  </a:lnTo>
                  <a:lnTo>
                    <a:pt x="131167" y="11577"/>
                  </a:lnTo>
                  <a:lnTo>
                    <a:pt x="130985" y="11577"/>
                  </a:lnTo>
                  <a:lnTo>
                    <a:pt x="130803" y="11603"/>
                  </a:lnTo>
                  <a:lnTo>
                    <a:pt x="130621" y="11655"/>
                  </a:lnTo>
                  <a:lnTo>
                    <a:pt x="130465" y="11733"/>
                  </a:lnTo>
                  <a:lnTo>
                    <a:pt x="130309" y="11837"/>
                  </a:lnTo>
                  <a:lnTo>
                    <a:pt x="130127" y="11967"/>
                  </a:lnTo>
                  <a:lnTo>
                    <a:pt x="129814" y="12253"/>
                  </a:lnTo>
                  <a:lnTo>
                    <a:pt x="129476" y="12539"/>
                  </a:lnTo>
                  <a:lnTo>
                    <a:pt x="129320" y="12669"/>
                  </a:lnTo>
                  <a:lnTo>
                    <a:pt x="129138" y="12799"/>
                  </a:lnTo>
                  <a:lnTo>
                    <a:pt x="128930" y="12904"/>
                  </a:lnTo>
                  <a:lnTo>
                    <a:pt x="128748" y="12982"/>
                  </a:lnTo>
                  <a:lnTo>
                    <a:pt x="128514" y="13060"/>
                  </a:lnTo>
                  <a:lnTo>
                    <a:pt x="128305" y="13086"/>
                  </a:lnTo>
                  <a:lnTo>
                    <a:pt x="127681" y="13060"/>
                  </a:lnTo>
                  <a:lnTo>
                    <a:pt x="126875" y="12956"/>
                  </a:lnTo>
                  <a:lnTo>
                    <a:pt x="125912" y="12851"/>
                  </a:lnTo>
                  <a:lnTo>
                    <a:pt x="124924" y="12695"/>
                  </a:lnTo>
                  <a:lnTo>
                    <a:pt x="123233" y="12435"/>
                  </a:lnTo>
                  <a:lnTo>
                    <a:pt x="122504" y="12305"/>
                  </a:lnTo>
                  <a:lnTo>
                    <a:pt x="123857" y="11030"/>
                  </a:lnTo>
                  <a:lnTo>
                    <a:pt x="123519" y="11056"/>
                  </a:lnTo>
                  <a:lnTo>
                    <a:pt x="123076" y="11108"/>
                  </a:lnTo>
                  <a:lnTo>
                    <a:pt x="122088" y="11317"/>
                  </a:lnTo>
                  <a:lnTo>
                    <a:pt x="120891" y="11577"/>
                  </a:lnTo>
                  <a:lnTo>
                    <a:pt x="120995" y="11473"/>
                  </a:lnTo>
                  <a:lnTo>
                    <a:pt x="121099" y="11369"/>
                  </a:lnTo>
                  <a:lnTo>
                    <a:pt x="121281" y="11108"/>
                  </a:lnTo>
                  <a:lnTo>
                    <a:pt x="121412" y="10796"/>
                  </a:lnTo>
                  <a:lnTo>
                    <a:pt x="121542" y="10484"/>
                  </a:lnTo>
                  <a:lnTo>
                    <a:pt x="121698" y="9964"/>
                  </a:lnTo>
                  <a:lnTo>
                    <a:pt x="121750" y="9756"/>
                  </a:lnTo>
                  <a:lnTo>
                    <a:pt x="121516" y="9808"/>
                  </a:lnTo>
                  <a:lnTo>
                    <a:pt x="121281" y="9912"/>
                  </a:lnTo>
                  <a:lnTo>
                    <a:pt x="121021" y="10094"/>
                  </a:lnTo>
                  <a:lnTo>
                    <a:pt x="120761" y="10276"/>
                  </a:lnTo>
                  <a:lnTo>
                    <a:pt x="120501" y="10510"/>
                  </a:lnTo>
                  <a:lnTo>
                    <a:pt x="120241" y="10744"/>
                  </a:lnTo>
                  <a:lnTo>
                    <a:pt x="119747" y="11291"/>
                  </a:lnTo>
                  <a:lnTo>
                    <a:pt x="119304" y="11811"/>
                  </a:lnTo>
                  <a:lnTo>
                    <a:pt x="118966" y="12253"/>
                  </a:lnTo>
                  <a:lnTo>
                    <a:pt x="118628" y="12669"/>
                  </a:lnTo>
                  <a:lnTo>
                    <a:pt x="118550" y="12617"/>
                  </a:lnTo>
                  <a:lnTo>
                    <a:pt x="118446" y="12565"/>
                  </a:lnTo>
                  <a:lnTo>
                    <a:pt x="118290" y="12565"/>
                  </a:lnTo>
                  <a:lnTo>
                    <a:pt x="118108" y="12591"/>
                  </a:lnTo>
                  <a:lnTo>
                    <a:pt x="117665" y="12669"/>
                  </a:lnTo>
                  <a:lnTo>
                    <a:pt x="117197" y="12825"/>
                  </a:lnTo>
                  <a:lnTo>
                    <a:pt x="116755" y="12982"/>
                  </a:lnTo>
                  <a:lnTo>
                    <a:pt x="116339" y="13138"/>
                  </a:lnTo>
                  <a:lnTo>
                    <a:pt x="115974" y="13294"/>
                  </a:lnTo>
                  <a:lnTo>
                    <a:pt x="115974" y="13294"/>
                  </a:lnTo>
                  <a:lnTo>
                    <a:pt x="117249" y="10926"/>
                  </a:lnTo>
                  <a:lnTo>
                    <a:pt x="117119" y="10952"/>
                  </a:lnTo>
                  <a:lnTo>
                    <a:pt x="116937" y="10978"/>
                  </a:lnTo>
                  <a:lnTo>
                    <a:pt x="116443" y="11187"/>
                  </a:lnTo>
                  <a:lnTo>
                    <a:pt x="115844" y="11473"/>
                  </a:lnTo>
                  <a:lnTo>
                    <a:pt x="115194" y="11811"/>
                  </a:lnTo>
                  <a:lnTo>
                    <a:pt x="114075" y="12461"/>
                  </a:lnTo>
                  <a:lnTo>
                    <a:pt x="113555" y="12773"/>
                  </a:lnTo>
                  <a:lnTo>
                    <a:pt x="113737" y="12513"/>
                  </a:lnTo>
                  <a:lnTo>
                    <a:pt x="113997" y="12149"/>
                  </a:lnTo>
                  <a:lnTo>
                    <a:pt x="114726" y="11291"/>
                  </a:lnTo>
                  <a:lnTo>
                    <a:pt x="115376" y="10536"/>
                  </a:lnTo>
                  <a:lnTo>
                    <a:pt x="115688" y="10198"/>
                  </a:lnTo>
                  <a:lnTo>
                    <a:pt x="115454" y="10276"/>
                  </a:lnTo>
                  <a:lnTo>
                    <a:pt x="115220" y="10406"/>
                  </a:lnTo>
                  <a:lnTo>
                    <a:pt x="114960" y="10588"/>
                  </a:lnTo>
                  <a:lnTo>
                    <a:pt x="114648" y="10796"/>
                  </a:lnTo>
                  <a:lnTo>
                    <a:pt x="114049" y="11291"/>
                  </a:lnTo>
                  <a:lnTo>
                    <a:pt x="113425" y="11863"/>
                  </a:lnTo>
                  <a:lnTo>
                    <a:pt x="112853" y="12383"/>
                  </a:lnTo>
                  <a:lnTo>
                    <a:pt x="112384" y="12851"/>
                  </a:lnTo>
                  <a:lnTo>
                    <a:pt x="111942" y="13294"/>
                  </a:lnTo>
                  <a:lnTo>
                    <a:pt x="111656" y="13398"/>
                  </a:lnTo>
                  <a:lnTo>
                    <a:pt x="111240" y="13476"/>
                  </a:lnTo>
                  <a:lnTo>
                    <a:pt x="110745" y="13528"/>
                  </a:lnTo>
                  <a:lnTo>
                    <a:pt x="110147" y="13580"/>
                  </a:lnTo>
                  <a:lnTo>
                    <a:pt x="108820" y="13658"/>
                  </a:lnTo>
                  <a:lnTo>
                    <a:pt x="107337" y="13684"/>
                  </a:lnTo>
                  <a:lnTo>
                    <a:pt x="105855" y="13710"/>
                  </a:lnTo>
                  <a:lnTo>
                    <a:pt x="104476" y="13710"/>
                  </a:lnTo>
                  <a:lnTo>
                    <a:pt x="102577" y="13684"/>
                  </a:lnTo>
                  <a:lnTo>
                    <a:pt x="102291" y="13684"/>
                  </a:lnTo>
                  <a:lnTo>
                    <a:pt x="102030" y="13632"/>
                  </a:lnTo>
                  <a:lnTo>
                    <a:pt x="101744" y="13580"/>
                  </a:lnTo>
                  <a:lnTo>
                    <a:pt x="101458" y="13528"/>
                  </a:lnTo>
                  <a:lnTo>
                    <a:pt x="100912" y="13346"/>
                  </a:lnTo>
                  <a:lnTo>
                    <a:pt x="100365" y="13138"/>
                  </a:lnTo>
                  <a:lnTo>
                    <a:pt x="99845" y="12904"/>
                  </a:lnTo>
                  <a:lnTo>
                    <a:pt x="99351" y="12721"/>
                  </a:lnTo>
                  <a:lnTo>
                    <a:pt x="98883" y="12565"/>
                  </a:lnTo>
                  <a:lnTo>
                    <a:pt x="98675" y="12513"/>
                  </a:lnTo>
                  <a:lnTo>
                    <a:pt x="98440" y="12487"/>
                  </a:lnTo>
                  <a:lnTo>
                    <a:pt x="98232" y="12487"/>
                  </a:lnTo>
                  <a:lnTo>
                    <a:pt x="98024" y="12513"/>
                  </a:lnTo>
                  <a:lnTo>
                    <a:pt x="97816" y="12539"/>
                  </a:lnTo>
                  <a:lnTo>
                    <a:pt x="97608" y="12617"/>
                  </a:lnTo>
                  <a:lnTo>
                    <a:pt x="97166" y="12773"/>
                  </a:lnTo>
                  <a:lnTo>
                    <a:pt x="96723" y="12956"/>
                  </a:lnTo>
                  <a:lnTo>
                    <a:pt x="96229" y="13164"/>
                  </a:lnTo>
                  <a:lnTo>
                    <a:pt x="95761" y="13372"/>
                  </a:lnTo>
                  <a:lnTo>
                    <a:pt x="95241" y="13554"/>
                  </a:lnTo>
                  <a:lnTo>
                    <a:pt x="94980" y="13632"/>
                  </a:lnTo>
                  <a:lnTo>
                    <a:pt x="94720" y="13684"/>
                  </a:lnTo>
                  <a:lnTo>
                    <a:pt x="93992" y="13788"/>
                  </a:lnTo>
                  <a:lnTo>
                    <a:pt x="93029" y="13918"/>
                  </a:lnTo>
                  <a:lnTo>
                    <a:pt x="90740" y="14152"/>
                  </a:lnTo>
                  <a:lnTo>
                    <a:pt x="87878" y="14412"/>
                  </a:lnTo>
                  <a:lnTo>
                    <a:pt x="87644" y="14256"/>
                  </a:lnTo>
                  <a:lnTo>
                    <a:pt x="87098" y="13892"/>
                  </a:lnTo>
                  <a:lnTo>
                    <a:pt x="86447" y="13528"/>
                  </a:lnTo>
                  <a:lnTo>
                    <a:pt x="86161" y="13372"/>
                  </a:lnTo>
                  <a:lnTo>
                    <a:pt x="85927" y="13294"/>
                  </a:lnTo>
                  <a:lnTo>
                    <a:pt x="85719" y="13294"/>
                  </a:lnTo>
                  <a:lnTo>
                    <a:pt x="85485" y="13372"/>
                  </a:lnTo>
                  <a:lnTo>
                    <a:pt x="85251" y="13476"/>
                  </a:lnTo>
                  <a:lnTo>
                    <a:pt x="84991" y="13606"/>
                  </a:lnTo>
                  <a:lnTo>
                    <a:pt x="84418" y="13918"/>
                  </a:lnTo>
                  <a:lnTo>
                    <a:pt x="84158" y="14048"/>
                  </a:lnTo>
                  <a:lnTo>
                    <a:pt x="83872" y="14152"/>
                  </a:lnTo>
                  <a:lnTo>
                    <a:pt x="83690" y="14178"/>
                  </a:lnTo>
                  <a:lnTo>
                    <a:pt x="83430" y="14204"/>
                  </a:lnTo>
                  <a:lnTo>
                    <a:pt x="82727" y="14230"/>
                  </a:lnTo>
                  <a:lnTo>
                    <a:pt x="80984" y="14256"/>
                  </a:lnTo>
                  <a:lnTo>
                    <a:pt x="79345" y="14256"/>
                  </a:lnTo>
                  <a:lnTo>
                    <a:pt x="78643" y="14230"/>
                  </a:lnTo>
                  <a:lnTo>
                    <a:pt x="78435" y="13970"/>
                  </a:lnTo>
                  <a:lnTo>
                    <a:pt x="77993" y="13398"/>
                  </a:lnTo>
                  <a:lnTo>
                    <a:pt x="77706" y="13086"/>
                  </a:lnTo>
                  <a:lnTo>
                    <a:pt x="77446" y="12799"/>
                  </a:lnTo>
                  <a:lnTo>
                    <a:pt x="77186" y="12591"/>
                  </a:lnTo>
                  <a:lnTo>
                    <a:pt x="77082" y="12539"/>
                  </a:lnTo>
                  <a:lnTo>
                    <a:pt x="76978" y="12487"/>
                  </a:lnTo>
                  <a:lnTo>
                    <a:pt x="76224" y="12409"/>
                  </a:lnTo>
                  <a:lnTo>
                    <a:pt x="75027" y="12279"/>
                  </a:lnTo>
                  <a:lnTo>
                    <a:pt x="73414" y="12123"/>
                  </a:lnTo>
                  <a:lnTo>
                    <a:pt x="73076" y="11811"/>
                  </a:lnTo>
                  <a:lnTo>
                    <a:pt x="72712" y="11499"/>
                  </a:lnTo>
                  <a:lnTo>
                    <a:pt x="72217" y="11134"/>
                  </a:lnTo>
                  <a:lnTo>
                    <a:pt x="71931" y="10952"/>
                  </a:lnTo>
                  <a:lnTo>
                    <a:pt x="71619" y="10770"/>
                  </a:lnTo>
                  <a:lnTo>
                    <a:pt x="71307" y="10614"/>
                  </a:lnTo>
                  <a:lnTo>
                    <a:pt x="70969" y="10458"/>
                  </a:lnTo>
                  <a:lnTo>
                    <a:pt x="70630" y="10354"/>
                  </a:lnTo>
                  <a:lnTo>
                    <a:pt x="70266" y="10250"/>
                  </a:lnTo>
                  <a:lnTo>
                    <a:pt x="69928" y="10198"/>
                  </a:lnTo>
                  <a:lnTo>
                    <a:pt x="69564" y="10198"/>
                  </a:lnTo>
                  <a:lnTo>
                    <a:pt x="69382" y="10224"/>
                  </a:lnTo>
                  <a:lnTo>
                    <a:pt x="69200" y="10276"/>
                  </a:lnTo>
                  <a:lnTo>
                    <a:pt x="68992" y="10354"/>
                  </a:lnTo>
                  <a:lnTo>
                    <a:pt x="68809" y="10432"/>
                  </a:lnTo>
                  <a:lnTo>
                    <a:pt x="68393" y="10692"/>
                  </a:lnTo>
                  <a:lnTo>
                    <a:pt x="68003" y="11004"/>
                  </a:lnTo>
                  <a:lnTo>
                    <a:pt x="67587" y="11369"/>
                  </a:lnTo>
                  <a:lnTo>
                    <a:pt x="67196" y="11785"/>
                  </a:lnTo>
                  <a:lnTo>
                    <a:pt x="66806" y="12227"/>
                  </a:lnTo>
                  <a:lnTo>
                    <a:pt x="66442" y="12695"/>
                  </a:lnTo>
                  <a:lnTo>
                    <a:pt x="65792" y="13580"/>
                  </a:lnTo>
                  <a:lnTo>
                    <a:pt x="65271" y="14360"/>
                  </a:lnTo>
                  <a:lnTo>
                    <a:pt x="64777" y="15089"/>
                  </a:lnTo>
                  <a:lnTo>
                    <a:pt x="64491" y="15037"/>
                  </a:lnTo>
                  <a:lnTo>
                    <a:pt x="64127" y="15011"/>
                  </a:lnTo>
                  <a:lnTo>
                    <a:pt x="63268" y="14959"/>
                  </a:lnTo>
                  <a:lnTo>
                    <a:pt x="62280" y="14959"/>
                  </a:lnTo>
                  <a:lnTo>
                    <a:pt x="61239" y="14985"/>
                  </a:lnTo>
                  <a:lnTo>
                    <a:pt x="59496" y="15089"/>
                  </a:lnTo>
                  <a:lnTo>
                    <a:pt x="58742" y="15141"/>
                  </a:lnTo>
                  <a:lnTo>
                    <a:pt x="58664" y="14907"/>
                  </a:lnTo>
                  <a:lnTo>
                    <a:pt x="58586" y="14699"/>
                  </a:lnTo>
                  <a:lnTo>
                    <a:pt x="58508" y="14516"/>
                  </a:lnTo>
                  <a:lnTo>
                    <a:pt x="58403" y="14360"/>
                  </a:lnTo>
                  <a:lnTo>
                    <a:pt x="58299" y="14230"/>
                  </a:lnTo>
                  <a:lnTo>
                    <a:pt x="58195" y="14126"/>
                  </a:lnTo>
                  <a:lnTo>
                    <a:pt x="58065" y="14022"/>
                  </a:lnTo>
                  <a:lnTo>
                    <a:pt x="57935" y="13944"/>
                  </a:lnTo>
                  <a:lnTo>
                    <a:pt x="57805" y="13892"/>
                  </a:lnTo>
                  <a:lnTo>
                    <a:pt x="57675" y="13840"/>
                  </a:lnTo>
                  <a:lnTo>
                    <a:pt x="57415" y="13814"/>
                  </a:lnTo>
                  <a:lnTo>
                    <a:pt x="57129" y="13814"/>
                  </a:lnTo>
                  <a:lnTo>
                    <a:pt x="56843" y="13866"/>
                  </a:lnTo>
                  <a:lnTo>
                    <a:pt x="56556" y="13944"/>
                  </a:lnTo>
                  <a:lnTo>
                    <a:pt x="56296" y="14022"/>
                  </a:lnTo>
                  <a:lnTo>
                    <a:pt x="56062" y="14126"/>
                  </a:lnTo>
                  <a:lnTo>
                    <a:pt x="55854" y="14256"/>
                  </a:lnTo>
                  <a:lnTo>
                    <a:pt x="55542" y="14438"/>
                  </a:lnTo>
                  <a:lnTo>
                    <a:pt x="55438" y="14516"/>
                  </a:lnTo>
                  <a:lnTo>
                    <a:pt x="55282" y="14438"/>
                  </a:lnTo>
                  <a:lnTo>
                    <a:pt x="55100" y="14386"/>
                  </a:lnTo>
                  <a:lnTo>
                    <a:pt x="54917" y="14360"/>
                  </a:lnTo>
                  <a:lnTo>
                    <a:pt x="54345" y="14360"/>
                  </a:lnTo>
                  <a:lnTo>
                    <a:pt x="53981" y="14438"/>
                  </a:lnTo>
                  <a:lnTo>
                    <a:pt x="53643" y="14516"/>
                  </a:lnTo>
                  <a:lnTo>
                    <a:pt x="53383" y="14594"/>
                  </a:lnTo>
                  <a:lnTo>
                    <a:pt x="53148" y="14699"/>
                  </a:lnTo>
                  <a:lnTo>
                    <a:pt x="52732" y="14673"/>
                  </a:lnTo>
                  <a:lnTo>
                    <a:pt x="51119" y="14673"/>
                  </a:lnTo>
                  <a:lnTo>
                    <a:pt x="48544" y="14751"/>
                  </a:lnTo>
                  <a:lnTo>
                    <a:pt x="47243" y="14777"/>
                  </a:lnTo>
                  <a:lnTo>
                    <a:pt x="45578" y="14777"/>
                  </a:lnTo>
                  <a:lnTo>
                    <a:pt x="45110" y="14725"/>
                  </a:lnTo>
                  <a:lnTo>
                    <a:pt x="44720" y="14673"/>
                  </a:lnTo>
                  <a:lnTo>
                    <a:pt x="44433" y="14594"/>
                  </a:lnTo>
                  <a:lnTo>
                    <a:pt x="44173" y="14542"/>
                  </a:lnTo>
                  <a:lnTo>
                    <a:pt x="43939" y="14490"/>
                  </a:lnTo>
                  <a:lnTo>
                    <a:pt x="43523" y="14490"/>
                  </a:lnTo>
                  <a:lnTo>
                    <a:pt x="43341" y="14516"/>
                  </a:lnTo>
                  <a:lnTo>
                    <a:pt x="43185" y="14568"/>
                  </a:lnTo>
                  <a:lnTo>
                    <a:pt x="43029" y="14620"/>
                  </a:lnTo>
                  <a:lnTo>
                    <a:pt x="42899" y="14699"/>
                  </a:lnTo>
                  <a:lnTo>
                    <a:pt x="42690" y="14855"/>
                  </a:lnTo>
                  <a:lnTo>
                    <a:pt x="42534" y="14985"/>
                  </a:lnTo>
                  <a:lnTo>
                    <a:pt x="42404" y="15141"/>
                  </a:lnTo>
                  <a:lnTo>
                    <a:pt x="42144" y="14933"/>
                  </a:lnTo>
                  <a:lnTo>
                    <a:pt x="41858" y="14725"/>
                  </a:lnTo>
                  <a:lnTo>
                    <a:pt x="41494" y="14516"/>
                  </a:lnTo>
                  <a:lnTo>
                    <a:pt x="41078" y="14282"/>
                  </a:lnTo>
                  <a:lnTo>
                    <a:pt x="40583" y="14074"/>
                  </a:lnTo>
                  <a:lnTo>
                    <a:pt x="40349" y="13996"/>
                  </a:lnTo>
                  <a:lnTo>
                    <a:pt x="40089" y="13918"/>
                  </a:lnTo>
                  <a:lnTo>
                    <a:pt x="39829" y="13892"/>
                  </a:lnTo>
                  <a:lnTo>
                    <a:pt x="39569" y="13866"/>
                  </a:lnTo>
                  <a:lnTo>
                    <a:pt x="39309" y="13892"/>
                  </a:lnTo>
                  <a:lnTo>
                    <a:pt x="39048" y="13944"/>
                  </a:lnTo>
                  <a:lnTo>
                    <a:pt x="38788" y="14022"/>
                  </a:lnTo>
                  <a:lnTo>
                    <a:pt x="38528" y="14126"/>
                  </a:lnTo>
                  <a:lnTo>
                    <a:pt x="38294" y="14230"/>
                  </a:lnTo>
                  <a:lnTo>
                    <a:pt x="38060" y="14360"/>
                  </a:lnTo>
                  <a:lnTo>
                    <a:pt x="37618" y="14673"/>
                  </a:lnTo>
                  <a:lnTo>
                    <a:pt x="37253" y="14959"/>
                  </a:lnTo>
                  <a:lnTo>
                    <a:pt x="36967" y="15193"/>
                  </a:lnTo>
                  <a:lnTo>
                    <a:pt x="36733" y="15453"/>
                  </a:lnTo>
                  <a:lnTo>
                    <a:pt x="36343" y="15427"/>
                  </a:lnTo>
                  <a:lnTo>
                    <a:pt x="35927" y="15427"/>
                  </a:lnTo>
                  <a:lnTo>
                    <a:pt x="34886" y="15453"/>
                  </a:lnTo>
                  <a:lnTo>
                    <a:pt x="33741" y="15531"/>
                  </a:lnTo>
                  <a:lnTo>
                    <a:pt x="32571" y="15661"/>
                  </a:lnTo>
                  <a:lnTo>
                    <a:pt x="30594" y="15869"/>
                  </a:lnTo>
                  <a:lnTo>
                    <a:pt x="29761" y="15973"/>
                  </a:lnTo>
                  <a:lnTo>
                    <a:pt x="29735" y="15921"/>
                  </a:lnTo>
                  <a:lnTo>
                    <a:pt x="29709" y="15843"/>
                  </a:lnTo>
                  <a:lnTo>
                    <a:pt x="29683" y="15739"/>
                  </a:lnTo>
                  <a:lnTo>
                    <a:pt x="29605" y="15661"/>
                  </a:lnTo>
                  <a:lnTo>
                    <a:pt x="29527" y="15557"/>
                  </a:lnTo>
                  <a:lnTo>
                    <a:pt x="29371" y="15505"/>
                  </a:lnTo>
                  <a:lnTo>
                    <a:pt x="29189" y="15453"/>
                  </a:lnTo>
                  <a:lnTo>
                    <a:pt x="28877" y="15427"/>
                  </a:lnTo>
                  <a:lnTo>
                    <a:pt x="27160" y="15427"/>
                  </a:lnTo>
                  <a:lnTo>
                    <a:pt x="25521" y="15453"/>
                  </a:lnTo>
                  <a:lnTo>
                    <a:pt x="25547" y="15349"/>
                  </a:lnTo>
                  <a:lnTo>
                    <a:pt x="25547" y="15245"/>
                  </a:lnTo>
                  <a:lnTo>
                    <a:pt x="25495" y="15115"/>
                  </a:lnTo>
                  <a:lnTo>
                    <a:pt x="25417" y="14959"/>
                  </a:lnTo>
                  <a:lnTo>
                    <a:pt x="25260" y="14855"/>
                  </a:lnTo>
                  <a:lnTo>
                    <a:pt x="25156" y="14803"/>
                  </a:lnTo>
                  <a:lnTo>
                    <a:pt x="25026" y="14751"/>
                  </a:lnTo>
                  <a:lnTo>
                    <a:pt x="24870" y="14699"/>
                  </a:lnTo>
                  <a:lnTo>
                    <a:pt x="24714" y="14673"/>
                  </a:lnTo>
                  <a:lnTo>
                    <a:pt x="23934" y="14568"/>
                  </a:lnTo>
                  <a:lnTo>
                    <a:pt x="23517" y="14542"/>
                  </a:lnTo>
                  <a:lnTo>
                    <a:pt x="23075" y="14516"/>
                  </a:lnTo>
                  <a:lnTo>
                    <a:pt x="22633" y="14490"/>
                  </a:lnTo>
                  <a:lnTo>
                    <a:pt x="22165" y="14516"/>
                  </a:lnTo>
                  <a:lnTo>
                    <a:pt x="21670" y="14568"/>
                  </a:lnTo>
                  <a:lnTo>
                    <a:pt x="21124" y="14673"/>
                  </a:lnTo>
                  <a:lnTo>
                    <a:pt x="20864" y="14751"/>
                  </a:lnTo>
                  <a:lnTo>
                    <a:pt x="20630" y="14829"/>
                  </a:lnTo>
                  <a:lnTo>
                    <a:pt x="20422" y="14907"/>
                  </a:lnTo>
                  <a:lnTo>
                    <a:pt x="20240" y="15011"/>
                  </a:lnTo>
                  <a:lnTo>
                    <a:pt x="19953" y="15219"/>
                  </a:lnTo>
                  <a:lnTo>
                    <a:pt x="19693" y="15427"/>
                  </a:lnTo>
                  <a:lnTo>
                    <a:pt x="19225" y="15869"/>
                  </a:lnTo>
                  <a:lnTo>
                    <a:pt x="18965" y="16103"/>
                  </a:lnTo>
                  <a:lnTo>
                    <a:pt x="18653" y="16285"/>
                  </a:lnTo>
                  <a:lnTo>
                    <a:pt x="18549" y="16337"/>
                  </a:lnTo>
                  <a:lnTo>
                    <a:pt x="18419" y="16363"/>
                  </a:lnTo>
                  <a:lnTo>
                    <a:pt x="18106" y="16390"/>
                  </a:lnTo>
                  <a:lnTo>
                    <a:pt x="17690" y="16390"/>
                  </a:lnTo>
                  <a:lnTo>
                    <a:pt x="17222" y="16363"/>
                  </a:lnTo>
                  <a:lnTo>
                    <a:pt x="16702" y="16311"/>
                  </a:lnTo>
                  <a:lnTo>
                    <a:pt x="16155" y="16259"/>
                  </a:lnTo>
                  <a:lnTo>
                    <a:pt x="15011" y="16077"/>
                  </a:lnTo>
                  <a:lnTo>
                    <a:pt x="13892" y="15869"/>
                  </a:lnTo>
                  <a:lnTo>
                    <a:pt x="12955" y="15687"/>
                  </a:lnTo>
                  <a:lnTo>
                    <a:pt x="12045" y="15479"/>
                  </a:lnTo>
                  <a:lnTo>
                    <a:pt x="12175" y="15219"/>
                  </a:lnTo>
                  <a:lnTo>
                    <a:pt x="12227" y="15037"/>
                  </a:lnTo>
                  <a:lnTo>
                    <a:pt x="12227" y="14959"/>
                  </a:lnTo>
                  <a:lnTo>
                    <a:pt x="12201" y="14907"/>
                  </a:lnTo>
                  <a:lnTo>
                    <a:pt x="12175" y="14881"/>
                  </a:lnTo>
                  <a:lnTo>
                    <a:pt x="12123" y="14855"/>
                  </a:lnTo>
                  <a:lnTo>
                    <a:pt x="11993" y="14829"/>
                  </a:lnTo>
                  <a:lnTo>
                    <a:pt x="11811" y="14881"/>
                  </a:lnTo>
                  <a:lnTo>
                    <a:pt x="11603" y="14933"/>
                  </a:lnTo>
                  <a:lnTo>
                    <a:pt x="11395" y="15037"/>
                  </a:lnTo>
                  <a:lnTo>
                    <a:pt x="10900" y="15245"/>
                  </a:lnTo>
                  <a:lnTo>
                    <a:pt x="10484" y="15505"/>
                  </a:lnTo>
                  <a:lnTo>
                    <a:pt x="10016" y="15765"/>
                  </a:lnTo>
                  <a:lnTo>
                    <a:pt x="10016" y="15765"/>
                  </a:lnTo>
                  <a:lnTo>
                    <a:pt x="10094" y="15557"/>
                  </a:lnTo>
                  <a:lnTo>
                    <a:pt x="10146" y="15375"/>
                  </a:lnTo>
                  <a:lnTo>
                    <a:pt x="10172" y="15219"/>
                  </a:lnTo>
                  <a:lnTo>
                    <a:pt x="10146" y="15063"/>
                  </a:lnTo>
                  <a:lnTo>
                    <a:pt x="10120" y="14959"/>
                  </a:lnTo>
                  <a:lnTo>
                    <a:pt x="10068" y="14855"/>
                  </a:lnTo>
                  <a:lnTo>
                    <a:pt x="9990" y="14777"/>
                  </a:lnTo>
                  <a:lnTo>
                    <a:pt x="9912" y="14725"/>
                  </a:lnTo>
                  <a:lnTo>
                    <a:pt x="9808" y="14699"/>
                  </a:lnTo>
                  <a:lnTo>
                    <a:pt x="9678" y="14673"/>
                  </a:lnTo>
                  <a:lnTo>
                    <a:pt x="9365" y="14699"/>
                  </a:lnTo>
                  <a:lnTo>
                    <a:pt x="9027" y="14751"/>
                  </a:lnTo>
                  <a:lnTo>
                    <a:pt x="8663" y="14855"/>
                  </a:lnTo>
                  <a:lnTo>
                    <a:pt x="8247" y="14985"/>
                  </a:lnTo>
                  <a:lnTo>
                    <a:pt x="7830" y="15167"/>
                  </a:lnTo>
                  <a:lnTo>
                    <a:pt x="6972" y="15531"/>
                  </a:lnTo>
                  <a:lnTo>
                    <a:pt x="6218" y="15895"/>
                  </a:lnTo>
                  <a:lnTo>
                    <a:pt x="5619" y="16155"/>
                  </a:lnTo>
                  <a:lnTo>
                    <a:pt x="5489" y="16207"/>
                  </a:lnTo>
                  <a:lnTo>
                    <a:pt x="5359" y="16259"/>
                  </a:lnTo>
                  <a:lnTo>
                    <a:pt x="5021" y="16285"/>
                  </a:lnTo>
                  <a:lnTo>
                    <a:pt x="4631" y="16285"/>
                  </a:lnTo>
                  <a:lnTo>
                    <a:pt x="4214" y="16259"/>
                  </a:lnTo>
                  <a:lnTo>
                    <a:pt x="3746" y="16207"/>
                  </a:lnTo>
                  <a:lnTo>
                    <a:pt x="3278" y="16129"/>
                  </a:lnTo>
                  <a:lnTo>
                    <a:pt x="2315" y="15921"/>
                  </a:lnTo>
                  <a:lnTo>
                    <a:pt x="1431" y="15687"/>
                  </a:lnTo>
                  <a:lnTo>
                    <a:pt x="702" y="15479"/>
                  </a:lnTo>
                  <a:lnTo>
                    <a:pt x="0" y="15245"/>
                  </a:lnTo>
                  <a:lnTo>
                    <a:pt x="0" y="66156"/>
                  </a:lnTo>
                  <a:lnTo>
                    <a:pt x="225315" y="66156"/>
                  </a:lnTo>
                  <a:lnTo>
                    <a:pt x="225315" y="8741"/>
                  </a:lnTo>
                  <a:lnTo>
                    <a:pt x="222844" y="8403"/>
                  </a:lnTo>
                  <a:lnTo>
                    <a:pt x="220658" y="8091"/>
                  </a:lnTo>
                  <a:lnTo>
                    <a:pt x="219592" y="7909"/>
                  </a:lnTo>
                  <a:lnTo>
                    <a:pt x="218603" y="7727"/>
                  </a:lnTo>
                  <a:lnTo>
                    <a:pt x="218369" y="7675"/>
                  </a:lnTo>
                  <a:lnTo>
                    <a:pt x="218109" y="7570"/>
                  </a:lnTo>
                  <a:lnTo>
                    <a:pt x="217797" y="7440"/>
                  </a:lnTo>
                  <a:lnTo>
                    <a:pt x="217485" y="7284"/>
                  </a:lnTo>
                  <a:lnTo>
                    <a:pt x="216782" y="6894"/>
                  </a:lnTo>
                  <a:lnTo>
                    <a:pt x="215976" y="6400"/>
                  </a:lnTo>
                  <a:lnTo>
                    <a:pt x="215143" y="5827"/>
                  </a:lnTo>
                  <a:lnTo>
                    <a:pt x="214233" y="5203"/>
                  </a:lnTo>
                  <a:lnTo>
                    <a:pt x="212386" y="3876"/>
                  </a:lnTo>
                  <a:lnTo>
                    <a:pt x="210565" y="2550"/>
                  </a:lnTo>
                  <a:lnTo>
                    <a:pt x="208900" y="1353"/>
                  </a:lnTo>
                  <a:lnTo>
                    <a:pt x="208171" y="859"/>
                  </a:lnTo>
                  <a:lnTo>
                    <a:pt x="207547" y="468"/>
                  </a:lnTo>
                  <a:lnTo>
                    <a:pt x="207001" y="182"/>
                  </a:lnTo>
                  <a:lnTo>
                    <a:pt x="206792" y="78"/>
                  </a:lnTo>
                  <a:lnTo>
                    <a:pt x="206584" y="26"/>
                  </a:lnTo>
                  <a:lnTo>
                    <a:pt x="20640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1"/>
            <p:cNvSpPr/>
            <p:nvPr/>
          </p:nvSpPr>
          <p:spPr>
            <a:xfrm>
              <a:off x="3977301" y="3969550"/>
              <a:ext cx="5167074" cy="1194794"/>
            </a:xfrm>
            <a:custGeom>
              <a:rect b="b" l="l" r="r" t="t"/>
              <a:pathLst>
                <a:path extrusionOk="0" h="61635" w="285750">
                  <a:moveTo>
                    <a:pt x="145268" y="1"/>
                  </a:moveTo>
                  <a:lnTo>
                    <a:pt x="145020" y="50"/>
                  </a:lnTo>
                  <a:lnTo>
                    <a:pt x="144772" y="125"/>
                  </a:lnTo>
                  <a:lnTo>
                    <a:pt x="144500" y="224"/>
                  </a:lnTo>
                  <a:lnTo>
                    <a:pt x="144252" y="373"/>
                  </a:lnTo>
                  <a:lnTo>
                    <a:pt x="143755" y="646"/>
                  </a:lnTo>
                  <a:lnTo>
                    <a:pt x="143334" y="894"/>
                  </a:lnTo>
                  <a:lnTo>
                    <a:pt x="142813" y="1142"/>
                  </a:lnTo>
                  <a:lnTo>
                    <a:pt x="142317" y="1365"/>
                  </a:lnTo>
                  <a:lnTo>
                    <a:pt x="141821" y="1539"/>
                  </a:lnTo>
                  <a:lnTo>
                    <a:pt x="141300" y="1687"/>
                  </a:lnTo>
                  <a:lnTo>
                    <a:pt x="140804" y="1811"/>
                  </a:lnTo>
                  <a:lnTo>
                    <a:pt x="140283" y="1886"/>
                  </a:lnTo>
                  <a:lnTo>
                    <a:pt x="139737" y="1935"/>
                  </a:lnTo>
                  <a:lnTo>
                    <a:pt x="139142" y="1960"/>
                  </a:lnTo>
                  <a:lnTo>
                    <a:pt x="138249" y="1960"/>
                  </a:lnTo>
                  <a:lnTo>
                    <a:pt x="137803" y="1935"/>
                  </a:lnTo>
                  <a:lnTo>
                    <a:pt x="137356" y="1911"/>
                  </a:lnTo>
                  <a:lnTo>
                    <a:pt x="136910" y="1886"/>
                  </a:lnTo>
                  <a:lnTo>
                    <a:pt x="136464" y="1811"/>
                  </a:lnTo>
                  <a:lnTo>
                    <a:pt x="136042" y="1687"/>
                  </a:lnTo>
                  <a:lnTo>
                    <a:pt x="135595" y="1539"/>
                  </a:lnTo>
                  <a:lnTo>
                    <a:pt x="135075" y="1365"/>
                  </a:lnTo>
                  <a:lnTo>
                    <a:pt x="134703" y="1266"/>
                  </a:lnTo>
                  <a:lnTo>
                    <a:pt x="134331" y="1216"/>
                  </a:lnTo>
                  <a:lnTo>
                    <a:pt x="133785" y="1191"/>
                  </a:lnTo>
                  <a:lnTo>
                    <a:pt x="133462" y="1142"/>
                  </a:lnTo>
                  <a:lnTo>
                    <a:pt x="133140" y="1092"/>
                  </a:lnTo>
                  <a:lnTo>
                    <a:pt x="132545" y="968"/>
                  </a:lnTo>
                  <a:lnTo>
                    <a:pt x="132247" y="894"/>
                  </a:lnTo>
                  <a:lnTo>
                    <a:pt x="131949" y="869"/>
                  </a:lnTo>
                  <a:lnTo>
                    <a:pt x="131652" y="869"/>
                  </a:lnTo>
                  <a:lnTo>
                    <a:pt x="131305" y="919"/>
                  </a:lnTo>
                  <a:lnTo>
                    <a:pt x="130635" y="1092"/>
                  </a:lnTo>
                  <a:lnTo>
                    <a:pt x="129990" y="1266"/>
                  </a:lnTo>
                  <a:lnTo>
                    <a:pt x="128651" y="1663"/>
                  </a:lnTo>
                  <a:lnTo>
                    <a:pt x="128006" y="1861"/>
                  </a:lnTo>
                  <a:lnTo>
                    <a:pt x="127336" y="2059"/>
                  </a:lnTo>
                  <a:lnTo>
                    <a:pt x="126667" y="2208"/>
                  </a:lnTo>
                  <a:lnTo>
                    <a:pt x="125997" y="2332"/>
                  </a:lnTo>
                  <a:lnTo>
                    <a:pt x="125947" y="2506"/>
                  </a:lnTo>
                  <a:lnTo>
                    <a:pt x="125898" y="2630"/>
                  </a:lnTo>
                  <a:lnTo>
                    <a:pt x="125873" y="2704"/>
                  </a:lnTo>
                  <a:lnTo>
                    <a:pt x="125798" y="2779"/>
                  </a:lnTo>
                  <a:lnTo>
                    <a:pt x="125699" y="2828"/>
                  </a:lnTo>
                  <a:lnTo>
                    <a:pt x="125476" y="2928"/>
                  </a:lnTo>
                  <a:lnTo>
                    <a:pt x="125228" y="3027"/>
                  </a:lnTo>
                  <a:lnTo>
                    <a:pt x="124955" y="3126"/>
                  </a:lnTo>
                  <a:lnTo>
                    <a:pt x="124410" y="3275"/>
                  </a:lnTo>
                  <a:lnTo>
                    <a:pt x="123988" y="3374"/>
                  </a:lnTo>
                  <a:lnTo>
                    <a:pt x="123566" y="3448"/>
                  </a:lnTo>
                  <a:lnTo>
                    <a:pt x="123145" y="3498"/>
                  </a:lnTo>
                  <a:lnTo>
                    <a:pt x="122748" y="3523"/>
                  </a:lnTo>
                  <a:lnTo>
                    <a:pt x="121904" y="3548"/>
                  </a:lnTo>
                  <a:lnTo>
                    <a:pt x="121483" y="3597"/>
                  </a:lnTo>
                  <a:lnTo>
                    <a:pt x="121061" y="3647"/>
                  </a:lnTo>
                  <a:lnTo>
                    <a:pt x="120714" y="3672"/>
                  </a:lnTo>
                  <a:lnTo>
                    <a:pt x="120392" y="3771"/>
                  </a:lnTo>
                  <a:lnTo>
                    <a:pt x="120094" y="3895"/>
                  </a:lnTo>
                  <a:lnTo>
                    <a:pt x="119796" y="4068"/>
                  </a:lnTo>
                  <a:lnTo>
                    <a:pt x="119300" y="4267"/>
                  </a:lnTo>
                  <a:lnTo>
                    <a:pt x="118779" y="4416"/>
                  </a:lnTo>
                  <a:lnTo>
                    <a:pt x="118258" y="4515"/>
                  </a:lnTo>
                  <a:lnTo>
                    <a:pt x="117738" y="4565"/>
                  </a:lnTo>
                  <a:lnTo>
                    <a:pt x="117167" y="4738"/>
                  </a:lnTo>
                  <a:lnTo>
                    <a:pt x="116894" y="4862"/>
                  </a:lnTo>
                  <a:lnTo>
                    <a:pt x="116646" y="4986"/>
                  </a:lnTo>
                  <a:lnTo>
                    <a:pt x="116522" y="5085"/>
                  </a:lnTo>
                  <a:lnTo>
                    <a:pt x="116398" y="5185"/>
                  </a:lnTo>
                  <a:lnTo>
                    <a:pt x="116175" y="5408"/>
                  </a:lnTo>
                  <a:lnTo>
                    <a:pt x="115952" y="5631"/>
                  </a:lnTo>
                  <a:lnTo>
                    <a:pt x="115828" y="5730"/>
                  </a:lnTo>
                  <a:lnTo>
                    <a:pt x="115704" y="5780"/>
                  </a:lnTo>
                  <a:lnTo>
                    <a:pt x="115456" y="5829"/>
                  </a:lnTo>
                  <a:lnTo>
                    <a:pt x="115257" y="5829"/>
                  </a:lnTo>
                  <a:lnTo>
                    <a:pt x="115084" y="5805"/>
                  </a:lnTo>
                  <a:lnTo>
                    <a:pt x="114910" y="5780"/>
                  </a:lnTo>
                  <a:lnTo>
                    <a:pt x="114737" y="5730"/>
                  </a:lnTo>
                  <a:lnTo>
                    <a:pt x="114513" y="5730"/>
                  </a:lnTo>
                  <a:lnTo>
                    <a:pt x="114290" y="5780"/>
                  </a:lnTo>
                  <a:lnTo>
                    <a:pt x="113992" y="5904"/>
                  </a:lnTo>
                  <a:lnTo>
                    <a:pt x="113620" y="6077"/>
                  </a:lnTo>
                  <a:lnTo>
                    <a:pt x="113422" y="6201"/>
                  </a:lnTo>
                  <a:lnTo>
                    <a:pt x="113348" y="6276"/>
                  </a:lnTo>
                  <a:lnTo>
                    <a:pt x="113298" y="6350"/>
                  </a:lnTo>
                  <a:lnTo>
                    <a:pt x="113273" y="6450"/>
                  </a:lnTo>
                  <a:lnTo>
                    <a:pt x="113248" y="6549"/>
                  </a:lnTo>
                  <a:lnTo>
                    <a:pt x="113273" y="6648"/>
                  </a:lnTo>
                  <a:lnTo>
                    <a:pt x="113298" y="6747"/>
                  </a:lnTo>
                  <a:lnTo>
                    <a:pt x="113372" y="6921"/>
                  </a:lnTo>
                  <a:lnTo>
                    <a:pt x="113472" y="7094"/>
                  </a:lnTo>
                  <a:lnTo>
                    <a:pt x="113546" y="7268"/>
                  </a:lnTo>
                  <a:lnTo>
                    <a:pt x="113596" y="7442"/>
                  </a:lnTo>
                  <a:lnTo>
                    <a:pt x="113620" y="7541"/>
                  </a:lnTo>
                  <a:lnTo>
                    <a:pt x="113596" y="7640"/>
                  </a:lnTo>
                  <a:lnTo>
                    <a:pt x="113546" y="7739"/>
                  </a:lnTo>
                  <a:lnTo>
                    <a:pt x="113496" y="7838"/>
                  </a:lnTo>
                  <a:lnTo>
                    <a:pt x="112628" y="7888"/>
                  </a:lnTo>
                  <a:lnTo>
                    <a:pt x="111785" y="7938"/>
                  </a:lnTo>
                  <a:lnTo>
                    <a:pt x="110049" y="7938"/>
                  </a:lnTo>
                  <a:lnTo>
                    <a:pt x="108313" y="7888"/>
                  </a:lnTo>
                  <a:lnTo>
                    <a:pt x="106601" y="7888"/>
                  </a:lnTo>
                  <a:lnTo>
                    <a:pt x="105386" y="7863"/>
                  </a:lnTo>
                  <a:lnTo>
                    <a:pt x="104146" y="7814"/>
                  </a:lnTo>
                  <a:lnTo>
                    <a:pt x="103551" y="7789"/>
                  </a:lnTo>
                  <a:lnTo>
                    <a:pt x="102931" y="7789"/>
                  </a:lnTo>
                  <a:lnTo>
                    <a:pt x="102310" y="7814"/>
                  </a:lnTo>
                  <a:lnTo>
                    <a:pt x="101715" y="7863"/>
                  </a:lnTo>
                  <a:lnTo>
                    <a:pt x="101343" y="7913"/>
                  </a:lnTo>
                  <a:lnTo>
                    <a:pt x="101244" y="7913"/>
                  </a:lnTo>
                  <a:lnTo>
                    <a:pt x="101170" y="7962"/>
                  </a:lnTo>
                  <a:lnTo>
                    <a:pt x="101021" y="8062"/>
                  </a:lnTo>
                  <a:lnTo>
                    <a:pt x="100748" y="8285"/>
                  </a:lnTo>
                  <a:lnTo>
                    <a:pt x="100549" y="8459"/>
                  </a:lnTo>
                  <a:lnTo>
                    <a:pt x="100376" y="8657"/>
                  </a:lnTo>
                  <a:lnTo>
                    <a:pt x="100202" y="8855"/>
                  </a:lnTo>
                  <a:lnTo>
                    <a:pt x="100053" y="9079"/>
                  </a:lnTo>
                  <a:lnTo>
                    <a:pt x="99781" y="9575"/>
                  </a:lnTo>
                  <a:lnTo>
                    <a:pt x="99533" y="10071"/>
                  </a:lnTo>
                  <a:lnTo>
                    <a:pt x="99285" y="10567"/>
                  </a:lnTo>
                  <a:lnTo>
                    <a:pt x="99136" y="10815"/>
                  </a:lnTo>
                  <a:lnTo>
                    <a:pt x="98987" y="11038"/>
                  </a:lnTo>
                  <a:lnTo>
                    <a:pt x="98813" y="11261"/>
                  </a:lnTo>
                  <a:lnTo>
                    <a:pt x="98640" y="11435"/>
                  </a:lnTo>
                  <a:lnTo>
                    <a:pt x="98441" y="11608"/>
                  </a:lnTo>
                  <a:lnTo>
                    <a:pt x="98218" y="11757"/>
                  </a:lnTo>
                  <a:lnTo>
                    <a:pt x="97970" y="11856"/>
                  </a:lnTo>
                  <a:lnTo>
                    <a:pt x="97697" y="11931"/>
                  </a:lnTo>
                  <a:lnTo>
                    <a:pt x="97449" y="11980"/>
                  </a:lnTo>
                  <a:lnTo>
                    <a:pt x="97176" y="12005"/>
                  </a:lnTo>
                  <a:lnTo>
                    <a:pt x="96904" y="12030"/>
                  </a:lnTo>
                  <a:lnTo>
                    <a:pt x="96631" y="12104"/>
                  </a:lnTo>
                  <a:lnTo>
                    <a:pt x="96383" y="12179"/>
                  </a:lnTo>
                  <a:lnTo>
                    <a:pt x="96135" y="12328"/>
                  </a:lnTo>
                  <a:lnTo>
                    <a:pt x="95961" y="12501"/>
                  </a:lnTo>
                  <a:lnTo>
                    <a:pt x="95837" y="12675"/>
                  </a:lnTo>
                  <a:lnTo>
                    <a:pt x="95738" y="12898"/>
                  </a:lnTo>
                  <a:lnTo>
                    <a:pt x="95688" y="13146"/>
                  </a:lnTo>
                  <a:lnTo>
                    <a:pt x="95663" y="13394"/>
                  </a:lnTo>
                  <a:lnTo>
                    <a:pt x="95639" y="13667"/>
                  </a:lnTo>
                  <a:lnTo>
                    <a:pt x="95639" y="14213"/>
                  </a:lnTo>
                  <a:lnTo>
                    <a:pt x="95614" y="14783"/>
                  </a:lnTo>
                  <a:lnTo>
                    <a:pt x="95589" y="15056"/>
                  </a:lnTo>
                  <a:lnTo>
                    <a:pt x="95515" y="15329"/>
                  </a:lnTo>
                  <a:lnTo>
                    <a:pt x="95415" y="15602"/>
                  </a:lnTo>
                  <a:lnTo>
                    <a:pt x="95267" y="15825"/>
                  </a:lnTo>
                  <a:lnTo>
                    <a:pt x="95093" y="16048"/>
                  </a:lnTo>
                  <a:lnTo>
                    <a:pt x="94845" y="16246"/>
                  </a:lnTo>
                  <a:lnTo>
                    <a:pt x="94597" y="16395"/>
                  </a:lnTo>
                  <a:lnTo>
                    <a:pt x="94324" y="16495"/>
                  </a:lnTo>
                  <a:lnTo>
                    <a:pt x="93803" y="16718"/>
                  </a:lnTo>
                  <a:lnTo>
                    <a:pt x="93258" y="16941"/>
                  </a:lnTo>
                  <a:lnTo>
                    <a:pt x="92985" y="17090"/>
                  </a:lnTo>
                  <a:lnTo>
                    <a:pt x="92712" y="17239"/>
                  </a:lnTo>
                  <a:lnTo>
                    <a:pt x="91968" y="17710"/>
                  </a:lnTo>
                  <a:lnTo>
                    <a:pt x="91249" y="18131"/>
                  </a:lnTo>
                  <a:lnTo>
                    <a:pt x="90504" y="18528"/>
                  </a:lnTo>
                  <a:lnTo>
                    <a:pt x="90132" y="18677"/>
                  </a:lnTo>
                  <a:lnTo>
                    <a:pt x="89760" y="18826"/>
                  </a:lnTo>
                  <a:lnTo>
                    <a:pt x="89388" y="18975"/>
                  </a:lnTo>
                  <a:lnTo>
                    <a:pt x="88991" y="19099"/>
                  </a:lnTo>
                  <a:lnTo>
                    <a:pt x="88619" y="19198"/>
                  </a:lnTo>
                  <a:lnTo>
                    <a:pt x="88198" y="19272"/>
                  </a:lnTo>
                  <a:lnTo>
                    <a:pt x="87801" y="19347"/>
                  </a:lnTo>
                  <a:lnTo>
                    <a:pt x="87379" y="19396"/>
                  </a:lnTo>
                  <a:lnTo>
                    <a:pt x="86933" y="19446"/>
                  </a:lnTo>
                  <a:lnTo>
                    <a:pt x="86486" y="19446"/>
                  </a:lnTo>
                  <a:lnTo>
                    <a:pt x="85618" y="19421"/>
                  </a:lnTo>
                  <a:lnTo>
                    <a:pt x="85246" y="19396"/>
                  </a:lnTo>
                  <a:lnTo>
                    <a:pt x="84899" y="19347"/>
                  </a:lnTo>
                  <a:lnTo>
                    <a:pt x="84552" y="19297"/>
                  </a:lnTo>
                  <a:lnTo>
                    <a:pt x="84205" y="19198"/>
                  </a:lnTo>
                  <a:lnTo>
                    <a:pt x="83833" y="19074"/>
                  </a:lnTo>
                  <a:lnTo>
                    <a:pt x="83411" y="18900"/>
                  </a:lnTo>
                  <a:lnTo>
                    <a:pt x="83163" y="18801"/>
                  </a:lnTo>
                  <a:lnTo>
                    <a:pt x="82890" y="18727"/>
                  </a:lnTo>
                  <a:lnTo>
                    <a:pt x="82617" y="18702"/>
                  </a:lnTo>
                  <a:lnTo>
                    <a:pt x="82344" y="18677"/>
                  </a:lnTo>
                  <a:lnTo>
                    <a:pt x="80559" y="18677"/>
                  </a:lnTo>
                  <a:lnTo>
                    <a:pt x="79914" y="18652"/>
                  </a:lnTo>
                  <a:lnTo>
                    <a:pt x="79269" y="18578"/>
                  </a:lnTo>
                  <a:lnTo>
                    <a:pt x="78624" y="18504"/>
                  </a:lnTo>
                  <a:lnTo>
                    <a:pt x="77334" y="18380"/>
                  </a:lnTo>
                  <a:lnTo>
                    <a:pt x="76665" y="18330"/>
                  </a:lnTo>
                  <a:lnTo>
                    <a:pt x="76020" y="18305"/>
                  </a:lnTo>
                  <a:lnTo>
                    <a:pt x="72275" y="18305"/>
                  </a:lnTo>
                  <a:lnTo>
                    <a:pt x="71233" y="18330"/>
                  </a:lnTo>
                  <a:lnTo>
                    <a:pt x="70836" y="18330"/>
                  </a:lnTo>
                  <a:lnTo>
                    <a:pt x="70489" y="18305"/>
                  </a:lnTo>
                  <a:lnTo>
                    <a:pt x="70142" y="18255"/>
                  </a:lnTo>
                  <a:lnTo>
                    <a:pt x="69819" y="18131"/>
                  </a:lnTo>
                  <a:lnTo>
                    <a:pt x="69447" y="17983"/>
                  </a:lnTo>
                  <a:lnTo>
                    <a:pt x="69001" y="17735"/>
                  </a:lnTo>
                  <a:lnTo>
                    <a:pt x="68728" y="17586"/>
                  </a:lnTo>
                  <a:lnTo>
                    <a:pt x="68455" y="17462"/>
                  </a:lnTo>
                  <a:lnTo>
                    <a:pt x="67885" y="17214"/>
                  </a:lnTo>
                  <a:lnTo>
                    <a:pt x="67339" y="16966"/>
                  </a:lnTo>
                  <a:lnTo>
                    <a:pt x="67066" y="16842"/>
                  </a:lnTo>
                  <a:lnTo>
                    <a:pt x="66818" y="16668"/>
                  </a:lnTo>
                  <a:lnTo>
                    <a:pt x="66520" y="16445"/>
                  </a:lnTo>
                  <a:lnTo>
                    <a:pt x="66272" y="16197"/>
                  </a:lnTo>
                  <a:lnTo>
                    <a:pt x="66024" y="15949"/>
                  </a:lnTo>
                  <a:lnTo>
                    <a:pt x="65776" y="15676"/>
                  </a:lnTo>
                  <a:lnTo>
                    <a:pt x="65429" y="15403"/>
                  </a:lnTo>
                  <a:lnTo>
                    <a:pt x="65231" y="15279"/>
                  </a:lnTo>
                  <a:lnTo>
                    <a:pt x="65032" y="15155"/>
                  </a:lnTo>
                  <a:lnTo>
                    <a:pt x="64809" y="15056"/>
                  </a:lnTo>
                  <a:lnTo>
                    <a:pt x="64586" y="15006"/>
                  </a:lnTo>
                  <a:lnTo>
                    <a:pt x="64363" y="14982"/>
                  </a:lnTo>
                  <a:lnTo>
                    <a:pt x="64263" y="14982"/>
                  </a:lnTo>
                  <a:lnTo>
                    <a:pt x="64139" y="15006"/>
                  </a:lnTo>
                  <a:lnTo>
                    <a:pt x="63966" y="15106"/>
                  </a:lnTo>
                  <a:lnTo>
                    <a:pt x="63817" y="15230"/>
                  </a:lnTo>
                  <a:lnTo>
                    <a:pt x="63668" y="15378"/>
                  </a:lnTo>
                  <a:lnTo>
                    <a:pt x="63544" y="15527"/>
                  </a:lnTo>
                  <a:lnTo>
                    <a:pt x="63395" y="15701"/>
                  </a:lnTo>
                  <a:lnTo>
                    <a:pt x="63246" y="15850"/>
                  </a:lnTo>
                  <a:lnTo>
                    <a:pt x="63098" y="15998"/>
                  </a:lnTo>
                  <a:lnTo>
                    <a:pt x="62924" y="16073"/>
                  </a:lnTo>
                  <a:lnTo>
                    <a:pt x="62626" y="16172"/>
                  </a:lnTo>
                  <a:lnTo>
                    <a:pt x="62279" y="16222"/>
                  </a:lnTo>
                  <a:lnTo>
                    <a:pt x="61907" y="16271"/>
                  </a:lnTo>
                  <a:lnTo>
                    <a:pt x="61510" y="16296"/>
                  </a:lnTo>
                  <a:lnTo>
                    <a:pt x="60717" y="16321"/>
                  </a:lnTo>
                  <a:lnTo>
                    <a:pt x="60022" y="16371"/>
                  </a:lnTo>
                  <a:lnTo>
                    <a:pt x="59129" y="16420"/>
                  </a:lnTo>
                  <a:lnTo>
                    <a:pt x="58261" y="16445"/>
                  </a:lnTo>
                  <a:lnTo>
                    <a:pt x="57393" y="16470"/>
                  </a:lnTo>
                  <a:lnTo>
                    <a:pt x="56500" y="16445"/>
                  </a:lnTo>
                  <a:lnTo>
                    <a:pt x="56004" y="16445"/>
                  </a:lnTo>
                  <a:lnTo>
                    <a:pt x="55458" y="16420"/>
                  </a:lnTo>
                  <a:lnTo>
                    <a:pt x="54318" y="16346"/>
                  </a:lnTo>
                  <a:lnTo>
                    <a:pt x="53747" y="16321"/>
                  </a:lnTo>
                  <a:lnTo>
                    <a:pt x="53177" y="16346"/>
                  </a:lnTo>
                  <a:lnTo>
                    <a:pt x="52656" y="16420"/>
                  </a:lnTo>
                  <a:lnTo>
                    <a:pt x="52408" y="16470"/>
                  </a:lnTo>
                  <a:lnTo>
                    <a:pt x="52160" y="16519"/>
                  </a:lnTo>
                  <a:lnTo>
                    <a:pt x="51912" y="16619"/>
                  </a:lnTo>
                  <a:lnTo>
                    <a:pt x="51664" y="16718"/>
                  </a:lnTo>
                  <a:lnTo>
                    <a:pt x="51192" y="16966"/>
                  </a:lnTo>
                  <a:lnTo>
                    <a:pt x="50696" y="17239"/>
                  </a:lnTo>
                  <a:lnTo>
                    <a:pt x="50448" y="17363"/>
                  </a:lnTo>
                  <a:lnTo>
                    <a:pt x="50225" y="17462"/>
                  </a:lnTo>
                  <a:lnTo>
                    <a:pt x="49779" y="17635"/>
                  </a:lnTo>
                  <a:lnTo>
                    <a:pt x="49332" y="17735"/>
                  </a:lnTo>
                  <a:lnTo>
                    <a:pt x="48886" y="17834"/>
                  </a:lnTo>
                  <a:lnTo>
                    <a:pt x="48439" y="17933"/>
                  </a:lnTo>
                  <a:lnTo>
                    <a:pt x="48216" y="18007"/>
                  </a:lnTo>
                  <a:lnTo>
                    <a:pt x="47993" y="18082"/>
                  </a:lnTo>
                  <a:lnTo>
                    <a:pt x="47546" y="18280"/>
                  </a:lnTo>
                  <a:lnTo>
                    <a:pt x="47125" y="18528"/>
                  </a:lnTo>
                  <a:lnTo>
                    <a:pt x="46703" y="18801"/>
                  </a:lnTo>
                  <a:lnTo>
                    <a:pt x="45909" y="19396"/>
                  </a:lnTo>
                  <a:lnTo>
                    <a:pt x="45513" y="19694"/>
                  </a:lnTo>
                  <a:lnTo>
                    <a:pt x="45141" y="19992"/>
                  </a:lnTo>
                  <a:lnTo>
                    <a:pt x="44942" y="20140"/>
                  </a:lnTo>
                  <a:lnTo>
                    <a:pt x="44769" y="20289"/>
                  </a:lnTo>
                  <a:lnTo>
                    <a:pt x="44471" y="20637"/>
                  </a:lnTo>
                  <a:lnTo>
                    <a:pt x="44173" y="20984"/>
                  </a:lnTo>
                  <a:lnTo>
                    <a:pt x="44025" y="21133"/>
                  </a:lnTo>
                  <a:lnTo>
                    <a:pt x="43851" y="21281"/>
                  </a:lnTo>
                  <a:lnTo>
                    <a:pt x="43727" y="21356"/>
                  </a:lnTo>
                  <a:lnTo>
                    <a:pt x="43578" y="21430"/>
                  </a:lnTo>
                  <a:lnTo>
                    <a:pt x="43206" y="21554"/>
                  </a:lnTo>
                  <a:lnTo>
                    <a:pt x="42735" y="21678"/>
                  </a:lnTo>
                  <a:lnTo>
                    <a:pt x="42239" y="21777"/>
                  </a:lnTo>
                  <a:lnTo>
                    <a:pt x="41321" y="21951"/>
                  </a:lnTo>
                  <a:lnTo>
                    <a:pt x="40775" y="22050"/>
                  </a:lnTo>
                  <a:lnTo>
                    <a:pt x="39808" y="22199"/>
                  </a:lnTo>
                  <a:lnTo>
                    <a:pt x="38816" y="22323"/>
                  </a:lnTo>
                  <a:lnTo>
                    <a:pt x="37849" y="22398"/>
                  </a:lnTo>
                  <a:lnTo>
                    <a:pt x="36857" y="22422"/>
                  </a:lnTo>
                  <a:lnTo>
                    <a:pt x="35220" y="22447"/>
                  </a:lnTo>
                  <a:lnTo>
                    <a:pt x="33607" y="22422"/>
                  </a:lnTo>
                  <a:lnTo>
                    <a:pt x="30358" y="22398"/>
                  </a:lnTo>
                  <a:lnTo>
                    <a:pt x="29689" y="22398"/>
                  </a:lnTo>
                  <a:lnTo>
                    <a:pt x="28969" y="22373"/>
                  </a:lnTo>
                  <a:lnTo>
                    <a:pt x="27556" y="22298"/>
                  </a:lnTo>
                  <a:lnTo>
                    <a:pt x="26836" y="22273"/>
                  </a:lnTo>
                  <a:lnTo>
                    <a:pt x="26142" y="22273"/>
                  </a:lnTo>
                  <a:lnTo>
                    <a:pt x="25447" y="22323"/>
                  </a:lnTo>
                  <a:lnTo>
                    <a:pt x="24778" y="22398"/>
                  </a:lnTo>
                  <a:lnTo>
                    <a:pt x="24480" y="22472"/>
                  </a:lnTo>
                  <a:lnTo>
                    <a:pt x="24182" y="22571"/>
                  </a:lnTo>
                  <a:lnTo>
                    <a:pt x="23637" y="22819"/>
                  </a:lnTo>
                  <a:lnTo>
                    <a:pt x="23339" y="22943"/>
                  </a:lnTo>
                  <a:lnTo>
                    <a:pt x="23066" y="23067"/>
                  </a:lnTo>
                  <a:lnTo>
                    <a:pt x="22769" y="23142"/>
                  </a:lnTo>
                  <a:lnTo>
                    <a:pt x="22446" y="23191"/>
                  </a:lnTo>
                  <a:lnTo>
                    <a:pt x="22025" y="23191"/>
                  </a:lnTo>
                  <a:lnTo>
                    <a:pt x="21603" y="23142"/>
                  </a:lnTo>
                  <a:lnTo>
                    <a:pt x="21181" y="23067"/>
                  </a:lnTo>
                  <a:lnTo>
                    <a:pt x="20760" y="22943"/>
                  </a:lnTo>
                  <a:lnTo>
                    <a:pt x="19941" y="22670"/>
                  </a:lnTo>
                  <a:lnTo>
                    <a:pt x="19123" y="22398"/>
                  </a:lnTo>
                  <a:lnTo>
                    <a:pt x="18800" y="22298"/>
                  </a:lnTo>
                  <a:lnTo>
                    <a:pt x="18453" y="22199"/>
                  </a:lnTo>
                  <a:lnTo>
                    <a:pt x="18106" y="22149"/>
                  </a:lnTo>
                  <a:lnTo>
                    <a:pt x="17783" y="22100"/>
                  </a:lnTo>
                  <a:lnTo>
                    <a:pt x="17089" y="22025"/>
                  </a:lnTo>
                  <a:lnTo>
                    <a:pt x="15700" y="22025"/>
                  </a:lnTo>
                  <a:lnTo>
                    <a:pt x="15006" y="22050"/>
                  </a:lnTo>
                  <a:lnTo>
                    <a:pt x="13592" y="22050"/>
                  </a:lnTo>
                  <a:lnTo>
                    <a:pt x="13170" y="22025"/>
                  </a:lnTo>
                  <a:lnTo>
                    <a:pt x="12773" y="22001"/>
                  </a:lnTo>
                  <a:lnTo>
                    <a:pt x="12352" y="21926"/>
                  </a:lnTo>
                  <a:lnTo>
                    <a:pt x="11955" y="21852"/>
                  </a:lnTo>
                  <a:lnTo>
                    <a:pt x="11756" y="21777"/>
                  </a:lnTo>
                  <a:lnTo>
                    <a:pt x="11608" y="21703"/>
                  </a:lnTo>
                  <a:lnTo>
                    <a:pt x="11459" y="21653"/>
                  </a:lnTo>
                  <a:lnTo>
                    <a:pt x="11211" y="21629"/>
                  </a:lnTo>
                  <a:lnTo>
                    <a:pt x="11037" y="21629"/>
                  </a:lnTo>
                  <a:lnTo>
                    <a:pt x="10864" y="21653"/>
                  </a:lnTo>
                  <a:lnTo>
                    <a:pt x="10665" y="21703"/>
                  </a:lnTo>
                  <a:lnTo>
                    <a:pt x="10491" y="21777"/>
                  </a:lnTo>
                  <a:lnTo>
                    <a:pt x="10144" y="21976"/>
                  </a:lnTo>
                  <a:lnTo>
                    <a:pt x="9822" y="22174"/>
                  </a:lnTo>
                  <a:lnTo>
                    <a:pt x="9475" y="22398"/>
                  </a:lnTo>
                  <a:lnTo>
                    <a:pt x="9127" y="22596"/>
                  </a:lnTo>
                  <a:lnTo>
                    <a:pt x="8929" y="22670"/>
                  </a:lnTo>
                  <a:lnTo>
                    <a:pt x="8755" y="22745"/>
                  </a:lnTo>
                  <a:lnTo>
                    <a:pt x="8557" y="22794"/>
                  </a:lnTo>
                  <a:lnTo>
                    <a:pt x="8358" y="22819"/>
                  </a:lnTo>
                  <a:lnTo>
                    <a:pt x="8110" y="22844"/>
                  </a:lnTo>
                  <a:lnTo>
                    <a:pt x="7862" y="22844"/>
                  </a:lnTo>
                  <a:lnTo>
                    <a:pt x="7639" y="22819"/>
                  </a:lnTo>
                  <a:lnTo>
                    <a:pt x="7416" y="22770"/>
                  </a:lnTo>
                  <a:lnTo>
                    <a:pt x="6994" y="22646"/>
                  </a:lnTo>
                  <a:lnTo>
                    <a:pt x="6573" y="22497"/>
                  </a:lnTo>
                  <a:lnTo>
                    <a:pt x="6176" y="22323"/>
                  </a:lnTo>
                  <a:lnTo>
                    <a:pt x="5779" y="22199"/>
                  </a:lnTo>
                  <a:lnTo>
                    <a:pt x="5357" y="22075"/>
                  </a:lnTo>
                  <a:lnTo>
                    <a:pt x="5109" y="22050"/>
                  </a:lnTo>
                  <a:lnTo>
                    <a:pt x="4886" y="22025"/>
                  </a:lnTo>
                  <a:lnTo>
                    <a:pt x="4043" y="22001"/>
                  </a:lnTo>
                  <a:lnTo>
                    <a:pt x="3671" y="22025"/>
                  </a:lnTo>
                  <a:lnTo>
                    <a:pt x="3348" y="22050"/>
                  </a:lnTo>
                  <a:lnTo>
                    <a:pt x="3026" y="22125"/>
                  </a:lnTo>
                  <a:lnTo>
                    <a:pt x="2728" y="22273"/>
                  </a:lnTo>
                  <a:lnTo>
                    <a:pt x="2406" y="22472"/>
                  </a:lnTo>
                  <a:lnTo>
                    <a:pt x="2059" y="22745"/>
                  </a:lnTo>
                  <a:lnTo>
                    <a:pt x="1513" y="23241"/>
                  </a:lnTo>
                  <a:lnTo>
                    <a:pt x="893" y="23786"/>
                  </a:lnTo>
                  <a:lnTo>
                    <a:pt x="620" y="24084"/>
                  </a:lnTo>
                  <a:lnTo>
                    <a:pt x="372" y="24382"/>
                  </a:lnTo>
                  <a:lnTo>
                    <a:pt x="149" y="24704"/>
                  </a:lnTo>
                  <a:lnTo>
                    <a:pt x="74" y="24853"/>
                  </a:lnTo>
                  <a:lnTo>
                    <a:pt x="0" y="25027"/>
                  </a:lnTo>
                  <a:lnTo>
                    <a:pt x="0" y="61635"/>
                  </a:lnTo>
                  <a:lnTo>
                    <a:pt x="285750" y="61635"/>
                  </a:lnTo>
                  <a:lnTo>
                    <a:pt x="285750" y="29491"/>
                  </a:lnTo>
                  <a:lnTo>
                    <a:pt x="285576" y="29565"/>
                  </a:lnTo>
                  <a:lnTo>
                    <a:pt x="285452" y="29615"/>
                  </a:lnTo>
                  <a:lnTo>
                    <a:pt x="285403" y="29689"/>
                  </a:lnTo>
                  <a:lnTo>
                    <a:pt x="285353" y="29739"/>
                  </a:lnTo>
                  <a:lnTo>
                    <a:pt x="285304" y="29789"/>
                  </a:lnTo>
                  <a:lnTo>
                    <a:pt x="285254" y="29838"/>
                  </a:lnTo>
                  <a:lnTo>
                    <a:pt x="285105" y="29863"/>
                  </a:lnTo>
                  <a:lnTo>
                    <a:pt x="283890" y="29863"/>
                  </a:lnTo>
                  <a:lnTo>
                    <a:pt x="282898" y="29813"/>
                  </a:lnTo>
                  <a:lnTo>
                    <a:pt x="281906" y="29764"/>
                  </a:lnTo>
                  <a:lnTo>
                    <a:pt x="280938" y="29665"/>
                  </a:lnTo>
                  <a:lnTo>
                    <a:pt x="279946" y="29565"/>
                  </a:lnTo>
                  <a:lnTo>
                    <a:pt x="278979" y="29441"/>
                  </a:lnTo>
                  <a:lnTo>
                    <a:pt x="276995" y="29193"/>
                  </a:lnTo>
                  <a:lnTo>
                    <a:pt x="276176" y="29094"/>
                  </a:lnTo>
                  <a:lnTo>
                    <a:pt x="275358" y="28995"/>
                  </a:lnTo>
                  <a:lnTo>
                    <a:pt x="273746" y="28871"/>
                  </a:lnTo>
                  <a:lnTo>
                    <a:pt x="272109" y="28772"/>
                  </a:lnTo>
                  <a:lnTo>
                    <a:pt x="270472" y="28673"/>
                  </a:lnTo>
                  <a:lnTo>
                    <a:pt x="269405" y="28549"/>
                  </a:lnTo>
                  <a:lnTo>
                    <a:pt x="268314" y="28425"/>
                  </a:lnTo>
                  <a:lnTo>
                    <a:pt x="266131" y="28102"/>
                  </a:lnTo>
                  <a:lnTo>
                    <a:pt x="265040" y="27953"/>
                  </a:lnTo>
                  <a:lnTo>
                    <a:pt x="263973" y="27829"/>
                  </a:lnTo>
                  <a:lnTo>
                    <a:pt x="262882" y="27705"/>
                  </a:lnTo>
                  <a:lnTo>
                    <a:pt x="261791" y="27631"/>
                  </a:lnTo>
                  <a:lnTo>
                    <a:pt x="260699" y="27631"/>
                  </a:lnTo>
                  <a:lnTo>
                    <a:pt x="259608" y="27680"/>
                  </a:lnTo>
                  <a:lnTo>
                    <a:pt x="259062" y="27705"/>
                  </a:lnTo>
                  <a:lnTo>
                    <a:pt x="258517" y="27705"/>
                  </a:lnTo>
                  <a:lnTo>
                    <a:pt x="257971" y="27680"/>
                  </a:lnTo>
                  <a:lnTo>
                    <a:pt x="257426" y="27631"/>
                  </a:lnTo>
                  <a:lnTo>
                    <a:pt x="257177" y="27606"/>
                  </a:lnTo>
                  <a:lnTo>
                    <a:pt x="256954" y="27556"/>
                  </a:lnTo>
                  <a:lnTo>
                    <a:pt x="256731" y="27482"/>
                  </a:lnTo>
                  <a:lnTo>
                    <a:pt x="256557" y="27432"/>
                  </a:lnTo>
                  <a:lnTo>
                    <a:pt x="256384" y="27333"/>
                  </a:lnTo>
                  <a:lnTo>
                    <a:pt x="256235" y="27234"/>
                  </a:lnTo>
                  <a:lnTo>
                    <a:pt x="256086" y="27135"/>
                  </a:lnTo>
                  <a:lnTo>
                    <a:pt x="255962" y="27011"/>
                  </a:lnTo>
                  <a:lnTo>
                    <a:pt x="255739" y="26763"/>
                  </a:lnTo>
                  <a:lnTo>
                    <a:pt x="255565" y="26440"/>
                  </a:lnTo>
                  <a:lnTo>
                    <a:pt x="255392" y="26093"/>
                  </a:lnTo>
                  <a:lnTo>
                    <a:pt x="255193" y="25696"/>
                  </a:lnTo>
                  <a:lnTo>
                    <a:pt x="253730" y="25448"/>
                  </a:lnTo>
                  <a:lnTo>
                    <a:pt x="252267" y="25225"/>
                  </a:lnTo>
                  <a:lnTo>
                    <a:pt x="250778" y="25051"/>
                  </a:lnTo>
                  <a:lnTo>
                    <a:pt x="249315" y="24927"/>
                  </a:lnTo>
                  <a:lnTo>
                    <a:pt x="247827" y="24803"/>
                  </a:lnTo>
                  <a:lnTo>
                    <a:pt x="246314" y="24729"/>
                  </a:lnTo>
                  <a:lnTo>
                    <a:pt x="244826" y="24655"/>
                  </a:lnTo>
                  <a:lnTo>
                    <a:pt x="243338" y="24605"/>
                  </a:lnTo>
                  <a:lnTo>
                    <a:pt x="237335" y="24431"/>
                  </a:lnTo>
                  <a:lnTo>
                    <a:pt x="235847" y="24382"/>
                  </a:lnTo>
                  <a:lnTo>
                    <a:pt x="234359" y="24307"/>
                  </a:lnTo>
                  <a:lnTo>
                    <a:pt x="232871" y="24208"/>
                  </a:lnTo>
                  <a:lnTo>
                    <a:pt x="231383" y="24109"/>
                  </a:lnTo>
                  <a:lnTo>
                    <a:pt x="230664" y="24059"/>
                  </a:lnTo>
                  <a:lnTo>
                    <a:pt x="229920" y="24034"/>
                  </a:lnTo>
                  <a:lnTo>
                    <a:pt x="228456" y="24034"/>
                  </a:lnTo>
                  <a:lnTo>
                    <a:pt x="226968" y="24010"/>
                  </a:lnTo>
                  <a:lnTo>
                    <a:pt x="226249" y="23985"/>
                  </a:lnTo>
                  <a:lnTo>
                    <a:pt x="225505" y="23910"/>
                  </a:lnTo>
                  <a:lnTo>
                    <a:pt x="225108" y="23861"/>
                  </a:lnTo>
                  <a:lnTo>
                    <a:pt x="224761" y="23786"/>
                  </a:lnTo>
                  <a:lnTo>
                    <a:pt x="224389" y="23662"/>
                  </a:lnTo>
                  <a:lnTo>
                    <a:pt x="224016" y="23514"/>
                  </a:lnTo>
                  <a:lnTo>
                    <a:pt x="223744" y="23439"/>
                  </a:lnTo>
                  <a:lnTo>
                    <a:pt x="223471" y="23365"/>
                  </a:lnTo>
                  <a:lnTo>
                    <a:pt x="223198" y="23315"/>
                  </a:lnTo>
                  <a:lnTo>
                    <a:pt x="222925" y="23266"/>
                  </a:lnTo>
                  <a:lnTo>
                    <a:pt x="222380" y="23241"/>
                  </a:lnTo>
                  <a:lnTo>
                    <a:pt x="220693" y="23241"/>
                  </a:lnTo>
                  <a:lnTo>
                    <a:pt x="220147" y="23166"/>
                  </a:lnTo>
                  <a:lnTo>
                    <a:pt x="219874" y="23117"/>
                  </a:lnTo>
                  <a:lnTo>
                    <a:pt x="219602" y="23067"/>
                  </a:lnTo>
                  <a:lnTo>
                    <a:pt x="219354" y="22968"/>
                  </a:lnTo>
                  <a:lnTo>
                    <a:pt x="219081" y="22844"/>
                  </a:lnTo>
                  <a:lnTo>
                    <a:pt x="218833" y="22720"/>
                  </a:lnTo>
                  <a:lnTo>
                    <a:pt x="218560" y="22621"/>
                  </a:lnTo>
                  <a:lnTo>
                    <a:pt x="218138" y="22522"/>
                  </a:lnTo>
                  <a:lnTo>
                    <a:pt x="217717" y="22447"/>
                  </a:lnTo>
                  <a:lnTo>
                    <a:pt x="216873" y="22373"/>
                  </a:lnTo>
                  <a:lnTo>
                    <a:pt x="216427" y="22323"/>
                  </a:lnTo>
                  <a:lnTo>
                    <a:pt x="216005" y="22273"/>
                  </a:lnTo>
                  <a:lnTo>
                    <a:pt x="215608" y="22149"/>
                  </a:lnTo>
                  <a:lnTo>
                    <a:pt x="215385" y="22050"/>
                  </a:lnTo>
                  <a:lnTo>
                    <a:pt x="215187" y="21951"/>
                  </a:lnTo>
                  <a:lnTo>
                    <a:pt x="214988" y="21827"/>
                  </a:lnTo>
                  <a:lnTo>
                    <a:pt x="214815" y="21653"/>
                  </a:lnTo>
                  <a:lnTo>
                    <a:pt x="214666" y="21480"/>
                  </a:lnTo>
                  <a:lnTo>
                    <a:pt x="214542" y="21306"/>
                  </a:lnTo>
                  <a:lnTo>
                    <a:pt x="214319" y="20909"/>
                  </a:lnTo>
                  <a:lnTo>
                    <a:pt x="214195" y="20711"/>
                  </a:lnTo>
                  <a:lnTo>
                    <a:pt x="214046" y="20537"/>
                  </a:lnTo>
                  <a:lnTo>
                    <a:pt x="213798" y="20314"/>
                  </a:lnTo>
                  <a:lnTo>
                    <a:pt x="213500" y="20091"/>
                  </a:lnTo>
                  <a:lnTo>
                    <a:pt x="213153" y="19892"/>
                  </a:lnTo>
                  <a:lnTo>
                    <a:pt x="212781" y="19719"/>
                  </a:lnTo>
                  <a:lnTo>
                    <a:pt x="212409" y="19545"/>
                  </a:lnTo>
                  <a:lnTo>
                    <a:pt x="212037" y="19396"/>
                  </a:lnTo>
                  <a:lnTo>
                    <a:pt x="211665" y="19297"/>
                  </a:lnTo>
                  <a:lnTo>
                    <a:pt x="211367" y="19198"/>
                  </a:lnTo>
                  <a:lnTo>
                    <a:pt x="211094" y="19173"/>
                  </a:lnTo>
                  <a:lnTo>
                    <a:pt x="210822" y="19148"/>
                  </a:lnTo>
                  <a:lnTo>
                    <a:pt x="210301" y="19124"/>
                  </a:lnTo>
                  <a:lnTo>
                    <a:pt x="209433" y="19049"/>
                  </a:lnTo>
                  <a:lnTo>
                    <a:pt x="208565" y="18950"/>
                  </a:lnTo>
                  <a:lnTo>
                    <a:pt x="207696" y="18826"/>
                  </a:lnTo>
                  <a:lnTo>
                    <a:pt x="206828" y="18702"/>
                  </a:lnTo>
                  <a:lnTo>
                    <a:pt x="205117" y="18404"/>
                  </a:lnTo>
                  <a:lnTo>
                    <a:pt x="203406" y="18057"/>
                  </a:lnTo>
                  <a:lnTo>
                    <a:pt x="201694" y="17735"/>
                  </a:lnTo>
                  <a:lnTo>
                    <a:pt x="200008" y="17338"/>
                  </a:lnTo>
                  <a:lnTo>
                    <a:pt x="198321" y="16916"/>
                  </a:lnTo>
                  <a:lnTo>
                    <a:pt x="196659" y="16470"/>
                  </a:lnTo>
                  <a:lnTo>
                    <a:pt x="196287" y="16371"/>
                  </a:lnTo>
                  <a:lnTo>
                    <a:pt x="195742" y="16296"/>
                  </a:lnTo>
                  <a:lnTo>
                    <a:pt x="195246" y="16172"/>
                  </a:lnTo>
                  <a:lnTo>
                    <a:pt x="195047" y="16098"/>
                  </a:lnTo>
                  <a:lnTo>
                    <a:pt x="194923" y="16023"/>
                  </a:lnTo>
                  <a:lnTo>
                    <a:pt x="194824" y="15899"/>
                  </a:lnTo>
                  <a:lnTo>
                    <a:pt x="194750" y="15800"/>
                  </a:lnTo>
                  <a:lnTo>
                    <a:pt x="194675" y="15527"/>
                  </a:lnTo>
                  <a:lnTo>
                    <a:pt x="194576" y="15254"/>
                  </a:lnTo>
                  <a:lnTo>
                    <a:pt x="194526" y="15130"/>
                  </a:lnTo>
                  <a:lnTo>
                    <a:pt x="194452" y="15031"/>
                  </a:lnTo>
                  <a:lnTo>
                    <a:pt x="194328" y="14932"/>
                  </a:lnTo>
                  <a:lnTo>
                    <a:pt x="194229" y="14858"/>
                  </a:lnTo>
                  <a:lnTo>
                    <a:pt x="194080" y="14808"/>
                  </a:lnTo>
                  <a:lnTo>
                    <a:pt x="193931" y="14758"/>
                  </a:lnTo>
                  <a:lnTo>
                    <a:pt x="193633" y="14684"/>
                  </a:lnTo>
                  <a:lnTo>
                    <a:pt x="193311" y="14634"/>
                  </a:lnTo>
                  <a:lnTo>
                    <a:pt x="192319" y="14634"/>
                  </a:lnTo>
                  <a:lnTo>
                    <a:pt x="192046" y="14610"/>
                  </a:lnTo>
                  <a:lnTo>
                    <a:pt x="191575" y="14560"/>
                  </a:lnTo>
                  <a:lnTo>
                    <a:pt x="191128" y="14461"/>
                  </a:lnTo>
                  <a:lnTo>
                    <a:pt x="190682" y="14362"/>
                  </a:lnTo>
                  <a:lnTo>
                    <a:pt x="190235" y="14237"/>
                  </a:lnTo>
                  <a:lnTo>
                    <a:pt x="189367" y="13989"/>
                  </a:lnTo>
                  <a:lnTo>
                    <a:pt x="188921" y="13890"/>
                  </a:lnTo>
                  <a:lnTo>
                    <a:pt x="188450" y="13791"/>
                  </a:lnTo>
                  <a:lnTo>
                    <a:pt x="188152" y="13766"/>
                  </a:lnTo>
                  <a:lnTo>
                    <a:pt x="187830" y="13766"/>
                  </a:lnTo>
                  <a:lnTo>
                    <a:pt x="187185" y="13791"/>
                  </a:lnTo>
                  <a:lnTo>
                    <a:pt x="186540" y="13841"/>
                  </a:lnTo>
                  <a:lnTo>
                    <a:pt x="186217" y="13865"/>
                  </a:lnTo>
                  <a:lnTo>
                    <a:pt x="185920" y="13841"/>
                  </a:lnTo>
                  <a:lnTo>
                    <a:pt x="185498" y="13816"/>
                  </a:lnTo>
                  <a:lnTo>
                    <a:pt x="185151" y="13717"/>
                  </a:lnTo>
                  <a:lnTo>
                    <a:pt x="184804" y="13593"/>
                  </a:lnTo>
                  <a:lnTo>
                    <a:pt x="184432" y="13394"/>
                  </a:lnTo>
                  <a:lnTo>
                    <a:pt x="183936" y="13072"/>
                  </a:lnTo>
                  <a:lnTo>
                    <a:pt x="183712" y="12973"/>
                  </a:lnTo>
                  <a:lnTo>
                    <a:pt x="183489" y="12873"/>
                  </a:lnTo>
                  <a:lnTo>
                    <a:pt x="183266" y="12799"/>
                  </a:lnTo>
                  <a:lnTo>
                    <a:pt x="183018" y="12749"/>
                  </a:lnTo>
                  <a:lnTo>
                    <a:pt x="182745" y="12725"/>
                  </a:lnTo>
                  <a:lnTo>
                    <a:pt x="182398" y="12700"/>
                  </a:lnTo>
                  <a:lnTo>
                    <a:pt x="181951" y="12675"/>
                  </a:lnTo>
                  <a:lnTo>
                    <a:pt x="181505" y="12700"/>
                  </a:lnTo>
                  <a:lnTo>
                    <a:pt x="180612" y="12725"/>
                  </a:lnTo>
                  <a:lnTo>
                    <a:pt x="179273" y="12725"/>
                  </a:lnTo>
                  <a:lnTo>
                    <a:pt x="178851" y="12675"/>
                  </a:lnTo>
                  <a:lnTo>
                    <a:pt x="178330" y="12576"/>
                  </a:lnTo>
                  <a:lnTo>
                    <a:pt x="177834" y="12452"/>
                  </a:lnTo>
                  <a:lnTo>
                    <a:pt x="177338" y="12328"/>
                  </a:lnTo>
                  <a:lnTo>
                    <a:pt x="176842" y="12179"/>
                  </a:lnTo>
                  <a:lnTo>
                    <a:pt x="175875" y="11881"/>
                  </a:lnTo>
                  <a:lnTo>
                    <a:pt x="175379" y="11757"/>
                  </a:lnTo>
                  <a:lnTo>
                    <a:pt x="174907" y="11633"/>
                  </a:lnTo>
                  <a:lnTo>
                    <a:pt x="174709" y="11608"/>
                  </a:lnTo>
                  <a:lnTo>
                    <a:pt x="174511" y="11608"/>
                  </a:lnTo>
                  <a:lnTo>
                    <a:pt x="174114" y="11633"/>
                  </a:lnTo>
                  <a:lnTo>
                    <a:pt x="173717" y="11683"/>
                  </a:lnTo>
                  <a:lnTo>
                    <a:pt x="173345" y="11782"/>
                  </a:lnTo>
                  <a:lnTo>
                    <a:pt x="172948" y="11881"/>
                  </a:lnTo>
                  <a:lnTo>
                    <a:pt x="172576" y="11931"/>
                  </a:lnTo>
                  <a:lnTo>
                    <a:pt x="172204" y="11980"/>
                  </a:lnTo>
                  <a:lnTo>
                    <a:pt x="172030" y="11980"/>
                  </a:lnTo>
                  <a:lnTo>
                    <a:pt x="171832" y="11956"/>
                  </a:lnTo>
                  <a:lnTo>
                    <a:pt x="171435" y="11757"/>
                  </a:lnTo>
                  <a:lnTo>
                    <a:pt x="171038" y="11509"/>
                  </a:lnTo>
                  <a:lnTo>
                    <a:pt x="170666" y="11236"/>
                  </a:lnTo>
                  <a:lnTo>
                    <a:pt x="170319" y="10939"/>
                  </a:lnTo>
                  <a:lnTo>
                    <a:pt x="168930" y="9798"/>
                  </a:lnTo>
                  <a:lnTo>
                    <a:pt x="167566" y="8632"/>
                  </a:lnTo>
                  <a:lnTo>
                    <a:pt x="167318" y="8434"/>
                  </a:lnTo>
                  <a:lnTo>
                    <a:pt x="167045" y="8285"/>
                  </a:lnTo>
                  <a:lnTo>
                    <a:pt x="166772" y="8136"/>
                  </a:lnTo>
                  <a:lnTo>
                    <a:pt x="166475" y="8012"/>
                  </a:lnTo>
                  <a:lnTo>
                    <a:pt x="165904" y="7789"/>
                  </a:lnTo>
                  <a:lnTo>
                    <a:pt x="165359" y="7541"/>
                  </a:lnTo>
                  <a:lnTo>
                    <a:pt x="165110" y="7392"/>
                  </a:lnTo>
                  <a:lnTo>
                    <a:pt x="164862" y="7243"/>
                  </a:lnTo>
                  <a:lnTo>
                    <a:pt x="164639" y="7070"/>
                  </a:lnTo>
                  <a:lnTo>
                    <a:pt x="164441" y="6871"/>
                  </a:lnTo>
                  <a:lnTo>
                    <a:pt x="164267" y="6623"/>
                  </a:lnTo>
                  <a:lnTo>
                    <a:pt x="164094" y="6350"/>
                  </a:lnTo>
                  <a:lnTo>
                    <a:pt x="163970" y="6028"/>
                  </a:lnTo>
                  <a:lnTo>
                    <a:pt x="163895" y="5681"/>
                  </a:lnTo>
                  <a:lnTo>
                    <a:pt x="163424" y="5581"/>
                  </a:lnTo>
                  <a:lnTo>
                    <a:pt x="162928" y="5557"/>
                  </a:lnTo>
                  <a:lnTo>
                    <a:pt x="161985" y="5507"/>
                  </a:lnTo>
                  <a:lnTo>
                    <a:pt x="161489" y="5482"/>
                  </a:lnTo>
                  <a:lnTo>
                    <a:pt x="161018" y="5457"/>
                  </a:lnTo>
                  <a:lnTo>
                    <a:pt x="160522" y="5383"/>
                  </a:lnTo>
                  <a:lnTo>
                    <a:pt x="160051" y="5259"/>
                  </a:lnTo>
                  <a:lnTo>
                    <a:pt x="159480" y="5085"/>
                  </a:lnTo>
                  <a:lnTo>
                    <a:pt x="158935" y="4887"/>
                  </a:lnTo>
                  <a:lnTo>
                    <a:pt x="158439" y="4639"/>
                  </a:lnTo>
                  <a:lnTo>
                    <a:pt x="158191" y="4490"/>
                  </a:lnTo>
                  <a:lnTo>
                    <a:pt x="157967" y="4341"/>
                  </a:lnTo>
                  <a:lnTo>
                    <a:pt x="157769" y="4168"/>
                  </a:lnTo>
                  <a:lnTo>
                    <a:pt x="157571" y="3994"/>
                  </a:lnTo>
                  <a:lnTo>
                    <a:pt x="157397" y="3796"/>
                  </a:lnTo>
                  <a:lnTo>
                    <a:pt x="157248" y="3572"/>
                  </a:lnTo>
                  <a:lnTo>
                    <a:pt x="157124" y="3349"/>
                  </a:lnTo>
                  <a:lnTo>
                    <a:pt x="157000" y="3076"/>
                  </a:lnTo>
                  <a:lnTo>
                    <a:pt x="156901" y="2804"/>
                  </a:lnTo>
                  <a:lnTo>
                    <a:pt x="156851" y="2481"/>
                  </a:lnTo>
                  <a:lnTo>
                    <a:pt x="156802" y="2233"/>
                  </a:lnTo>
                  <a:lnTo>
                    <a:pt x="156777" y="1985"/>
                  </a:lnTo>
                  <a:lnTo>
                    <a:pt x="156777" y="1563"/>
                  </a:lnTo>
                  <a:lnTo>
                    <a:pt x="156777" y="1216"/>
                  </a:lnTo>
                  <a:lnTo>
                    <a:pt x="156752" y="1067"/>
                  </a:lnTo>
                  <a:lnTo>
                    <a:pt x="156727" y="943"/>
                  </a:lnTo>
                  <a:lnTo>
                    <a:pt x="156678" y="819"/>
                  </a:lnTo>
                  <a:lnTo>
                    <a:pt x="156628" y="720"/>
                  </a:lnTo>
                  <a:lnTo>
                    <a:pt x="156529" y="646"/>
                  </a:lnTo>
                  <a:lnTo>
                    <a:pt x="156405" y="571"/>
                  </a:lnTo>
                  <a:lnTo>
                    <a:pt x="156231" y="522"/>
                  </a:lnTo>
                  <a:lnTo>
                    <a:pt x="156033" y="472"/>
                  </a:lnTo>
                  <a:lnTo>
                    <a:pt x="155785" y="447"/>
                  </a:lnTo>
                  <a:lnTo>
                    <a:pt x="155462" y="423"/>
                  </a:lnTo>
                  <a:lnTo>
                    <a:pt x="154991" y="423"/>
                  </a:lnTo>
                  <a:lnTo>
                    <a:pt x="154545" y="472"/>
                  </a:lnTo>
                  <a:lnTo>
                    <a:pt x="154123" y="522"/>
                  </a:lnTo>
                  <a:lnTo>
                    <a:pt x="153726" y="596"/>
                  </a:lnTo>
                  <a:lnTo>
                    <a:pt x="152883" y="745"/>
                  </a:lnTo>
                  <a:lnTo>
                    <a:pt x="152461" y="795"/>
                  </a:lnTo>
                  <a:lnTo>
                    <a:pt x="151990" y="819"/>
                  </a:lnTo>
                  <a:lnTo>
                    <a:pt x="150998" y="819"/>
                  </a:lnTo>
                  <a:lnTo>
                    <a:pt x="149981" y="844"/>
                  </a:lnTo>
                  <a:lnTo>
                    <a:pt x="148964" y="844"/>
                  </a:lnTo>
                  <a:lnTo>
                    <a:pt x="148468" y="795"/>
                  </a:lnTo>
                  <a:lnTo>
                    <a:pt x="147972" y="745"/>
                  </a:lnTo>
                  <a:lnTo>
                    <a:pt x="147649" y="671"/>
                  </a:lnTo>
                  <a:lnTo>
                    <a:pt x="147327" y="547"/>
                  </a:lnTo>
                  <a:lnTo>
                    <a:pt x="146633" y="299"/>
                  </a:lnTo>
                  <a:lnTo>
                    <a:pt x="146285" y="174"/>
                  </a:lnTo>
                  <a:lnTo>
                    <a:pt x="145938" y="75"/>
                  </a:lnTo>
                  <a:lnTo>
                    <a:pt x="14559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3">
  <p:cSld name="CUSTOM_2_4_1">
    <p:spTree>
      <p:nvGrpSpPr>
        <p:cNvPr id="820" name="Shape 820"/>
        <p:cNvGrpSpPr/>
        <p:nvPr/>
      </p:nvGrpSpPr>
      <p:grpSpPr>
        <a:xfrm>
          <a:off x="0" y="0"/>
          <a:ext cx="0" cy="0"/>
          <a:chOff x="0" y="0"/>
          <a:chExt cx="0" cy="0"/>
        </a:xfrm>
      </p:grpSpPr>
      <p:grpSp>
        <p:nvGrpSpPr>
          <p:cNvPr id="821" name="Google Shape;821;p32"/>
          <p:cNvGrpSpPr/>
          <p:nvPr/>
        </p:nvGrpSpPr>
        <p:grpSpPr>
          <a:xfrm flipH="1">
            <a:off x="7445766" y="3954248"/>
            <a:ext cx="2795340" cy="1885492"/>
            <a:chOff x="965100" y="1428788"/>
            <a:chExt cx="1354200" cy="913425"/>
          </a:xfrm>
        </p:grpSpPr>
        <p:sp>
          <p:nvSpPr>
            <p:cNvPr id="822" name="Google Shape;822;p32"/>
            <p:cNvSpPr/>
            <p:nvPr/>
          </p:nvSpPr>
          <p:spPr>
            <a:xfrm>
              <a:off x="1024800" y="1480513"/>
              <a:ext cx="1238800" cy="803850"/>
            </a:xfrm>
            <a:custGeom>
              <a:rect b="b" l="l" r="r" t="t"/>
              <a:pathLst>
                <a:path extrusionOk="0" fill="none" h="32154" w="49552">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2"/>
            <p:cNvSpPr/>
            <p:nvPr/>
          </p:nvSpPr>
          <p:spPr>
            <a:xfrm>
              <a:off x="1115700" y="1572038"/>
              <a:ext cx="1019650" cy="629350"/>
            </a:xfrm>
            <a:custGeom>
              <a:rect b="b" l="l" r="r" t="t"/>
              <a:pathLst>
                <a:path extrusionOk="0" fill="none" h="25174" w="40786">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2"/>
            <p:cNvSpPr/>
            <p:nvPr/>
          </p:nvSpPr>
          <p:spPr>
            <a:xfrm>
              <a:off x="1395775" y="1654988"/>
              <a:ext cx="560500" cy="394900"/>
            </a:xfrm>
            <a:custGeom>
              <a:rect b="b" l="l" r="r" t="t"/>
              <a:pathLst>
                <a:path extrusionOk="0" fill="none" h="15796" w="2242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2"/>
            <p:cNvSpPr/>
            <p:nvPr/>
          </p:nvSpPr>
          <p:spPr>
            <a:xfrm>
              <a:off x="1520375" y="1749563"/>
              <a:ext cx="329375" cy="164400"/>
            </a:xfrm>
            <a:custGeom>
              <a:rect b="b" l="l" r="r" t="t"/>
              <a:pathLst>
                <a:path extrusionOk="0" fill="none" h="6576" w="13175">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2"/>
            <p:cNvSpPr/>
            <p:nvPr/>
          </p:nvSpPr>
          <p:spPr>
            <a:xfrm>
              <a:off x="965100" y="1428788"/>
              <a:ext cx="1354200" cy="913425"/>
            </a:xfrm>
            <a:custGeom>
              <a:rect b="b" l="l" r="r" t="t"/>
              <a:pathLst>
                <a:path extrusionOk="0" fill="none" h="36537" w="54168">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7" name="Google Shape;827;p32"/>
          <p:cNvSpPr/>
          <p:nvPr/>
        </p:nvSpPr>
        <p:spPr>
          <a:xfrm flipH="1" rot="9999711">
            <a:off x="7169845" y="-350469"/>
            <a:ext cx="3514704" cy="1088929"/>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2"/>
          <p:cNvSpPr/>
          <p:nvPr/>
        </p:nvSpPr>
        <p:spPr>
          <a:xfrm flipH="1" rot="-864046">
            <a:off x="-1507702" y="4455219"/>
            <a:ext cx="3514672" cy="1088920"/>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2"/>
          <p:cNvSpPr txBox="1"/>
          <p:nvPr>
            <p:ph hasCustomPrompt="1" type="title"/>
          </p:nvPr>
        </p:nvSpPr>
        <p:spPr>
          <a:xfrm>
            <a:off x="5558487" y="1961647"/>
            <a:ext cx="1233300" cy="4572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0" name="Google Shape;830;p32"/>
          <p:cNvSpPr txBox="1"/>
          <p:nvPr>
            <p:ph idx="2" type="title"/>
          </p:nvPr>
        </p:nvSpPr>
        <p:spPr>
          <a:xfrm>
            <a:off x="5026737" y="3050166"/>
            <a:ext cx="22968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31" name="Google Shape;831;p32"/>
          <p:cNvSpPr txBox="1"/>
          <p:nvPr>
            <p:ph idx="3" type="title"/>
          </p:nvPr>
        </p:nvSpPr>
        <p:spPr>
          <a:xfrm>
            <a:off x="5026737" y="3481475"/>
            <a:ext cx="2296800" cy="731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832" name="Google Shape;832;p32"/>
          <p:cNvSpPr txBox="1"/>
          <p:nvPr>
            <p:ph hasCustomPrompt="1" idx="4" type="title"/>
          </p:nvPr>
        </p:nvSpPr>
        <p:spPr>
          <a:xfrm>
            <a:off x="2352213" y="1961647"/>
            <a:ext cx="1233300" cy="4572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3" name="Google Shape;833;p32"/>
          <p:cNvSpPr txBox="1"/>
          <p:nvPr>
            <p:ph idx="5" type="title"/>
          </p:nvPr>
        </p:nvSpPr>
        <p:spPr>
          <a:xfrm>
            <a:off x="1820463" y="3050166"/>
            <a:ext cx="22968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34" name="Google Shape;834;p32"/>
          <p:cNvSpPr txBox="1"/>
          <p:nvPr>
            <p:ph idx="6" type="title"/>
          </p:nvPr>
        </p:nvSpPr>
        <p:spPr>
          <a:xfrm>
            <a:off x="1820463" y="3481475"/>
            <a:ext cx="2296800" cy="7314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835" name="Google Shape;835;p32"/>
          <p:cNvSpPr txBox="1"/>
          <p:nvPr>
            <p:ph idx="7"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Rajdhani"/>
              <a:buNone/>
              <a:defRPr b="1">
                <a:solidFill>
                  <a:schemeClr val="accent6"/>
                </a:solidFill>
                <a:latin typeface="Rajdhani"/>
                <a:ea typeface="Rajdhani"/>
                <a:cs typeface="Rajdhani"/>
                <a:sym typeface="Rajdhani"/>
              </a:defRPr>
            </a:lvl1pPr>
            <a:lvl2pPr lvl="1"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2pPr>
            <a:lvl3pPr lvl="2"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3pPr>
            <a:lvl4pPr lvl="3"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4pPr>
            <a:lvl5pPr lvl="4"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5pPr>
            <a:lvl6pPr lvl="5"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6pPr>
            <a:lvl7pPr lvl="6"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7pPr>
            <a:lvl8pPr lvl="7"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8pPr>
            <a:lvl9pPr lvl="8"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_3">
    <p:spTree>
      <p:nvGrpSpPr>
        <p:cNvPr id="836" name="Shape 836"/>
        <p:cNvGrpSpPr/>
        <p:nvPr/>
      </p:nvGrpSpPr>
      <p:grpSpPr>
        <a:xfrm>
          <a:off x="0" y="0"/>
          <a:ext cx="0" cy="0"/>
          <a:chOff x="0" y="0"/>
          <a:chExt cx="0" cy="0"/>
        </a:xfrm>
      </p:grpSpPr>
      <p:grpSp>
        <p:nvGrpSpPr>
          <p:cNvPr id="837" name="Google Shape;837;p33"/>
          <p:cNvGrpSpPr/>
          <p:nvPr/>
        </p:nvGrpSpPr>
        <p:grpSpPr>
          <a:xfrm>
            <a:off x="-2471461" y="-584781"/>
            <a:ext cx="15514944" cy="8915340"/>
            <a:chOff x="-2471461" y="-584781"/>
            <a:chExt cx="15514944" cy="8915340"/>
          </a:xfrm>
        </p:grpSpPr>
        <p:sp>
          <p:nvSpPr>
            <p:cNvPr id="838" name="Google Shape;838;p33"/>
            <p:cNvSpPr/>
            <p:nvPr/>
          </p:nvSpPr>
          <p:spPr>
            <a:xfrm rot="-9878429">
              <a:off x="-2319388" y="-138503"/>
              <a:ext cx="3589865" cy="1632149"/>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9" name="Google Shape;839;p33"/>
            <p:cNvGrpSpPr/>
            <p:nvPr/>
          </p:nvGrpSpPr>
          <p:grpSpPr>
            <a:xfrm rot="-10799910">
              <a:off x="216141" y="4198632"/>
              <a:ext cx="289982" cy="530948"/>
              <a:chOff x="5850477" y="3901125"/>
              <a:chExt cx="76223" cy="139565"/>
            </a:xfrm>
          </p:grpSpPr>
          <p:sp>
            <p:nvSpPr>
              <p:cNvPr id="840" name="Google Shape;840;p33"/>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3"/>
              <p:cNvSpPr/>
              <p:nvPr/>
            </p:nvSpPr>
            <p:spPr>
              <a:xfrm>
                <a:off x="5870044" y="3987386"/>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3"/>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3"/>
              <p:cNvSpPr/>
              <p:nvPr/>
            </p:nvSpPr>
            <p:spPr>
              <a:xfrm>
                <a:off x="5877394" y="4030265"/>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3"/>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3"/>
              <p:cNvSpPr/>
              <p:nvPr/>
            </p:nvSpPr>
            <p:spPr>
              <a:xfrm>
                <a:off x="5863291" y="3901125"/>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 name="Google Shape;846;p33"/>
            <p:cNvGrpSpPr/>
            <p:nvPr/>
          </p:nvGrpSpPr>
          <p:grpSpPr>
            <a:xfrm rot="-2023058">
              <a:off x="4111659" y="3821522"/>
              <a:ext cx="4155021" cy="3663981"/>
              <a:chOff x="3141775" y="2797950"/>
              <a:chExt cx="2059150" cy="1815800"/>
            </a:xfrm>
          </p:grpSpPr>
          <p:sp>
            <p:nvSpPr>
              <p:cNvPr id="847" name="Google Shape;847;p33"/>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3"/>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3"/>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3"/>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3"/>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3"/>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3"/>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3"/>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3"/>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6" name="Google Shape;856;p33"/>
            <p:cNvGrpSpPr/>
            <p:nvPr/>
          </p:nvGrpSpPr>
          <p:grpSpPr>
            <a:xfrm>
              <a:off x="-2471448" y="2469163"/>
              <a:ext cx="3451998" cy="3989866"/>
              <a:chOff x="-2471448" y="2469163"/>
              <a:chExt cx="3451998" cy="3989866"/>
            </a:xfrm>
          </p:grpSpPr>
          <p:sp>
            <p:nvSpPr>
              <p:cNvPr id="857" name="Google Shape;857;p33"/>
              <p:cNvSpPr/>
              <p:nvPr/>
            </p:nvSpPr>
            <p:spPr>
              <a:xfrm rot="5400000">
                <a:off x="-2578567" y="2868017"/>
                <a:ext cx="3701977" cy="3202080"/>
              </a:xfrm>
              <a:custGeom>
                <a:rect b="b" l="l" r="r" t="t"/>
                <a:pathLst>
                  <a:path extrusionOk="0" fill="none" h="51609" w="59666">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3"/>
              <p:cNvSpPr/>
              <p:nvPr/>
            </p:nvSpPr>
            <p:spPr>
              <a:xfrm rot="5400000">
                <a:off x="-2258753" y="3220459"/>
                <a:ext cx="3025128" cy="2745553"/>
              </a:xfrm>
              <a:custGeom>
                <a:rect b="b" l="l" r="r" t="t"/>
                <a:pathLst>
                  <a:path extrusionOk="0" fill="none" h="44251" w="48757">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33"/>
              <p:cNvSpPr/>
              <p:nvPr/>
            </p:nvSpPr>
            <p:spPr>
              <a:xfrm rot="5400000">
                <a:off x="-1729661" y="3724537"/>
                <a:ext cx="2172009" cy="2177283"/>
              </a:xfrm>
              <a:custGeom>
                <a:rect b="b" l="l" r="r" t="t"/>
                <a:pathLst>
                  <a:path extrusionOk="0" fill="none" h="35092" w="35007">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3"/>
              <p:cNvSpPr/>
              <p:nvPr/>
            </p:nvSpPr>
            <p:spPr>
              <a:xfrm rot="5400000">
                <a:off x="-980217" y="4486872"/>
                <a:ext cx="822779" cy="1579418"/>
              </a:xfrm>
              <a:custGeom>
                <a:rect b="b" l="l" r="r" t="t"/>
                <a:pathLst>
                  <a:path extrusionOk="0" fill="none" h="25456" w="13261">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3"/>
              <p:cNvSpPr/>
              <p:nvPr/>
            </p:nvSpPr>
            <p:spPr>
              <a:xfrm rot="5400000">
                <a:off x="-143785" y="5301953"/>
                <a:ext cx="177821" cy="135320"/>
              </a:xfrm>
              <a:custGeom>
                <a:rect b="b" l="l" r="r" t="t"/>
                <a:pathLst>
                  <a:path extrusionOk="0" fill="none" h="2181" w="2866">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3"/>
              <p:cNvSpPr/>
              <p:nvPr/>
            </p:nvSpPr>
            <p:spPr>
              <a:xfrm rot="5400000">
                <a:off x="-2740382" y="2738097"/>
                <a:ext cx="3989866" cy="3451998"/>
              </a:xfrm>
              <a:custGeom>
                <a:rect b="b" l="l" r="r" t="t"/>
                <a:pathLst>
                  <a:path extrusionOk="0" fill="none" h="55637" w="64306">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3" name="Google Shape;863;p33"/>
            <p:cNvSpPr/>
            <p:nvPr/>
          </p:nvSpPr>
          <p:spPr>
            <a:xfrm rot="-10402526">
              <a:off x="7501853" y="3270009"/>
              <a:ext cx="5462250" cy="1692320"/>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4" name="Google Shape;864;p33"/>
          <p:cNvSpPr txBox="1"/>
          <p:nvPr>
            <p:ph type="title"/>
          </p:nvPr>
        </p:nvSpPr>
        <p:spPr>
          <a:xfrm>
            <a:off x="3255313" y="2235998"/>
            <a:ext cx="26334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65" name="Google Shape;865;p33"/>
          <p:cNvSpPr txBox="1"/>
          <p:nvPr>
            <p:ph idx="2" type="title"/>
          </p:nvPr>
        </p:nvSpPr>
        <p:spPr>
          <a:xfrm>
            <a:off x="3312611" y="2691398"/>
            <a:ext cx="2518800" cy="987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866" name="Google Shape;866;p33"/>
          <p:cNvSpPr txBox="1"/>
          <p:nvPr>
            <p:ph idx="3" type="title"/>
          </p:nvPr>
        </p:nvSpPr>
        <p:spPr>
          <a:xfrm>
            <a:off x="582325" y="2235998"/>
            <a:ext cx="26337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67" name="Google Shape;867;p33"/>
          <p:cNvSpPr txBox="1"/>
          <p:nvPr>
            <p:ph idx="4" type="title"/>
          </p:nvPr>
        </p:nvSpPr>
        <p:spPr>
          <a:xfrm>
            <a:off x="639725" y="2691398"/>
            <a:ext cx="2518800" cy="987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868" name="Google Shape;868;p33"/>
          <p:cNvSpPr txBox="1"/>
          <p:nvPr>
            <p:ph idx="5" type="title"/>
          </p:nvPr>
        </p:nvSpPr>
        <p:spPr>
          <a:xfrm>
            <a:off x="5928125" y="2235998"/>
            <a:ext cx="26334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69" name="Google Shape;869;p33"/>
          <p:cNvSpPr txBox="1"/>
          <p:nvPr>
            <p:ph idx="6" type="title"/>
          </p:nvPr>
        </p:nvSpPr>
        <p:spPr>
          <a:xfrm>
            <a:off x="5985498" y="2691398"/>
            <a:ext cx="2518800" cy="987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870" name="Google Shape;870;p33"/>
          <p:cNvSpPr txBox="1"/>
          <p:nvPr>
            <p:ph idx="7"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Rajdhani"/>
              <a:buNone/>
              <a:defRPr b="1">
                <a:solidFill>
                  <a:schemeClr val="accent6"/>
                </a:solidFill>
                <a:latin typeface="Rajdhani"/>
                <a:ea typeface="Rajdhani"/>
                <a:cs typeface="Rajdhani"/>
                <a:sym typeface="Rajdhani"/>
              </a:defRPr>
            </a:lvl1pPr>
            <a:lvl2pPr lvl="1"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2pPr>
            <a:lvl3pPr lvl="2"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3pPr>
            <a:lvl4pPr lvl="3"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4pPr>
            <a:lvl5pPr lvl="4"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5pPr>
            <a:lvl6pPr lvl="5"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6pPr>
            <a:lvl7pPr lvl="6"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7pPr>
            <a:lvl8pPr lvl="7"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8pPr>
            <a:lvl9pPr lvl="8"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9pPr>
          </a:lstStyle>
          <a:p/>
        </p:txBody>
      </p:sp>
      <p:sp>
        <p:nvSpPr>
          <p:cNvPr id="871" name="Google Shape;871;p33"/>
          <p:cNvSpPr txBox="1"/>
          <p:nvPr>
            <p:ph idx="8" type="title"/>
          </p:nvPr>
        </p:nvSpPr>
        <p:spPr>
          <a:xfrm>
            <a:off x="3255313" y="1697623"/>
            <a:ext cx="2633400" cy="5316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3500"/>
              <a:buNone/>
              <a:defRPr b="1"/>
            </a:lvl1pPr>
            <a:lvl2pPr lvl="1" rtl="0">
              <a:spcBef>
                <a:spcPts val="0"/>
              </a:spcBef>
              <a:spcAft>
                <a:spcPts val="0"/>
              </a:spcAft>
              <a:buClr>
                <a:schemeClr val="dk2"/>
              </a:buClr>
              <a:buSzPts val="3500"/>
              <a:buNone/>
              <a:defRPr>
                <a:solidFill>
                  <a:schemeClr val="dk2"/>
                </a:solidFill>
              </a:defRPr>
            </a:lvl2pPr>
            <a:lvl3pPr lvl="2" rtl="0">
              <a:spcBef>
                <a:spcPts val="0"/>
              </a:spcBef>
              <a:spcAft>
                <a:spcPts val="0"/>
              </a:spcAft>
              <a:buClr>
                <a:schemeClr val="dk2"/>
              </a:buClr>
              <a:buSzPts val="3500"/>
              <a:buNone/>
              <a:defRPr>
                <a:solidFill>
                  <a:schemeClr val="dk2"/>
                </a:solidFill>
              </a:defRPr>
            </a:lvl3pPr>
            <a:lvl4pPr lvl="3" rtl="0">
              <a:spcBef>
                <a:spcPts val="0"/>
              </a:spcBef>
              <a:spcAft>
                <a:spcPts val="0"/>
              </a:spcAft>
              <a:buClr>
                <a:schemeClr val="dk2"/>
              </a:buClr>
              <a:buSzPts val="3500"/>
              <a:buNone/>
              <a:defRPr>
                <a:solidFill>
                  <a:schemeClr val="dk2"/>
                </a:solidFill>
              </a:defRPr>
            </a:lvl4pPr>
            <a:lvl5pPr lvl="4" rtl="0">
              <a:spcBef>
                <a:spcPts val="0"/>
              </a:spcBef>
              <a:spcAft>
                <a:spcPts val="0"/>
              </a:spcAft>
              <a:buClr>
                <a:schemeClr val="dk2"/>
              </a:buClr>
              <a:buSzPts val="3500"/>
              <a:buNone/>
              <a:defRPr>
                <a:solidFill>
                  <a:schemeClr val="dk2"/>
                </a:solidFill>
              </a:defRPr>
            </a:lvl5pPr>
            <a:lvl6pPr lvl="5" rtl="0">
              <a:spcBef>
                <a:spcPts val="0"/>
              </a:spcBef>
              <a:spcAft>
                <a:spcPts val="0"/>
              </a:spcAft>
              <a:buClr>
                <a:schemeClr val="dk2"/>
              </a:buClr>
              <a:buSzPts val="3500"/>
              <a:buNone/>
              <a:defRPr>
                <a:solidFill>
                  <a:schemeClr val="dk2"/>
                </a:solidFill>
              </a:defRPr>
            </a:lvl6pPr>
            <a:lvl7pPr lvl="6" rtl="0">
              <a:spcBef>
                <a:spcPts val="0"/>
              </a:spcBef>
              <a:spcAft>
                <a:spcPts val="0"/>
              </a:spcAft>
              <a:buClr>
                <a:schemeClr val="dk2"/>
              </a:buClr>
              <a:buSzPts val="3500"/>
              <a:buNone/>
              <a:defRPr>
                <a:solidFill>
                  <a:schemeClr val="dk2"/>
                </a:solidFill>
              </a:defRPr>
            </a:lvl7pPr>
            <a:lvl8pPr lvl="7" rtl="0">
              <a:spcBef>
                <a:spcPts val="0"/>
              </a:spcBef>
              <a:spcAft>
                <a:spcPts val="0"/>
              </a:spcAft>
              <a:buClr>
                <a:schemeClr val="dk2"/>
              </a:buClr>
              <a:buSzPts val="3500"/>
              <a:buNone/>
              <a:defRPr>
                <a:solidFill>
                  <a:schemeClr val="dk2"/>
                </a:solidFill>
              </a:defRPr>
            </a:lvl8pPr>
            <a:lvl9pPr lvl="8" rtl="0">
              <a:spcBef>
                <a:spcPts val="0"/>
              </a:spcBef>
              <a:spcAft>
                <a:spcPts val="0"/>
              </a:spcAft>
              <a:buClr>
                <a:schemeClr val="dk2"/>
              </a:buClr>
              <a:buSzPts val="3500"/>
              <a:buNone/>
              <a:defRPr>
                <a:solidFill>
                  <a:schemeClr val="dk2"/>
                </a:solidFill>
              </a:defRPr>
            </a:lvl9pPr>
          </a:lstStyle>
          <a:p/>
        </p:txBody>
      </p:sp>
      <p:sp>
        <p:nvSpPr>
          <p:cNvPr id="872" name="Google Shape;872;p33"/>
          <p:cNvSpPr txBox="1"/>
          <p:nvPr>
            <p:ph idx="9" type="title"/>
          </p:nvPr>
        </p:nvSpPr>
        <p:spPr>
          <a:xfrm>
            <a:off x="582325" y="1697623"/>
            <a:ext cx="2633700" cy="5316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3500"/>
              <a:buNone/>
              <a:defRPr b="1"/>
            </a:lvl1pPr>
            <a:lvl2pPr lvl="1" rtl="0">
              <a:spcBef>
                <a:spcPts val="0"/>
              </a:spcBef>
              <a:spcAft>
                <a:spcPts val="0"/>
              </a:spcAft>
              <a:buClr>
                <a:schemeClr val="dk2"/>
              </a:buClr>
              <a:buSzPts val="3500"/>
              <a:buNone/>
              <a:defRPr>
                <a:solidFill>
                  <a:schemeClr val="dk2"/>
                </a:solidFill>
              </a:defRPr>
            </a:lvl2pPr>
            <a:lvl3pPr lvl="2" rtl="0">
              <a:spcBef>
                <a:spcPts val="0"/>
              </a:spcBef>
              <a:spcAft>
                <a:spcPts val="0"/>
              </a:spcAft>
              <a:buClr>
                <a:schemeClr val="dk2"/>
              </a:buClr>
              <a:buSzPts val="3500"/>
              <a:buNone/>
              <a:defRPr>
                <a:solidFill>
                  <a:schemeClr val="dk2"/>
                </a:solidFill>
              </a:defRPr>
            </a:lvl3pPr>
            <a:lvl4pPr lvl="3" rtl="0">
              <a:spcBef>
                <a:spcPts val="0"/>
              </a:spcBef>
              <a:spcAft>
                <a:spcPts val="0"/>
              </a:spcAft>
              <a:buClr>
                <a:schemeClr val="dk2"/>
              </a:buClr>
              <a:buSzPts val="3500"/>
              <a:buNone/>
              <a:defRPr>
                <a:solidFill>
                  <a:schemeClr val="dk2"/>
                </a:solidFill>
              </a:defRPr>
            </a:lvl4pPr>
            <a:lvl5pPr lvl="4" rtl="0">
              <a:spcBef>
                <a:spcPts val="0"/>
              </a:spcBef>
              <a:spcAft>
                <a:spcPts val="0"/>
              </a:spcAft>
              <a:buClr>
                <a:schemeClr val="dk2"/>
              </a:buClr>
              <a:buSzPts val="3500"/>
              <a:buNone/>
              <a:defRPr>
                <a:solidFill>
                  <a:schemeClr val="dk2"/>
                </a:solidFill>
              </a:defRPr>
            </a:lvl5pPr>
            <a:lvl6pPr lvl="5" rtl="0">
              <a:spcBef>
                <a:spcPts val="0"/>
              </a:spcBef>
              <a:spcAft>
                <a:spcPts val="0"/>
              </a:spcAft>
              <a:buClr>
                <a:schemeClr val="dk2"/>
              </a:buClr>
              <a:buSzPts val="3500"/>
              <a:buNone/>
              <a:defRPr>
                <a:solidFill>
                  <a:schemeClr val="dk2"/>
                </a:solidFill>
              </a:defRPr>
            </a:lvl6pPr>
            <a:lvl7pPr lvl="6" rtl="0">
              <a:spcBef>
                <a:spcPts val="0"/>
              </a:spcBef>
              <a:spcAft>
                <a:spcPts val="0"/>
              </a:spcAft>
              <a:buClr>
                <a:schemeClr val="dk2"/>
              </a:buClr>
              <a:buSzPts val="3500"/>
              <a:buNone/>
              <a:defRPr>
                <a:solidFill>
                  <a:schemeClr val="dk2"/>
                </a:solidFill>
              </a:defRPr>
            </a:lvl7pPr>
            <a:lvl8pPr lvl="7" rtl="0">
              <a:spcBef>
                <a:spcPts val="0"/>
              </a:spcBef>
              <a:spcAft>
                <a:spcPts val="0"/>
              </a:spcAft>
              <a:buClr>
                <a:schemeClr val="dk2"/>
              </a:buClr>
              <a:buSzPts val="3500"/>
              <a:buNone/>
              <a:defRPr>
                <a:solidFill>
                  <a:schemeClr val="dk2"/>
                </a:solidFill>
              </a:defRPr>
            </a:lvl8pPr>
            <a:lvl9pPr lvl="8" rtl="0">
              <a:spcBef>
                <a:spcPts val="0"/>
              </a:spcBef>
              <a:spcAft>
                <a:spcPts val="0"/>
              </a:spcAft>
              <a:buClr>
                <a:schemeClr val="dk2"/>
              </a:buClr>
              <a:buSzPts val="3500"/>
              <a:buNone/>
              <a:defRPr>
                <a:solidFill>
                  <a:schemeClr val="dk2"/>
                </a:solidFill>
              </a:defRPr>
            </a:lvl9pPr>
          </a:lstStyle>
          <a:p/>
        </p:txBody>
      </p:sp>
      <p:sp>
        <p:nvSpPr>
          <p:cNvPr id="873" name="Google Shape;873;p33"/>
          <p:cNvSpPr txBox="1"/>
          <p:nvPr>
            <p:ph idx="13" type="title"/>
          </p:nvPr>
        </p:nvSpPr>
        <p:spPr>
          <a:xfrm>
            <a:off x="5928125" y="1697623"/>
            <a:ext cx="2633400" cy="5316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3500"/>
              <a:buNone/>
              <a:defRPr b="1"/>
            </a:lvl1pPr>
            <a:lvl2pPr lvl="1" rtl="0">
              <a:spcBef>
                <a:spcPts val="0"/>
              </a:spcBef>
              <a:spcAft>
                <a:spcPts val="0"/>
              </a:spcAft>
              <a:buClr>
                <a:schemeClr val="dk2"/>
              </a:buClr>
              <a:buSzPts val="3500"/>
              <a:buNone/>
              <a:defRPr>
                <a:solidFill>
                  <a:schemeClr val="dk2"/>
                </a:solidFill>
              </a:defRPr>
            </a:lvl2pPr>
            <a:lvl3pPr lvl="2" rtl="0">
              <a:spcBef>
                <a:spcPts val="0"/>
              </a:spcBef>
              <a:spcAft>
                <a:spcPts val="0"/>
              </a:spcAft>
              <a:buClr>
                <a:schemeClr val="dk2"/>
              </a:buClr>
              <a:buSzPts val="3500"/>
              <a:buNone/>
              <a:defRPr>
                <a:solidFill>
                  <a:schemeClr val="dk2"/>
                </a:solidFill>
              </a:defRPr>
            </a:lvl3pPr>
            <a:lvl4pPr lvl="3" rtl="0">
              <a:spcBef>
                <a:spcPts val="0"/>
              </a:spcBef>
              <a:spcAft>
                <a:spcPts val="0"/>
              </a:spcAft>
              <a:buClr>
                <a:schemeClr val="dk2"/>
              </a:buClr>
              <a:buSzPts val="3500"/>
              <a:buNone/>
              <a:defRPr>
                <a:solidFill>
                  <a:schemeClr val="dk2"/>
                </a:solidFill>
              </a:defRPr>
            </a:lvl4pPr>
            <a:lvl5pPr lvl="4" rtl="0">
              <a:spcBef>
                <a:spcPts val="0"/>
              </a:spcBef>
              <a:spcAft>
                <a:spcPts val="0"/>
              </a:spcAft>
              <a:buClr>
                <a:schemeClr val="dk2"/>
              </a:buClr>
              <a:buSzPts val="3500"/>
              <a:buNone/>
              <a:defRPr>
                <a:solidFill>
                  <a:schemeClr val="dk2"/>
                </a:solidFill>
              </a:defRPr>
            </a:lvl5pPr>
            <a:lvl6pPr lvl="5" rtl="0">
              <a:spcBef>
                <a:spcPts val="0"/>
              </a:spcBef>
              <a:spcAft>
                <a:spcPts val="0"/>
              </a:spcAft>
              <a:buClr>
                <a:schemeClr val="dk2"/>
              </a:buClr>
              <a:buSzPts val="3500"/>
              <a:buNone/>
              <a:defRPr>
                <a:solidFill>
                  <a:schemeClr val="dk2"/>
                </a:solidFill>
              </a:defRPr>
            </a:lvl6pPr>
            <a:lvl7pPr lvl="6" rtl="0">
              <a:spcBef>
                <a:spcPts val="0"/>
              </a:spcBef>
              <a:spcAft>
                <a:spcPts val="0"/>
              </a:spcAft>
              <a:buClr>
                <a:schemeClr val="dk2"/>
              </a:buClr>
              <a:buSzPts val="3500"/>
              <a:buNone/>
              <a:defRPr>
                <a:solidFill>
                  <a:schemeClr val="dk2"/>
                </a:solidFill>
              </a:defRPr>
            </a:lvl7pPr>
            <a:lvl8pPr lvl="7" rtl="0">
              <a:spcBef>
                <a:spcPts val="0"/>
              </a:spcBef>
              <a:spcAft>
                <a:spcPts val="0"/>
              </a:spcAft>
              <a:buClr>
                <a:schemeClr val="dk2"/>
              </a:buClr>
              <a:buSzPts val="3500"/>
              <a:buNone/>
              <a:defRPr>
                <a:solidFill>
                  <a:schemeClr val="dk2"/>
                </a:solidFill>
              </a:defRPr>
            </a:lvl8pPr>
            <a:lvl9pPr lvl="8" rtl="0">
              <a:spcBef>
                <a:spcPts val="0"/>
              </a:spcBef>
              <a:spcAft>
                <a:spcPts val="0"/>
              </a:spcAft>
              <a:buClr>
                <a:schemeClr val="dk2"/>
              </a:buClr>
              <a:buSzPts val="3500"/>
              <a:buNone/>
              <a:defRPr>
                <a:solidFill>
                  <a:schemeClr val="dk2"/>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2_3_1">
    <p:spTree>
      <p:nvGrpSpPr>
        <p:cNvPr id="874" name="Shape 874"/>
        <p:cNvGrpSpPr/>
        <p:nvPr/>
      </p:nvGrpSpPr>
      <p:grpSpPr>
        <a:xfrm>
          <a:off x="0" y="0"/>
          <a:ext cx="0" cy="0"/>
          <a:chOff x="0" y="0"/>
          <a:chExt cx="0" cy="0"/>
        </a:xfrm>
      </p:grpSpPr>
      <p:grpSp>
        <p:nvGrpSpPr>
          <p:cNvPr id="875" name="Google Shape;875;p34"/>
          <p:cNvGrpSpPr/>
          <p:nvPr/>
        </p:nvGrpSpPr>
        <p:grpSpPr>
          <a:xfrm>
            <a:off x="-5004502" y="-998535"/>
            <a:ext cx="16311982" cy="5499218"/>
            <a:chOff x="-5004502" y="-998535"/>
            <a:chExt cx="16311982" cy="5499218"/>
          </a:xfrm>
        </p:grpSpPr>
        <p:sp>
          <p:nvSpPr>
            <p:cNvPr id="876" name="Google Shape;876;p34"/>
            <p:cNvSpPr/>
            <p:nvPr/>
          </p:nvSpPr>
          <p:spPr>
            <a:xfrm>
              <a:off x="4355923" y="2346877"/>
              <a:ext cx="6951557" cy="2153806"/>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7" name="Google Shape;877;p34"/>
            <p:cNvGrpSpPr/>
            <p:nvPr/>
          </p:nvGrpSpPr>
          <p:grpSpPr>
            <a:xfrm>
              <a:off x="5880916" y="-998535"/>
              <a:ext cx="3668993" cy="3235392"/>
              <a:chOff x="3141775" y="2797950"/>
              <a:chExt cx="2059150" cy="1815800"/>
            </a:xfrm>
          </p:grpSpPr>
          <p:sp>
            <p:nvSpPr>
              <p:cNvPr id="878" name="Google Shape;878;p34"/>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4"/>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4"/>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4"/>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4"/>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4"/>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4"/>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4"/>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4"/>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7" name="Google Shape;887;p34"/>
            <p:cNvSpPr/>
            <p:nvPr/>
          </p:nvSpPr>
          <p:spPr>
            <a:xfrm>
              <a:off x="-5004502" y="290527"/>
              <a:ext cx="6951557" cy="2153806"/>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8" name="Google Shape;888;p34"/>
          <p:cNvSpPr txBox="1"/>
          <p:nvPr>
            <p:ph type="title"/>
          </p:nvPr>
        </p:nvSpPr>
        <p:spPr>
          <a:xfrm>
            <a:off x="1139931" y="2444314"/>
            <a:ext cx="2736600" cy="4557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89" name="Google Shape;889;p34"/>
          <p:cNvSpPr txBox="1"/>
          <p:nvPr>
            <p:ph idx="2" type="title"/>
          </p:nvPr>
        </p:nvSpPr>
        <p:spPr>
          <a:xfrm>
            <a:off x="1139775" y="1284213"/>
            <a:ext cx="2736900" cy="4557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90" name="Google Shape;890;p34"/>
          <p:cNvSpPr txBox="1"/>
          <p:nvPr>
            <p:ph idx="3" type="title"/>
          </p:nvPr>
        </p:nvSpPr>
        <p:spPr>
          <a:xfrm>
            <a:off x="1139931" y="3604415"/>
            <a:ext cx="2736600" cy="4557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891" name="Google Shape;891;p34"/>
          <p:cNvSpPr txBox="1"/>
          <p:nvPr>
            <p:ph idx="4" type="title"/>
          </p:nvPr>
        </p:nvSpPr>
        <p:spPr>
          <a:xfrm>
            <a:off x="1139925" y="2778650"/>
            <a:ext cx="3454500" cy="694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892" name="Google Shape;892;p34"/>
          <p:cNvSpPr txBox="1"/>
          <p:nvPr>
            <p:ph idx="5" type="title"/>
          </p:nvPr>
        </p:nvSpPr>
        <p:spPr>
          <a:xfrm>
            <a:off x="1139925" y="1618550"/>
            <a:ext cx="3454500" cy="694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893" name="Google Shape;893;p34"/>
          <p:cNvSpPr txBox="1"/>
          <p:nvPr>
            <p:ph idx="6" type="title"/>
          </p:nvPr>
        </p:nvSpPr>
        <p:spPr>
          <a:xfrm>
            <a:off x="1139925" y="3938750"/>
            <a:ext cx="3454500" cy="694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894" name="Google Shape;894;p34"/>
          <p:cNvSpPr txBox="1"/>
          <p:nvPr>
            <p:ph idx="7"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Rajdhani"/>
              <a:buNone/>
              <a:defRPr b="1">
                <a:solidFill>
                  <a:schemeClr val="accent6"/>
                </a:solidFill>
                <a:latin typeface="Rajdhani"/>
                <a:ea typeface="Rajdhani"/>
                <a:cs typeface="Rajdhani"/>
                <a:sym typeface="Rajdhani"/>
              </a:defRPr>
            </a:lvl1pPr>
            <a:lvl2pPr lvl="1"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2pPr>
            <a:lvl3pPr lvl="2"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3pPr>
            <a:lvl4pPr lvl="3"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4pPr>
            <a:lvl5pPr lvl="4"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5pPr>
            <a:lvl6pPr lvl="5"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6pPr>
            <a:lvl7pPr lvl="6"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7pPr>
            <a:lvl8pPr lvl="7"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8pPr>
            <a:lvl9pPr lvl="8"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17">
    <p:spTree>
      <p:nvGrpSpPr>
        <p:cNvPr id="895" name="Shape 895"/>
        <p:cNvGrpSpPr/>
        <p:nvPr/>
      </p:nvGrpSpPr>
      <p:grpSpPr>
        <a:xfrm>
          <a:off x="0" y="0"/>
          <a:ext cx="0" cy="0"/>
          <a:chOff x="0" y="0"/>
          <a:chExt cx="0" cy="0"/>
        </a:xfrm>
      </p:grpSpPr>
      <p:grpSp>
        <p:nvGrpSpPr>
          <p:cNvPr id="896" name="Google Shape;896;p35"/>
          <p:cNvGrpSpPr/>
          <p:nvPr/>
        </p:nvGrpSpPr>
        <p:grpSpPr>
          <a:xfrm rot="-2023058">
            <a:off x="7834359" y="-773203"/>
            <a:ext cx="4155021" cy="3663981"/>
            <a:chOff x="3141775" y="2797950"/>
            <a:chExt cx="2059150" cy="1815800"/>
          </a:xfrm>
        </p:grpSpPr>
        <p:sp>
          <p:nvSpPr>
            <p:cNvPr id="897" name="Google Shape;897;p35"/>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35"/>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35"/>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5"/>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35"/>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35"/>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5"/>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35"/>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5"/>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6" name="Google Shape;906;p35"/>
          <p:cNvSpPr txBox="1"/>
          <p:nvPr>
            <p:ph type="title"/>
          </p:nvPr>
        </p:nvSpPr>
        <p:spPr>
          <a:xfrm flipH="1">
            <a:off x="4839099" y="3460148"/>
            <a:ext cx="2167200" cy="365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07" name="Google Shape;907;p35"/>
          <p:cNvSpPr txBox="1"/>
          <p:nvPr>
            <p:ph idx="2" type="title"/>
          </p:nvPr>
        </p:nvSpPr>
        <p:spPr>
          <a:xfrm flipH="1">
            <a:off x="4839099" y="3824202"/>
            <a:ext cx="21672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Nunito"/>
              <a:buNone/>
              <a:defRPr b="0" sz="160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908" name="Google Shape;908;p35"/>
          <p:cNvSpPr txBox="1"/>
          <p:nvPr>
            <p:ph idx="3" type="title"/>
          </p:nvPr>
        </p:nvSpPr>
        <p:spPr>
          <a:xfrm flipH="1">
            <a:off x="4839099" y="1269211"/>
            <a:ext cx="2167200" cy="365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09" name="Google Shape;909;p35"/>
          <p:cNvSpPr txBox="1"/>
          <p:nvPr>
            <p:ph idx="4" type="title"/>
          </p:nvPr>
        </p:nvSpPr>
        <p:spPr>
          <a:xfrm flipH="1">
            <a:off x="4839099" y="1633274"/>
            <a:ext cx="21672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Nunito"/>
              <a:buNone/>
              <a:defRPr b="0" sz="1600">
                <a:solidFill>
                  <a:schemeClr val="dk2"/>
                </a:solidFill>
                <a:latin typeface="Assistant"/>
                <a:ea typeface="Assistant"/>
                <a:cs typeface="Assistant"/>
                <a:sym typeface="Assistant"/>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910" name="Google Shape;910;p35"/>
          <p:cNvSpPr txBox="1"/>
          <p:nvPr>
            <p:ph idx="5" type="title"/>
          </p:nvPr>
        </p:nvSpPr>
        <p:spPr>
          <a:xfrm flipH="1">
            <a:off x="4835788" y="2364675"/>
            <a:ext cx="2170500" cy="365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11" name="Google Shape;911;p35"/>
          <p:cNvSpPr txBox="1"/>
          <p:nvPr>
            <p:ph idx="6" type="title"/>
          </p:nvPr>
        </p:nvSpPr>
        <p:spPr>
          <a:xfrm flipH="1">
            <a:off x="4837449" y="2728727"/>
            <a:ext cx="21672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912" name="Google Shape;912;p35"/>
          <p:cNvSpPr txBox="1"/>
          <p:nvPr>
            <p:ph idx="7"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Rajdhani"/>
              <a:buNone/>
              <a:defRPr b="1">
                <a:solidFill>
                  <a:schemeClr val="accent6"/>
                </a:solidFill>
                <a:latin typeface="Rajdhani"/>
                <a:ea typeface="Rajdhani"/>
                <a:cs typeface="Rajdhani"/>
                <a:sym typeface="Rajdhani"/>
              </a:defRPr>
            </a:lvl1pPr>
            <a:lvl2pPr lvl="1"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2pPr>
            <a:lvl3pPr lvl="2"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3pPr>
            <a:lvl4pPr lvl="3"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4pPr>
            <a:lvl5pPr lvl="4"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5pPr>
            <a:lvl6pPr lvl="5"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6pPr>
            <a:lvl7pPr lvl="6"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7pPr>
            <a:lvl8pPr lvl="7"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8pPr>
            <a:lvl9pPr lvl="8" rtl="0" algn="ctr">
              <a:spcBef>
                <a:spcPts val="0"/>
              </a:spcBef>
              <a:spcAft>
                <a:spcPts val="0"/>
              </a:spcAft>
              <a:buClr>
                <a:schemeClr val="dk1"/>
              </a:buClr>
              <a:buSzPts val="3200"/>
              <a:buFont typeface="Rajdhani"/>
              <a:buNone/>
              <a:defRPr b="1" sz="3200">
                <a:solidFill>
                  <a:schemeClr val="dk1"/>
                </a:solidFill>
                <a:latin typeface="Rajdhani"/>
                <a:ea typeface="Rajdhani"/>
                <a:cs typeface="Rajdhani"/>
                <a:sym typeface="Rajdhani"/>
              </a:defRPr>
            </a:lvl9pPr>
          </a:lstStyle>
          <a:p/>
        </p:txBody>
      </p:sp>
      <p:sp>
        <p:nvSpPr>
          <p:cNvPr id="913" name="Google Shape;913;p35"/>
          <p:cNvSpPr/>
          <p:nvPr/>
        </p:nvSpPr>
        <p:spPr>
          <a:xfrm flipH="1">
            <a:off x="382189" y="4251215"/>
            <a:ext cx="6905459" cy="942007"/>
          </a:xfrm>
          <a:custGeom>
            <a:rect b="b" l="l" r="r" t="t"/>
            <a:pathLst>
              <a:path extrusionOk="0" h="14301" w="86232">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_1">
    <p:spTree>
      <p:nvGrpSpPr>
        <p:cNvPr id="914" name="Shape 914"/>
        <p:cNvGrpSpPr/>
        <p:nvPr/>
      </p:nvGrpSpPr>
      <p:grpSpPr>
        <a:xfrm>
          <a:off x="0" y="0"/>
          <a:ext cx="0" cy="0"/>
          <a:chOff x="0" y="0"/>
          <a:chExt cx="0" cy="0"/>
        </a:xfrm>
      </p:grpSpPr>
      <p:grpSp>
        <p:nvGrpSpPr>
          <p:cNvPr id="915" name="Google Shape;915;p36"/>
          <p:cNvGrpSpPr/>
          <p:nvPr/>
        </p:nvGrpSpPr>
        <p:grpSpPr>
          <a:xfrm>
            <a:off x="-2532673" y="-668750"/>
            <a:ext cx="13267836" cy="7427178"/>
            <a:chOff x="-2532673" y="-668750"/>
            <a:chExt cx="13267836" cy="7427178"/>
          </a:xfrm>
        </p:grpSpPr>
        <p:grpSp>
          <p:nvGrpSpPr>
            <p:cNvPr id="916" name="Google Shape;916;p36"/>
            <p:cNvGrpSpPr/>
            <p:nvPr/>
          </p:nvGrpSpPr>
          <p:grpSpPr>
            <a:xfrm>
              <a:off x="-1550574" y="2649980"/>
              <a:ext cx="3057478" cy="3130393"/>
              <a:chOff x="6744875" y="2031607"/>
              <a:chExt cx="3661651" cy="3748974"/>
            </a:xfrm>
          </p:grpSpPr>
          <p:grpSp>
            <p:nvGrpSpPr>
              <p:cNvPr id="917" name="Google Shape;917;p36"/>
              <p:cNvGrpSpPr/>
              <p:nvPr/>
            </p:nvGrpSpPr>
            <p:grpSpPr>
              <a:xfrm>
                <a:off x="7179211" y="4303269"/>
                <a:ext cx="379812" cy="699459"/>
                <a:chOff x="5887475" y="4238125"/>
                <a:chExt cx="87275" cy="160725"/>
              </a:xfrm>
            </p:grpSpPr>
            <p:sp>
              <p:nvSpPr>
                <p:cNvPr id="918" name="Google Shape;918;p36"/>
                <p:cNvSpPr/>
                <p:nvPr/>
              </p:nvSpPr>
              <p:spPr>
                <a:xfrm>
                  <a:off x="5933700" y="4289550"/>
                  <a:ext cx="31250" cy="23000"/>
                </a:xfrm>
                <a:custGeom>
                  <a:rect b="b" l="l" r="r" t="t"/>
                  <a:pathLst>
                    <a:path extrusionOk="0" h="920" w="1250">
                      <a:moveTo>
                        <a:pt x="1" y="1"/>
                      </a:moveTo>
                      <a:lnTo>
                        <a:pt x="1" y="919"/>
                      </a:lnTo>
                      <a:lnTo>
                        <a:pt x="1250" y="919"/>
                      </a:lnTo>
                      <a:lnTo>
                        <a:pt x="125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6"/>
                <p:cNvSpPr/>
                <p:nvPr/>
              </p:nvSpPr>
              <p:spPr>
                <a:xfrm>
                  <a:off x="5887475" y="4316200"/>
                  <a:ext cx="29425" cy="21750"/>
                </a:xfrm>
                <a:custGeom>
                  <a:rect b="b" l="l" r="r" t="t"/>
                  <a:pathLst>
                    <a:path extrusionOk="0" h="870" w="1177">
                      <a:moveTo>
                        <a:pt x="1" y="0"/>
                      </a:moveTo>
                      <a:lnTo>
                        <a:pt x="1" y="869"/>
                      </a:lnTo>
                      <a:lnTo>
                        <a:pt x="1176" y="869"/>
                      </a:lnTo>
                      <a:lnTo>
                        <a:pt x="117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36"/>
                <p:cNvSpPr/>
                <p:nvPr/>
              </p:nvSpPr>
              <p:spPr>
                <a:xfrm>
                  <a:off x="5960025" y="4261700"/>
                  <a:ext cx="14725" cy="10750"/>
                </a:xfrm>
                <a:custGeom>
                  <a:rect b="b" l="l" r="r" t="t"/>
                  <a:pathLst>
                    <a:path extrusionOk="0" h="430" w="589">
                      <a:moveTo>
                        <a:pt x="1" y="1"/>
                      </a:moveTo>
                      <a:lnTo>
                        <a:pt x="1" y="429"/>
                      </a:lnTo>
                      <a:lnTo>
                        <a:pt x="588" y="429"/>
                      </a:lnTo>
                      <a:lnTo>
                        <a:pt x="58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6"/>
                <p:cNvSpPr/>
                <p:nvPr/>
              </p:nvSpPr>
              <p:spPr>
                <a:xfrm>
                  <a:off x="5902175" y="4388125"/>
                  <a:ext cx="15025" cy="10725"/>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6"/>
                <p:cNvSpPr/>
                <p:nvPr/>
              </p:nvSpPr>
              <p:spPr>
                <a:xfrm>
                  <a:off x="5937075" y="4354150"/>
                  <a:ext cx="14725" cy="10725"/>
                </a:xfrm>
                <a:custGeom>
                  <a:rect b="b" l="l" r="r" t="t"/>
                  <a:pathLst>
                    <a:path extrusionOk="0" h="429" w="589">
                      <a:moveTo>
                        <a:pt x="0" y="0"/>
                      </a:moveTo>
                      <a:lnTo>
                        <a:pt x="0" y="429"/>
                      </a:lnTo>
                      <a:lnTo>
                        <a:pt x="588" y="429"/>
                      </a:lnTo>
                      <a:lnTo>
                        <a:pt x="58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6"/>
                <p:cNvSpPr/>
                <p:nvPr/>
              </p:nvSpPr>
              <p:spPr>
                <a:xfrm>
                  <a:off x="5919325" y="4238125"/>
                  <a:ext cx="15025" cy="10750"/>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4" name="Google Shape;924;p36"/>
              <p:cNvSpPr/>
              <p:nvPr/>
            </p:nvSpPr>
            <p:spPr>
              <a:xfrm>
                <a:off x="7930887" y="4351948"/>
                <a:ext cx="179130" cy="179130"/>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5" name="Google Shape;925;p36"/>
              <p:cNvGrpSpPr/>
              <p:nvPr/>
            </p:nvGrpSpPr>
            <p:grpSpPr>
              <a:xfrm>
                <a:off x="7930865" y="2917093"/>
                <a:ext cx="354625" cy="225150"/>
                <a:chOff x="7551213" y="1538800"/>
                <a:chExt cx="369825" cy="234800"/>
              </a:xfrm>
            </p:grpSpPr>
            <p:sp>
              <p:nvSpPr>
                <p:cNvPr id="926" name="Google Shape;926;p36"/>
                <p:cNvSpPr/>
                <p:nvPr/>
              </p:nvSpPr>
              <p:spPr>
                <a:xfrm>
                  <a:off x="7702799" y="1604296"/>
                  <a:ext cx="71570" cy="53173"/>
                </a:xfrm>
                <a:custGeom>
                  <a:rect b="b" l="l" r="r" t="t"/>
                  <a:pathLst>
                    <a:path extrusionOk="0" h="919" w="1237">
                      <a:moveTo>
                        <a:pt x="0" y="0"/>
                      </a:moveTo>
                      <a:lnTo>
                        <a:pt x="0" y="919"/>
                      </a:lnTo>
                      <a:lnTo>
                        <a:pt x="1237" y="919"/>
                      </a:lnTo>
                      <a:lnTo>
                        <a:pt x="123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36"/>
                <p:cNvSpPr/>
                <p:nvPr/>
              </p:nvSpPr>
              <p:spPr>
                <a:xfrm>
                  <a:off x="7852997" y="1702078"/>
                  <a:ext cx="68040" cy="50338"/>
                </a:xfrm>
                <a:custGeom>
                  <a:rect b="b" l="l" r="r" t="t"/>
                  <a:pathLst>
                    <a:path extrusionOk="0" h="870" w="1176">
                      <a:moveTo>
                        <a:pt x="0" y="0"/>
                      </a:moveTo>
                      <a:lnTo>
                        <a:pt x="0" y="869"/>
                      </a:lnTo>
                      <a:lnTo>
                        <a:pt x="1175" y="869"/>
                      </a:lnTo>
                      <a:lnTo>
                        <a:pt x="117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6"/>
                <p:cNvSpPr/>
                <p:nvPr/>
              </p:nvSpPr>
              <p:spPr>
                <a:xfrm>
                  <a:off x="7551213" y="1592907"/>
                  <a:ext cx="34772" cy="24822"/>
                </a:xfrm>
                <a:custGeom>
                  <a:rect b="b" l="l" r="r" t="t"/>
                  <a:pathLst>
                    <a:path extrusionOk="0" h="429" w="601">
                      <a:moveTo>
                        <a:pt x="0" y="0"/>
                      </a:moveTo>
                      <a:lnTo>
                        <a:pt x="0" y="429"/>
                      </a:lnTo>
                      <a:lnTo>
                        <a:pt x="600" y="429"/>
                      </a:lnTo>
                      <a:lnTo>
                        <a:pt x="60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36"/>
                <p:cNvSpPr/>
                <p:nvPr/>
              </p:nvSpPr>
              <p:spPr>
                <a:xfrm>
                  <a:off x="7774311" y="1748779"/>
                  <a:ext cx="34772" cy="24822"/>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6"/>
                <p:cNvSpPr/>
                <p:nvPr/>
              </p:nvSpPr>
              <p:spPr>
                <a:xfrm>
                  <a:off x="7585927" y="1704806"/>
                  <a:ext cx="34772" cy="24880"/>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6"/>
                <p:cNvSpPr/>
                <p:nvPr/>
              </p:nvSpPr>
              <p:spPr>
                <a:xfrm>
                  <a:off x="7853346" y="1538800"/>
                  <a:ext cx="34078" cy="24880"/>
                </a:xfrm>
                <a:custGeom>
                  <a:rect b="b" l="l" r="r" t="t"/>
                  <a:pathLst>
                    <a:path extrusionOk="0" h="430" w="589">
                      <a:moveTo>
                        <a:pt x="1" y="1"/>
                      </a:moveTo>
                      <a:lnTo>
                        <a:pt x="1" y="429"/>
                      </a:lnTo>
                      <a:lnTo>
                        <a:pt x="589" y="429"/>
                      </a:lnTo>
                      <a:lnTo>
                        <a:pt x="58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2" name="Google Shape;932;p36"/>
              <p:cNvSpPr/>
              <p:nvPr/>
            </p:nvSpPr>
            <p:spPr>
              <a:xfrm>
                <a:off x="7513195" y="2994801"/>
                <a:ext cx="179130" cy="179130"/>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3" name="Google Shape;933;p36"/>
              <p:cNvGrpSpPr/>
              <p:nvPr/>
            </p:nvGrpSpPr>
            <p:grpSpPr>
              <a:xfrm>
                <a:off x="6744875" y="2574912"/>
                <a:ext cx="3661651" cy="3205669"/>
                <a:chOff x="1057550" y="3474725"/>
                <a:chExt cx="1831100" cy="1603075"/>
              </a:xfrm>
            </p:grpSpPr>
            <p:sp>
              <p:nvSpPr>
                <p:cNvPr id="934" name="Google Shape;934;p36"/>
                <p:cNvSpPr/>
                <p:nvPr/>
              </p:nvSpPr>
              <p:spPr>
                <a:xfrm>
                  <a:off x="1057550" y="3474725"/>
                  <a:ext cx="1831100" cy="1603075"/>
                </a:xfrm>
                <a:custGeom>
                  <a:rect b="b" l="l" r="r" t="t"/>
                  <a:pathLst>
                    <a:path extrusionOk="0" fill="none" h="64123" w="73244">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6"/>
                <p:cNvSpPr/>
                <p:nvPr/>
              </p:nvSpPr>
              <p:spPr>
                <a:xfrm>
                  <a:off x="1142950" y="3575725"/>
                  <a:ext cx="1648975" cy="1416975"/>
                </a:xfrm>
                <a:custGeom>
                  <a:rect b="b" l="l" r="r" t="t"/>
                  <a:pathLst>
                    <a:path extrusionOk="0" fill="none" h="56679" w="65959">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6"/>
                <p:cNvSpPr/>
                <p:nvPr/>
              </p:nvSpPr>
              <p:spPr>
                <a:xfrm>
                  <a:off x="1227425" y="3650125"/>
                  <a:ext cx="1399200" cy="1258400"/>
                </a:xfrm>
                <a:custGeom>
                  <a:rect b="b" l="l" r="r" t="t"/>
                  <a:pathLst>
                    <a:path extrusionOk="0" fill="none" h="50336" w="55968">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6"/>
                <p:cNvSpPr/>
                <p:nvPr/>
              </p:nvSpPr>
              <p:spPr>
                <a:xfrm>
                  <a:off x="1302725" y="3801025"/>
                  <a:ext cx="1217375" cy="1025150"/>
                </a:xfrm>
                <a:custGeom>
                  <a:rect b="b" l="l" r="r" t="t"/>
                  <a:pathLst>
                    <a:path extrusionOk="0" fill="none" h="41006" w="48695">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6"/>
                <p:cNvSpPr/>
                <p:nvPr/>
              </p:nvSpPr>
              <p:spPr>
                <a:xfrm>
                  <a:off x="1384750" y="3924375"/>
                  <a:ext cx="1036500" cy="814250"/>
                </a:xfrm>
                <a:custGeom>
                  <a:rect b="b" l="l" r="r" t="t"/>
                  <a:pathLst>
                    <a:path extrusionOk="0" fill="none" h="32570" w="4146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6"/>
                <p:cNvSpPr/>
                <p:nvPr/>
              </p:nvSpPr>
              <p:spPr>
                <a:xfrm>
                  <a:off x="1468325" y="4007950"/>
                  <a:ext cx="866300" cy="648650"/>
                </a:xfrm>
                <a:custGeom>
                  <a:rect b="b" l="l" r="r" t="t"/>
                  <a:pathLst>
                    <a:path extrusionOk="0" fill="none" h="25946" w="34652">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6"/>
                <p:cNvSpPr/>
                <p:nvPr/>
              </p:nvSpPr>
              <p:spPr>
                <a:xfrm>
                  <a:off x="1559250" y="4101300"/>
                  <a:ext cx="676175" cy="471425"/>
                </a:xfrm>
                <a:custGeom>
                  <a:rect b="b" l="l" r="r" t="t"/>
                  <a:pathLst>
                    <a:path extrusionOk="0" fill="none" h="18857" w="27047">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6"/>
                <p:cNvSpPr/>
                <p:nvPr/>
              </p:nvSpPr>
              <p:spPr>
                <a:xfrm>
                  <a:off x="1739825" y="4215475"/>
                  <a:ext cx="374400" cy="287450"/>
                </a:xfrm>
                <a:custGeom>
                  <a:rect b="b" l="l" r="r" t="t"/>
                  <a:pathLst>
                    <a:path extrusionOk="0" fill="none" h="11498" w="14976">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2" name="Google Shape;942;p36"/>
              <p:cNvGrpSpPr/>
              <p:nvPr/>
            </p:nvGrpSpPr>
            <p:grpSpPr>
              <a:xfrm rot="6499934">
                <a:off x="7821810" y="2338940"/>
                <a:ext cx="267032" cy="465633"/>
                <a:chOff x="526150" y="3997550"/>
                <a:chExt cx="344075" cy="599975"/>
              </a:xfrm>
            </p:grpSpPr>
            <p:sp>
              <p:nvSpPr>
                <p:cNvPr id="943" name="Google Shape;943;p36"/>
                <p:cNvSpPr/>
                <p:nvPr/>
              </p:nvSpPr>
              <p:spPr>
                <a:xfrm>
                  <a:off x="526150" y="3997550"/>
                  <a:ext cx="344075" cy="599975"/>
                </a:xfrm>
                <a:custGeom>
                  <a:rect b="b" l="l" r="r" t="t"/>
                  <a:pathLst>
                    <a:path extrusionOk="0" fill="none" h="23999" w="13763">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6"/>
                <p:cNvSpPr/>
                <p:nvPr/>
              </p:nvSpPr>
              <p:spPr>
                <a:xfrm>
                  <a:off x="599000" y="4068850"/>
                  <a:ext cx="190125" cy="449700"/>
                </a:xfrm>
                <a:custGeom>
                  <a:rect b="b" l="l" r="r" t="t"/>
                  <a:pathLst>
                    <a:path extrusionOk="0" fill="none" h="17988" w="7605">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36"/>
                <p:cNvSpPr/>
                <p:nvPr/>
              </p:nvSpPr>
              <p:spPr>
                <a:xfrm>
                  <a:off x="669100" y="4120900"/>
                  <a:ext cx="38300" cy="56350"/>
                </a:xfrm>
                <a:custGeom>
                  <a:rect b="b" l="l" r="r" t="t"/>
                  <a:pathLst>
                    <a:path extrusionOk="0" fill="none" h="2254" w="1532">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6" name="Google Shape;946;p36"/>
              <p:cNvGrpSpPr/>
              <p:nvPr/>
            </p:nvGrpSpPr>
            <p:grpSpPr>
              <a:xfrm rot="3890659">
                <a:off x="8703654" y="1971457"/>
                <a:ext cx="464398" cy="940396"/>
                <a:chOff x="715325" y="2926500"/>
                <a:chExt cx="464375" cy="940350"/>
              </a:xfrm>
            </p:grpSpPr>
            <p:sp>
              <p:nvSpPr>
                <p:cNvPr id="947" name="Google Shape;947;p36"/>
                <p:cNvSpPr/>
                <p:nvPr/>
              </p:nvSpPr>
              <p:spPr>
                <a:xfrm>
                  <a:off x="715325" y="2926500"/>
                  <a:ext cx="464375" cy="940350"/>
                </a:xfrm>
                <a:custGeom>
                  <a:rect b="b" l="l" r="r" t="t"/>
                  <a:pathLst>
                    <a:path extrusionOk="0" fill="none" h="37614" w="18575">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6"/>
                <p:cNvSpPr/>
                <p:nvPr/>
              </p:nvSpPr>
              <p:spPr>
                <a:xfrm>
                  <a:off x="775325" y="3007000"/>
                  <a:ext cx="327550" cy="799250"/>
                </a:xfrm>
                <a:custGeom>
                  <a:rect b="b" l="l" r="r" t="t"/>
                  <a:pathLst>
                    <a:path extrusionOk="0" fill="none" h="31970" w="13102">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49" name="Google Shape;949;p36"/>
            <p:cNvSpPr/>
            <p:nvPr/>
          </p:nvSpPr>
          <p:spPr>
            <a:xfrm>
              <a:off x="-2532673" y="-252527"/>
              <a:ext cx="5568204" cy="1725147"/>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6"/>
            <p:cNvSpPr/>
            <p:nvPr/>
          </p:nvSpPr>
          <p:spPr>
            <a:xfrm rot="9794316">
              <a:off x="4899481" y="4267032"/>
              <a:ext cx="5568199" cy="1725146"/>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1" name="Google Shape;951;p36"/>
            <p:cNvGrpSpPr/>
            <p:nvPr/>
          </p:nvGrpSpPr>
          <p:grpSpPr>
            <a:xfrm>
              <a:off x="6714578" y="-668750"/>
              <a:ext cx="4020585" cy="3545433"/>
              <a:chOff x="-2417677" y="2452996"/>
              <a:chExt cx="5416388" cy="4776280"/>
            </a:xfrm>
          </p:grpSpPr>
          <p:grpSp>
            <p:nvGrpSpPr>
              <p:cNvPr id="952" name="Google Shape;952;p36"/>
              <p:cNvGrpSpPr/>
              <p:nvPr/>
            </p:nvGrpSpPr>
            <p:grpSpPr>
              <a:xfrm>
                <a:off x="415116" y="4353695"/>
                <a:ext cx="451070" cy="303924"/>
                <a:chOff x="5850477" y="3901125"/>
                <a:chExt cx="127450" cy="85874"/>
              </a:xfrm>
            </p:grpSpPr>
            <p:sp>
              <p:nvSpPr>
                <p:cNvPr id="953" name="Google Shape;953;p36"/>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6"/>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6"/>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6"/>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6"/>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36"/>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9" name="Google Shape;959;p36"/>
              <p:cNvSpPr/>
              <p:nvPr/>
            </p:nvSpPr>
            <p:spPr>
              <a:xfrm>
                <a:off x="1177375" y="4353700"/>
                <a:ext cx="186803" cy="186803"/>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0" name="Google Shape;960;p36"/>
              <p:cNvGrpSpPr/>
              <p:nvPr/>
            </p:nvGrpSpPr>
            <p:grpSpPr>
              <a:xfrm>
                <a:off x="-2417677" y="2452996"/>
                <a:ext cx="5416388" cy="4776280"/>
                <a:chOff x="3141775" y="2797950"/>
                <a:chExt cx="2059150" cy="1815800"/>
              </a:xfrm>
            </p:grpSpPr>
            <p:sp>
              <p:nvSpPr>
                <p:cNvPr id="961" name="Google Shape;961;p36"/>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6"/>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6"/>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6"/>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6"/>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6"/>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36"/>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6"/>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6"/>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970" name="Google Shape;970;p36"/>
          <p:cNvSpPr txBox="1"/>
          <p:nvPr>
            <p:ph type="title"/>
          </p:nvPr>
        </p:nvSpPr>
        <p:spPr>
          <a:xfrm>
            <a:off x="5106262" y="1427075"/>
            <a:ext cx="25188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71" name="Google Shape;971;p36"/>
          <p:cNvSpPr txBox="1"/>
          <p:nvPr>
            <p:ph idx="2" type="title"/>
          </p:nvPr>
        </p:nvSpPr>
        <p:spPr>
          <a:xfrm>
            <a:off x="5106212" y="1882475"/>
            <a:ext cx="2518800" cy="753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972" name="Google Shape;972;p36"/>
          <p:cNvSpPr txBox="1"/>
          <p:nvPr>
            <p:ph idx="3" type="title"/>
          </p:nvPr>
        </p:nvSpPr>
        <p:spPr>
          <a:xfrm>
            <a:off x="1518988" y="1427075"/>
            <a:ext cx="25188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73" name="Google Shape;973;p36"/>
          <p:cNvSpPr txBox="1"/>
          <p:nvPr>
            <p:ph idx="4" type="title"/>
          </p:nvPr>
        </p:nvSpPr>
        <p:spPr>
          <a:xfrm>
            <a:off x="1518938" y="1882475"/>
            <a:ext cx="2518800" cy="753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974" name="Google Shape;974;p36"/>
          <p:cNvSpPr txBox="1"/>
          <p:nvPr>
            <p:ph idx="5" type="title"/>
          </p:nvPr>
        </p:nvSpPr>
        <p:spPr>
          <a:xfrm>
            <a:off x="5106262" y="3090921"/>
            <a:ext cx="25188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75" name="Google Shape;975;p36"/>
          <p:cNvSpPr txBox="1"/>
          <p:nvPr>
            <p:ph idx="6" type="title"/>
          </p:nvPr>
        </p:nvSpPr>
        <p:spPr>
          <a:xfrm>
            <a:off x="5106212" y="3546321"/>
            <a:ext cx="2518800" cy="753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976" name="Google Shape;976;p36"/>
          <p:cNvSpPr txBox="1"/>
          <p:nvPr>
            <p:ph idx="7" type="title"/>
          </p:nvPr>
        </p:nvSpPr>
        <p:spPr>
          <a:xfrm>
            <a:off x="1518988" y="3090921"/>
            <a:ext cx="25188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77" name="Google Shape;977;p36"/>
          <p:cNvSpPr txBox="1"/>
          <p:nvPr>
            <p:ph idx="8" type="title"/>
          </p:nvPr>
        </p:nvSpPr>
        <p:spPr>
          <a:xfrm>
            <a:off x="1518938" y="3546321"/>
            <a:ext cx="2518800" cy="753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978" name="Google Shape;978;p36"/>
          <p:cNvSpPr txBox="1"/>
          <p:nvPr>
            <p:ph idx="9"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500"/>
              <a:buFont typeface="Rajdhani"/>
              <a:buNone/>
              <a:defRPr b="1">
                <a:solidFill>
                  <a:schemeClr val="accent6"/>
                </a:solidFill>
                <a:latin typeface="Rajdhani"/>
                <a:ea typeface="Rajdhani"/>
                <a:cs typeface="Rajdhani"/>
                <a:sym typeface="Rajdhani"/>
              </a:defRPr>
            </a:lvl1pPr>
            <a:lvl2pPr lvl="1" rtl="0" algn="ctr">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2pPr>
            <a:lvl3pPr lvl="2" rtl="0" algn="ctr">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3pPr>
            <a:lvl4pPr lvl="3" rtl="0" algn="ctr">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4pPr>
            <a:lvl5pPr lvl="4" rtl="0" algn="ctr">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5pPr>
            <a:lvl6pPr lvl="5" rtl="0" algn="ctr">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6pPr>
            <a:lvl7pPr lvl="6" rtl="0" algn="ctr">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7pPr>
            <a:lvl8pPr lvl="7" rtl="0" algn="ctr">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8pPr>
            <a:lvl9pPr lvl="8" rtl="0" algn="ctr">
              <a:spcBef>
                <a:spcPts val="0"/>
              </a:spcBef>
              <a:spcAft>
                <a:spcPts val="0"/>
              </a:spcAft>
              <a:buClr>
                <a:schemeClr val="dk1"/>
              </a:buClr>
              <a:buSzPts val="3500"/>
              <a:buFont typeface="Rajdhani"/>
              <a:buNone/>
              <a:defRPr b="1">
                <a:solidFill>
                  <a:schemeClr val="dk1"/>
                </a:solidFill>
                <a:latin typeface="Rajdhani"/>
                <a:ea typeface="Rajdhani"/>
                <a:cs typeface="Rajdhani"/>
                <a:sym typeface="Rajdhan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3">
    <p:spTree>
      <p:nvGrpSpPr>
        <p:cNvPr id="979" name="Shape 979"/>
        <p:cNvGrpSpPr/>
        <p:nvPr/>
      </p:nvGrpSpPr>
      <p:grpSpPr>
        <a:xfrm>
          <a:off x="0" y="0"/>
          <a:ext cx="0" cy="0"/>
          <a:chOff x="0" y="0"/>
          <a:chExt cx="0" cy="0"/>
        </a:xfrm>
      </p:grpSpPr>
      <p:grpSp>
        <p:nvGrpSpPr>
          <p:cNvPr id="980" name="Google Shape;980;p37"/>
          <p:cNvGrpSpPr/>
          <p:nvPr/>
        </p:nvGrpSpPr>
        <p:grpSpPr>
          <a:xfrm>
            <a:off x="-1614447" y="-668745"/>
            <a:ext cx="12693753" cy="6889485"/>
            <a:chOff x="-1614447" y="-668745"/>
            <a:chExt cx="12693753" cy="6889485"/>
          </a:xfrm>
        </p:grpSpPr>
        <p:grpSp>
          <p:nvGrpSpPr>
            <p:cNvPr id="981" name="Google Shape;981;p37"/>
            <p:cNvGrpSpPr/>
            <p:nvPr/>
          </p:nvGrpSpPr>
          <p:grpSpPr>
            <a:xfrm>
              <a:off x="-1614447" y="4335248"/>
              <a:ext cx="2795340" cy="1885492"/>
              <a:chOff x="965100" y="1428788"/>
              <a:chExt cx="1354200" cy="913425"/>
            </a:xfrm>
          </p:grpSpPr>
          <p:sp>
            <p:nvSpPr>
              <p:cNvPr id="982" name="Google Shape;982;p37"/>
              <p:cNvSpPr/>
              <p:nvPr/>
            </p:nvSpPr>
            <p:spPr>
              <a:xfrm>
                <a:off x="1024800" y="1480513"/>
                <a:ext cx="1238800" cy="803850"/>
              </a:xfrm>
              <a:custGeom>
                <a:rect b="b" l="l" r="r" t="t"/>
                <a:pathLst>
                  <a:path extrusionOk="0" fill="none" h="32154" w="49552">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7"/>
              <p:cNvSpPr/>
              <p:nvPr/>
            </p:nvSpPr>
            <p:spPr>
              <a:xfrm>
                <a:off x="1115700" y="1572038"/>
                <a:ext cx="1019650" cy="629350"/>
              </a:xfrm>
              <a:custGeom>
                <a:rect b="b" l="l" r="r" t="t"/>
                <a:pathLst>
                  <a:path extrusionOk="0" fill="none" h="25174" w="40786">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7"/>
              <p:cNvSpPr/>
              <p:nvPr/>
            </p:nvSpPr>
            <p:spPr>
              <a:xfrm>
                <a:off x="1395775" y="1654988"/>
                <a:ext cx="560500" cy="394900"/>
              </a:xfrm>
              <a:custGeom>
                <a:rect b="b" l="l" r="r" t="t"/>
                <a:pathLst>
                  <a:path extrusionOk="0" fill="none" h="15796" w="2242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7"/>
              <p:cNvSpPr/>
              <p:nvPr/>
            </p:nvSpPr>
            <p:spPr>
              <a:xfrm>
                <a:off x="1520375" y="1749563"/>
                <a:ext cx="329375" cy="164400"/>
              </a:xfrm>
              <a:custGeom>
                <a:rect b="b" l="l" r="r" t="t"/>
                <a:pathLst>
                  <a:path extrusionOk="0" fill="none" h="6576" w="13175">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7"/>
              <p:cNvSpPr/>
              <p:nvPr/>
            </p:nvSpPr>
            <p:spPr>
              <a:xfrm>
                <a:off x="965100" y="1428788"/>
                <a:ext cx="1354200" cy="913425"/>
              </a:xfrm>
              <a:custGeom>
                <a:rect b="b" l="l" r="r" t="t"/>
                <a:pathLst>
                  <a:path extrusionOk="0" fill="none" h="36537" w="54168">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7" name="Google Shape;987;p37"/>
            <p:cNvSpPr/>
            <p:nvPr/>
          </p:nvSpPr>
          <p:spPr>
            <a:xfrm rot="10620205">
              <a:off x="-1539537" y="-577621"/>
              <a:ext cx="3514722" cy="1088935"/>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7"/>
            <p:cNvSpPr/>
            <p:nvPr/>
          </p:nvSpPr>
          <p:spPr>
            <a:xfrm rot="240955">
              <a:off x="7530858" y="4027551"/>
              <a:ext cx="3514632" cy="1088907"/>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9" name="Google Shape;989;p37"/>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sp>
        <p:nvSpPr>
          <p:cNvPr id="990" name="Google Shape;990;p37"/>
          <p:cNvSpPr txBox="1"/>
          <p:nvPr>
            <p:ph idx="2" type="title"/>
          </p:nvPr>
        </p:nvSpPr>
        <p:spPr>
          <a:xfrm>
            <a:off x="3349575" y="1592175"/>
            <a:ext cx="24450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91" name="Google Shape;991;p37"/>
          <p:cNvSpPr txBox="1"/>
          <p:nvPr>
            <p:ph idx="3" type="title"/>
          </p:nvPr>
        </p:nvSpPr>
        <p:spPr>
          <a:xfrm>
            <a:off x="3349512" y="2047575"/>
            <a:ext cx="2445000" cy="753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992" name="Google Shape;992;p37"/>
          <p:cNvSpPr txBox="1"/>
          <p:nvPr>
            <p:ph idx="4" type="title"/>
          </p:nvPr>
        </p:nvSpPr>
        <p:spPr>
          <a:xfrm>
            <a:off x="727200" y="1592175"/>
            <a:ext cx="24450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93" name="Google Shape;993;p37"/>
          <p:cNvSpPr txBox="1"/>
          <p:nvPr>
            <p:ph idx="5" type="title"/>
          </p:nvPr>
        </p:nvSpPr>
        <p:spPr>
          <a:xfrm>
            <a:off x="727200" y="2047575"/>
            <a:ext cx="2445000" cy="753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994" name="Google Shape;994;p37"/>
          <p:cNvSpPr txBox="1"/>
          <p:nvPr>
            <p:ph idx="6" type="title"/>
          </p:nvPr>
        </p:nvSpPr>
        <p:spPr>
          <a:xfrm>
            <a:off x="5971737" y="1592175"/>
            <a:ext cx="24450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95" name="Google Shape;995;p37"/>
          <p:cNvSpPr txBox="1"/>
          <p:nvPr>
            <p:ph idx="7" type="title"/>
          </p:nvPr>
        </p:nvSpPr>
        <p:spPr>
          <a:xfrm>
            <a:off x="5971700" y="2047575"/>
            <a:ext cx="2445000" cy="753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996" name="Google Shape;996;p37"/>
          <p:cNvSpPr txBox="1"/>
          <p:nvPr>
            <p:ph idx="8" type="title"/>
          </p:nvPr>
        </p:nvSpPr>
        <p:spPr>
          <a:xfrm>
            <a:off x="3349575" y="3243975"/>
            <a:ext cx="24450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97" name="Google Shape;997;p37"/>
          <p:cNvSpPr txBox="1"/>
          <p:nvPr>
            <p:ph idx="9" type="title"/>
          </p:nvPr>
        </p:nvSpPr>
        <p:spPr>
          <a:xfrm>
            <a:off x="3349512" y="3699375"/>
            <a:ext cx="2445000" cy="753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998" name="Google Shape;998;p37"/>
          <p:cNvSpPr txBox="1"/>
          <p:nvPr>
            <p:ph idx="13" type="title"/>
          </p:nvPr>
        </p:nvSpPr>
        <p:spPr>
          <a:xfrm>
            <a:off x="727200" y="3243975"/>
            <a:ext cx="24450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999" name="Google Shape;999;p37"/>
          <p:cNvSpPr txBox="1"/>
          <p:nvPr>
            <p:ph idx="14" type="title"/>
          </p:nvPr>
        </p:nvSpPr>
        <p:spPr>
          <a:xfrm>
            <a:off x="727200" y="3699375"/>
            <a:ext cx="2445000" cy="753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1000" name="Google Shape;1000;p37"/>
          <p:cNvSpPr txBox="1"/>
          <p:nvPr>
            <p:ph idx="15" type="title"/>
          </p:nvPr>
        </p:nvSpPr>
        <p:spPr>
          <a:xfrm>
            <a:off x="5971737" y="3243975"/>
            <a:ext cx="24450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001" name="Google Shape;1001;p37"/>
          <p:cNvSpPr txBox="1"/>
          <p:nvPr>
            <p:ph idx="16" type="title"/>
          </p:nvPr>
        </p:nvSpPr>
        <p:spPr>
          <a:xfrm>
            <a:off x="5971700" y="3699375"/>
            <a:ext cx="2445000" cy="753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3_1">
    <p:spTree>
      <p:nvGrpSpPr>
        <p:cNvPr id="1002" name="Shape 1002"/>
        <p:cNvGrpSpPr/>
        <p:nvPr/>
      </p:nvGrpSpPr>
      <p:grpSpPr>
        <a:xfrm>
          <a:off x="0" y="0"/>
          <a:ext cx="0" cy="0"/>
          <a:chOff x="0" y="0"/>
          <a:chExt cx="0" cy="0"/>
        </a:xfrm>
      </p:grpSpPr>
      <p:grpSp>
        <p:nvGrpSpPr>
          <p:cNvPr id="1003" name="Google Shape;1003;p38"/>
          <p:cNvGrpSpPr/>
          <p:nvPr/>
        </p:nvGrpSpPr>
        <p:grpSpPr>
          <a:xfrm>
            <a:off x="-1614447" y="-668745"/>
            <a:ext cx="12693753" cy="6889485"/>
            <a:chOff x="-1614447" y="-668745"/>
            <a:chExt cx="12693753" cy="6889485"/>
          </a:xfrm>
        </p:grpSpPr>
        <p:grpSp>
          <p:nvGrpSpPr>
            <p:cNvPr id="1004" name="Google Shape;1004;p38"/>
            <p:cNvGrpSpPr/>
            <p:nvPr/>
          </p:nvGrpSpPr>
          <p:grpSpPr>
            <a:xfrm>
              <a:off x="-1614447" y="4335248"/>
              <a:ext cx="2795340" cy="1885492"/>
              <a:chOff x="965100" y="1428788"/>
              <a:chExt cx="1354200" cy="913425"/>
            </a:xfrm>
          </p:grpSpPr>
          <p:sp>
            <p:nvSpPr>
              <p:cNvPr id="1005" name="Google Shape;1005;p38"/>
              <p:cNvSpPr/>
              <p:nvPr/>
            </p:nvSpPr>
            <p:spPr>
              <a:xfrm>
                <a:off x="1024800" y="1480513"/>
                <a:ext cx="1238800" cy="803850"/>
              </a:xfrm>
              <a:custGeom>
                <a:rect b="b" l="l" r="r" t="t"/>
                <a:pathLst>
                  <a:path extrusionOk="0" fill="none" h="32154" w="49552">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8"/>
              <p:cNvSpPr/>
              <p:nvPr/>
            </p:nvSpPr>
            <p:spPr>
              <a:xfrm>
                <a:off x="1115700" y="1572038"/>
                <a:ext cx="1019650" cy="629350"/>
              </a:xfrm>
              <a:custGeom>
                <a:rect b="b" l="l" r="r" t="t"/>
                <a:pathLst>
                  <a:path extrusionOk="0" fill="none" h="25174" w="40786">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8"/>
              <p:cNvSpPr/>
              <p:nvPr/>
            </p:nvSpPr>
            <p:spPr>
              <a:xfrm>
                <a:off x="1395775" y="1654988"/>
                <a:ext cx="560500" cy="394900"/>
              </a:xfrm>
              <a:custGeom>
                <a:rect b="b" l="l" r="r" t="t"/>
                <a:pathLst>
                  <a:path extrusionOk="0" fill="none" h="15796" w="2242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8"/>
              <p:cNvSpPr/>
              <p:nvPr/>
            </p:nvSpPr>
            <p:spPr>
              <a:xfrm>
                <a:off x="1520375" y="1749563"/>
                <a:ext cx="329375" cy="164400"/>
              </a:xfrm>
              <a:custGeom>
                <a:rect b="b" l="l" r="r" t="t"/>
                <a:pathLst>
                  <a:path extrusionOk="0" fill="none" h="6576" w="13175">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8"/>
              <p:cNvSpPr/>
              <p:nvPr/>
            </p:nvSpPr>
            <p:spPr>
              <a:xfrm>
                <a:off x="965100" y="1428788"/>
                <a:ext cx="1354200" cy="913425"/>
              </a:xfrm>
              <a:custGeom>
                <a:rect b="b" l="l" r="r" t="t"/>
                <a:pathLst>
                  <a:path extrusionOk="0" fill="none" h="36537" w="54168">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0" name="Google Shape;1010;p38"/>
            <p:cNvSpPr/>
            <p:nvPr/>
          </p:nvSpPr>
          <p:spPr>
            <a:xfrm rot="10620205">
              <a:off x="-1539537" y="-577621"/>
              <a:ext cx="3514722" cy="1088935"/>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8"/>
            <p:cNvSpPr/>
            <p:nvPr/>
          </p:nvSpPr>
          <p:spPr>
            <a:xfrm rot="240955">
              <a:off x="7530858" y="4027551"/>
              <a:ext cx="3514632" cy="1088907"/>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2" name="Google Shape;1012;p38"/>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sp>
        <p:nvSpPr>
          <p:cNvPr id="1013" name="Google Shape;1013;p38"/>
          <p:cNvSpPr txBox="1"/>
          <p:nvPr>
            <p:ph idx="2" type="title"/>
          </p:nvPr>
        </p:nvSpPr>
        <p:spPr>
          <a:xfrm>
            <a:off x="5550045" y="1134975"/>
            <a:ext cx="21306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014" name="Google Shape;1014;p38"/>
          <p:cNvSpPr txBox="1"/>
          <p:nvPr>
            <p:ph idx="3" type="title"/>
          </p:nvPr>
        </p:nvSpPr>
        <p:spPr>
          <a:xfrm>
            <a:off x="5550045" y="1499035"/>
            <a:ext cx="2130600" cy="548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1015" name="Google Shape;1015;p38"/>
          <p:cNvSpPr txBox="1"/>
          <p:nvPr>
            <p:ph idx="4" type="title"/>
          </p:nvPr>
        </p:nvSpPr>
        <p:spPr>
          <a:xfrm>
            <a:off x="2069607" y="1134975"/>
            <a:ext cx="21267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016" name="Google Shape;1016;p38"/>
          <p:cNvSpPr txBox="1"/>
          <p:nvPr>
            <p:ph idx="5" type="title"/>
          </p:nvPr>
        </p:nvSpPr>
        <p:spPr>
          <a:xfrm>
            <a:off x="2069607" y="1499035"/>
            <a:ext cx="2126700" cy="548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1017" name="Google Shape;1017;p38"/>
          <p:cNvSpPr txBox="1"/>
          <p:nvPr>
            <p:ph idx="6" type="title"/>
          </p:nvPr>
        </p:nvSpPr>
        <p:spPr>
          <a:xfrm>
            <a:off x="2069607" y="2289821"/>
            <a:ext cx="21267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018" name="Google Shape;1018;p38"/>
          <p:cNvSpPr txBox="1"/>
          <p:nvPr>
            <p:ph idx="7" type="title"/>
          </p:nvPr>
        </p:nvSpPr>
        <p:spPr>
          <a:xfrm>
            <a:off x="2069607" y="2655774"/>
            <a:ext cx="2126700" cy="548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1019" name="Google Shape;1019;p38"/>
          <p:cNvSpPr txBox="1"/>
          <p:nvPr>
            <p:ph idx="8" type="title"/>
          </p:nvPr>
        </p:nvSpPr>
        <p:spPr>
          <a:xfrm>
            <a:off x="5550045" y="3446087"/>
            <a:ext cx="21306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020" name="Google Shape;1020;p38"/>
          <p:cNvSpPr txBox="1"/>
          <p:nvPr>
            <p:ph idx="9" type="title"/>
          </p:nvPr>
        </p:nvSpPr>
        <p:spPr>
          <a:xfrm>
            <a:off x="5550045" y="3813933"/>
            <a:ext cx="2130600" cy="548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1021" name="Google Shape;1021;p38"/>
          <p:cNvSpPr txBox="1"/>
          <p:nvPr>
            <p:ph idx="13" type="title"/>
          </p:nvPr>
        </p:nvSpPr>
        <p:spPr>
          <a:xfrm>
            <a:off x="5550045" y="2289825"/>
            <a:ext cx="21306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022" name="Google Shape;1022;p38"/>
          <p:cNvSpPr txBox="1"/>
          <p:nvPr>
            <p:ph idx="14" type="title"/>
          </p:nvPr>
        </p:nvSpPr>
        <p:spPr>
          <a:xfrm>
            <a:off x="5550045" y="2655778"/>
            <a:ext cx="2130600" cy="548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
        <p:nvSpPr>
          <p:cNvPr id="1023" name="Google Shape;1023;p38"/>
          <p:cNvSpPr txBox="1"/>
          <p:nvPr>
            <p:ph idx="15" type="title"/>
          </p:nvPr>
        </p:nvSpPr>
        <p:spPr>
          <a:xfrm>
            <a:off x="2067634" y="3446087"/>
            <a:ext cx="21306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024" name="Google Shape;1024;p38"/>
          <p:cNvSpPr txBox="1"/>
          <p:nvPr>
            <p:ph idx="16" type="title"/>
          </p:nvPr>
        </p:nvSpPr>
        <p:spPr>
          <a:xfrm>
            <a:off x="2067634" y="3813933"/>
            <a:ext cx="2130600" cy="548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1400"/>
              <a:buFont typeface="Nunito"/>
              <a:buNone/>
              <a:defRPr b="0" sz="160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6">
    <p:spTree>
      <p:nvGrpSpPr>
        <p:cNvPr id="1025" name="Shape 1025"/>
        <p:cNvGrpSpPr/>
        <p:nvPr/>
      </p:nvGrpSpPr>
      <p:grpSpPr>
        <a:xfrm>
          <a:off x="0" y="0"/>
          <a:ext cx="0" cy="0"/>
          <a:chOff x="0" y="0"/>
          <a:chExt cx="0" cy="0"/>
        </a:xfrm>
      </p:grpSpPr>
      <p:grpSp>
        <p:nvGrpSpPr>
          <p:cNvPr id="1026" name="Google Shape;1026;p39"/>
          <p:cNvGrpSpPr/>
          <p:nvPr/>
        </p:nvGrpSpPr>
        <p:grpSpPr>
          <a:xfrm>
            <a:off x="-3965516" y="-1112468"/>
            <a:ext cx="15917385" cy="8258550"/>
            <a:chOff x="-3965516" y="-1112468"/>
            <a:chExt cx="15917385" cy="8258550"/>
          </a:xfrm>
        </p:grpSpPr>
        <p:sp>
          <p:nvSpPr>
            <p:cNvPr id="1027" name="Google Shape;1027;p39"/>
            <p:cNvSpPr/>
            <p:nvPr/>
          </p:nvSpPr>
          <p:spPr>
            <a:xfrm flipH="1" rot="-2011241">
              <a:off x="5061069" y="3210440"/>
              <a:ext cx="6874365" cy="2129823"/>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9"/>
            <p:cNvSpPr/>
            <p:nvPr/>
          </p:nvSpPr>
          <p:spPr>
            <a:xfrm flipH="1" rot="-2011241">
              <a:off x="-3949081" y="608565"/>
              <a:ext cx="6874365" cy="2129823"/>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9" name="Google Shape;1029;p39"/>
            <p:cNvGrpSpPr/>
            <p:nvPr/>
          </p:nvGrpSpPr>
          <p:grpSpPr>
            <a:xfrm rot="-2208593">
              <a:off x="35930" y="3875569"/>
              <a:ext cx="3006595" cy="2632186"/>
              <a:chOff x="1057550" y="3474725"/>
              <a:chExt cx="1831100" cy="1603075"/>
            </a:xfrm>
          </p:grpSpPr>
          <p:sp>
            <p:nvSpPr>
              <p:cNvPr id="1030" name="Google Shape;1030;p39"/>
              <p:cNvSpPr/>
              <p:nvPr/>
            </p:nvSpPr>
            <p:spPr>
              <a:xfrm>
                <a:off x="1057550" y="3474725"/>
                <a:ext cx="1831100" cy="1603075"/>
              </a:xfrm>
              <a:custGeom>
                <a:rect b="b" l="l" r="r" t="t"/>
                <a:pathLst>
                  <a:path extrusionOk="0" fill="none" h="64123" w="73244">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9"/>
              <p:cNvSpPr/>
              <p:nvPr/>
            </p:nvSpPr>
            <p:spPr>
              <a:xfrm>
                <a:off x="1142950" y="3575725"/>
                <a:ext cx="1648975" cy="1416975"/>
              </a:xfrm>
              <a:custGeom>
                <a:rect b="b" l="l" r="r" t="t"/>
                <a:pathLst>
                  <a:path extrusionOk="0" fill="none" h="56679" w="65959">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9"/>
              <p:cNvSpPr/>
              <p:nvPr/>
            </p:nvSpPr>
            <p:spPr>
              <a:xfrm>
                <a:off x="1227425" y="3650125"/>
                <a:ext cx="1399200" cy="1258400"/>
              </a:xfrm>
              <a:custGeom>
                <a:rect b="b" l="l" r="r" t="t"/>
                <a:pathLst>
                  <a:path extrusionOk="0" fill="none" h="50336" w="55968">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9"/>
              <p:cNvSpPr/>
              <p:nvPr/>
            </p:nvSpPr>
            <p:spPr>
              <a:xfrm>
                <a:off x="1302725" y="3801025"/>
                <a:ext cx="1217375" cy="1025150"/>
              </a:xfrm>
              <a:custGeom>
                <a:rect b="b" l="l" r="r" t="t"/>
                <a:pathLst>
                  <a:path extrusionOk="0" fill="none" h="41006" w="48695">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9"/>
              <p:cNvSpPr/>
              <p:nvPr/>
            </p:nvSpPr>
            <p:spPr>
              <a:xfrm>
                <a:off x="1384750" y="3924375"/>
                <a:ext cx="1036500" cy="814250"/>
              </a:xfrm>
              <a:custGeom>
                <a:rect b="b" l="l" r="r" t="t"/>
                <a:pathLst>
                  <a:path extrusionOk="0" fill="none" h="32570" w="4146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9"/>
              <p:cNvSpPr/>
              <p:nvPr/>
            </p:nvSpPr>
            <p:spPr>
              <a:xfrm>
                <a:off x="1468325" y="4007950"/>
                <a:ext cx="866300" cy="648650"/>
              </a:xfrm>
              <a:custGeom>
                <a:rect b="b" l="l" r="r" t="t"/>
                <a:pathLst>
                  <a:path extrusionOk="0" fill="none" h="25946" w="34652">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9"/>
              <p:cNvSpPr/>
              <p:nvPr/>
            </p:nvSpPr>
            <p:spPr>
              <a:xfrm>
                <a:off x="1559250" y="4101300"/>
                <a:ext cx="676175" cy="471425"/>
              </a:xfrm>
              <a:custGeom>
                <a:rect b="b" l="l" r="r" t="t"/>
                <a:pathLst>
                  <a:path extrusionOk="0" fill="none" h="18857" w="27047">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9"/>
              <p:cNvSpPr/>
              <p:nvPr/>
            </p:nvSpPr>
            <p:spPr>
              <a:xfrm>
                <a:off x="1739825" y="4215475"/>
                <a:ext cx="374400" cy="287450"/>
              </a:xfrm>
              <a:custGeom>
                <a:rect b="b" l="l" r="r" t="t"/>
                <a:pathLst>
                  <a:path extrusionOk="0" fill="none" h="11498" w="14976">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8" name="Google Shape;1038;p39"/>
            <p:cNvGrpSpPr/>
            <p:nvPr/>
          </p:nvGrpSpPr>
          <p:grpSpPr>
            <a:xfrm>
              <a:off x="6628424" y="-946509"/>
              <a:ext cx="3435709" cy="2972407"/>
              <a:chOff x="1683500" y="188175"/>
              <a:chExt cx="1607650" cy="1390925"/>
            </a:xfrm>
          </p:grpSpPr>
          <p:sp>
            <p:nvSpPr>
              <p:cNvPr id="1039" name="Google Shape;1039;p39"/>
              <p:cNvSpPr/>
              <p:nvPr/>
            </p:nvSpPr>
            <p:spPr>
              <a:xfrm>
                <a:off x="1743500" y="231325"/>
                <a:ext cx="1491650" cy="1290225"/>
              </a:xfrm>
              <a:custGeom>
                <a:rect b="b" l="l" r="r" t="t"/>
                <a:pathLst>
                  <a:path extrusionOk="0" fill="none" h="51609" w="59666">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9"/>
              <p:cNvSpPr/>
              <p:nvPr/>
            </p:nvSpPr>
            <p:spPr>
              <a:xfrm>
                <a:off x="1929900" y="330800"/>
                <a:ext cx="1218925" cy="1106275"/>
              </a:xfrm>
              <a:custGeom>
                <a:rect b="b" l="l" r="r" t="t"/>
                <a:pathLst>
                  <a:path extrusionOk="0" fill="none" h="44251" w="48757">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39"/>
              <p:cNvSpPr/>
              <p:nvPr/>
            </p:nvSpPr>
            <p:spPr>
              <a:xfrm>
                <a:off x="2190400" y="403975"/>
                <a:ext cx="875175" cy="877300"/>
              </a:xfrm>
              <a:custGeom>
                <a:rect b="b" l="l" r="r" t="t"/>
                <a:pathLst>
                  <a:path extrusionOk="0" fill="none" h="35092" w="35007">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39"/>
              <p:cNvSpPr/>
              <p:nvPr/>
            </p:nvSpPr>
            <p:spPr>
              <a:xfrm>
                <a:off x="2648950" y="494275"/>
                <a:ext cx="331525" cy="636400"/>
              </a:xfrm>
              <a:custGeom>
                <a:rect b="b" l="l" r="r" t="t"/>
                <a:pathLst>
                  <a:path extrusionOk="0" fill="none" h="25456" w="13261">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9"/>
              <p:cNvSpPr/>
              <p:nvPr/>
            </p:nvSpPr>
            <p:spPr>
              <a:xfrm>
                <a:off x="2816375" y="578125"/>
                <a:ext cx="71650" cy="54525"/>
              </a:xfrm>
              <a:custGeom>
                <a:rect b="b" l="l" r="r" t="t"/>
                <a:pathLst>
                  <a:path extrusionOk="0" fill="none" h="2181" w="2866">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9"/>
              <p:cNvSpPr/>
              <p:nvPr/>
            </p:nvSpPr>
            <p:spPr>
              <a:xfrm>
                <a:off x="1683500" y="188175"/>
                <a:ext cx="1607650" cy="1390925"/>
              </a:xfrm>
              <a:custGeom>
                <a:rect b="b" l="l" r="r" t="t"/>
                <a:pathLst>
                  <a:path extrusionOk="0" fill="none" h="55637" w="64306">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45" name="Google Shape;1045;p39"/>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sp>
        <p:nvSpPr>
          <p:cNvPr id="1046" name="Google Shape;1046;p39"/>
          <p:cNvSpPr txBox="1"/>
          <p:nvPr>
            <p:ph idx="1" type="subTitle"/>
          </p:nvPr>
        </p:nvSpPr>
        <p:spPr>
          <a:xfrm>
            <a:off x="810950" y="2298500"/>
            <a:ext cx="2665500" cy="13968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6_2">
    <p:spTree>
      <p:nvGrpSpPr>
        <p:cNvPr id="1047" name="Shape 1047"/>
        <p:cNvGrpSpPr/>
        <p:nvPr/>
      </p:nvGrpSpPr>
      <p:grpSpPr>
        <a:xfrm>
          <a:off x="0" y="0"/>
          <a:ext cx="0" cy="0"/>
          <a:chOff x="0" y="0"/>
          <a:chExt cx="0" cy="0"/>
        </a:xfrm>
      </p:grpSpPr>
      <p:sp>
        <p:nvSpPr>
          <p:cNvPr id="1048" name="Google Shape;1048;p40"/>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sp>
        <p:nvSpPr>
          <p:cNvPr id="1049" name="Google Shape;1049;p40"/>
          <p:cNvSpPr txBox="1"/>
          <p:nvPr>
            <p:ph idx="1" type="subTitle"/>
          </p:nvPr>
        </p:nvSpPr>
        <p:spPr>
          <a:xfrm>
            <a:off x="5200725" y="2298500"/>
            <a:ext cx="2634900" cy="1396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1050" name="Google Shape;1050;p40"/>
          <p:cNvGrpSpPr/>
          <p:nvPr/>
        </p:nvGrpSpPr>
        <p:grpSpPr>
          <a:xfrm>
            <a:off x="-2857316" y="-2246243"/>
            <a:ext cx="15708410" cy="10058827"/>
            <a:chOff x="-2857316" y="-2246243"/>
            <a:chExt cx="15708410" cy="10058827"/>
          </a:xfrm>
        </p:grpSpPr>
        <p:sp>
          <p:nvSpPr>
            <p:cNvPr id="1051" name="Google Shape;1051;p40"/>
            <p:cNvSpPr/>
            <p:nvPr/>
          </p:nvSpPr>
          <p:spPr>
            <a:xfrm flipH="1" rot="-2011241">
              <a:off x="-2840881" y="3210440"/>
              <a:ext cx="6874365" cy="2129823"/>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2" name="Google Shape;1052;p40"/>
            <p:cNvGrpSpPr/>
            <p:nvPr/>
          </p:nvGrpSpPr>
          <p:grpSpPr>
            <a:xfrm>
              <a:off x="-2328826" y="-946509"/>
              <a:ext cx="3435709" cy="2972407"/>
              <a:chOff x="1683500" y="188175"/>
              <a:chExt cx="1607650" cy="1390925"/>
            </a:xfrm>
          </p:grpSpPr>
          <p:sp>
            <p:nvSpPr>
              <p:cNvPr id="1053" name="Google Shape;1053;p40"/>
              <p:cNvSpPr/>
              <p:nvPr/>
            </p:nvSpPr>
            <p:spPr>
              <a:xfrm>
                <a:off x="1743500" y="231325"/>
                <a:ext cx="1491650" cy="1290225"/>
              </a:xfrm>
              <a:custGeom>
                <a:rect b="b" l="l" r="r" t="t"/>
                <a:pathLst>
                  <a:path extrusionOk="0" fill="none" h="51609" w="59666">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40"/>
              <p:cNvSpPr/>
              <p:nvPr/>
            </p:nvSpPr>
            <p:spPr>
              <a:xfrm>
                <a:off x="1929900" y="330800"/>
                <a:ext cx="1218925" cy="1106275"/>
              </a:xfrm>
              <a:custGeom>
                <a:rect b="b" l="l" r="r" t="t"/>
                <a:pathLst>
                  <a:path extrusionOk="0" fill="none" h="44251" w="48757">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40"/>
              <p:cNvSpPr/>
              <p:nvPr/>
            </p:nvSpPr>
            <p:spPr>
              <a:xfrm>
                <a:off x="2190400" y="403975"/>
                <a:ext cx="875175" cy="877300"/>
              </a:xfrm>
              <a:custGeom>
                <a:rect b="b" l="l" r="r" t="t"/>
                <a:pathLst>
                  <a:path extrusionOk="0" fill="none" h="35092" w="35007">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40"/>
              <p:cNvSpPr/>
              <p:nvPr/>
            </p:nvSpPr>
            <p:spPr>
              <a:xfrm>
                <a:off x="2648950" y="494275"/>
                <a:ext cx="331525" cy="636400"/>
              </a:xfrm>
              <a:custGeom>
                <a:rect b="b" l="l" r="r" t="t"/>
                <a:pathLst>
                  <a:path extrusionOk="0" fill="none" h="25456" w="13261">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40"/>
              <p:cNvSpPr/>
              <p:nvPr/>
            </p:nvSpPr>
            <p:spPr>
              <a:xfrm>
                <a:off x="2816375" y="578125"/>
                <a:ext cx="71650" cy="54525"/>
              </a:xfrm>
              <a:custGeom>
                <a:rect b="b" l="l" r="r" t="t"/>
                <a:pathLst>
                  <a:path extrusionOk="0" fill="none" h="2181" w="2866">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40"/>
              <p:cNvSpPr/>
              <p:nvPr/>
            </p:nvSpPr>
            <p:spPr>
              <a:xfrm>
                <a:off x="1683500" y="188175"/>
                <a:ext cx="1607650" cy="1390925"/>
              </a:xfrm>
              <a:custGeom>
                <a:rect b="b" l="l" r="r" t="t"/>
                <a:pathLst>
                  <a:path extrusionOk="0" fill="none" h="55637" w="64306">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9" name="Google Shape;1059;p40"/>
            <p:cNvGrpSpPr/>
            <p:nvPr/>
          </p:nvGrpSpPr>
          <p:grpSpPr>
            <a:xfrm>
              <a:off x="266185" y="357765"/>
              <a:ext cx="548532" cy="572686"/>
              <a:chOff x="1270775" y="1125497"/>
              <a:chExt cx="447270" cy="467003"/>
            </a:xfrm>
          </p:grpSpPr>
          <p:sp>
            <p:nvSpPr>
              <p:cNvPr id="1060" name="Google Shape;1060;p40"/>
              <p:cNvSpPr/>
              <p:nvPr/>
            </p:nvSpPr>
            <p:spPr>
              <a:xfrm>
                <a:off x="1454106" y="1296862"/>
                <a:ext cx="86556" cy="64305"/>
              </a:xfrm>
              <a:custGeom>
                <a:rect b="b" l="l" r="r" t="t"/>
                <a:pathLst>
                  <a:path extrusionOk="0" h="919" w="1237">
                    <a:moveTo>
                      <a:pt x="0" y="0"/>
                    </a:moveTo>
                    <a:lnTo>
                      <a:pt x="0" y="919"/>
                    </a:lnTo>
                    <a:lnTo>
                      <a:pt x="1237" y="919"/>
                    </a:lnTo>
                    <a:lnTo>
                      <a:pt x="123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40"/>
              <p:cNvSpPr/>
              <p:nvPr/>
            </p:nvSpPr>
            <p:spPr>
              <a:xfrm>
                <a:off x="1635757" y="1415117"/>
                <a:ext cx="82288" cy="60876"/>
              </a:xfrm>
              <a:custGeom>
                <a:rect b="b" l="l" r="r" t="t"/>
                <a:pathLst>
                  <a:path extrusionOk="0" h="870" w="1176">
                    <a:moveTo>
                      <a:pt x="0" y="0"/>
                    </a:moveTo>
                    <a:lnTo>
                      <a:pt x="0" y="869"/>
                    </a:lnTo>
                    <a:lnTo>
                      <a:pt x="1175" y="869"/>
                    </a:lnTo>
                    <a:lnTo>
                      <a:pt x="117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40"/>
              <p:cNvSpPr/>
              <p:nvPr/>
            </p:nvSpPr>
            <p:spPr>
              <a:xfrm>
                <a:off x="1270775" y="1373973"/>
                <a:ext cx="42053" cy="30018"/>
              </a:xfrm>
              <a:custGeom>
                <a:rect b="b" l="l" r="r" t="t"/>
                <a:pathLst>
                  <a:path extrusionOk="0" h="429" w="601">
                    <a:moveTo>
                      <a:pt x="0" y="0"/>
                    </a:moveTo>
                    <a:lnTo>
                      <a:pt x="0" y="429"/>
                    </a:lnTo>
                    <a:lnTo>
                      <a:pt x="600" y="429"/>
                    </a:lnTo>
                    <a:lnTo>
                      <a:pt x="60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40"/>
              <p:cNvSpPr/>
              <p:nvPr/>
            </p:nvSpPr>
            <p:spPr>
              <a:xfrm>
                <a:off x="1540593" y="1562481"/>
                <a:ext cx="42053" cy="30018"/>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40"/>
              <p:cNvSpPr/>
              <p:nvPr/>
            </p:nvSpPr>
            <p:spPr>
              <a:xfrm>
                <a:off x="1312759" y="1509301"/>
                <a:ext cx="42053" cy="30088"/>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0"/>
              <p:cNvSpPr/>
              <p:nvPr/>
            </p:nvSpPr>
            <p:spPr>
              <a:xfrm>
                <a:off x="1544022" y="1125497"/>
                <a:ext cx="41214" cy="30088"/>
              </a:xfrm>
              <a:custGeom>
                <a:rect b="b" l="l" r="r" t="t"/>
                <a:pathLst>
                  <a:path extrusionOk="0" h="430" w="589">
                    <a:moveTo>
                      <a:pt x="1" y="1"/>
                    </a:moveTo>
                    <a:lnTo>
                      <a:pt x="1" y="429"/>
                    </a:lnTo>
                    <a:lnTo>
                      <a:pt x="589" y="429"/>
                    </a:lnTo>
                    <a:lnTo>
                      <a:pt x="58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6" name="Google Shape;1066;p40"/>
            <p:cNvSpPr/>
            <p:nvPr/>
          </p:nvSpPr>
          <p:spPr>
            <a:xfrm>
              <a:off x="266115" y="1262350"/>
              <a:ext cx="292205" cy="292205"/>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0"/>
            <p:cNvSpPr/>
            <p:nvPr/>
          </p:nvSpPr>
          <p:spPr>
            <a:xfrm flipH="1" rot="-2011241">
              <a:off x="5960294" y="-525210"/>
              <a:ext cx="6874365" cy="2129823"/>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8" name="Google Shape;1068;p40"/>
            <p:cNvGrpSpPr/>
            <p:nvPr/>
          </p:nvGrpSpPr>
          <p:grpSpPr>
            <a:xfrm rot="-2023058">
              <a:off x="6496709" y="3303547"/>
              <a:ext cx="4155021" cy="3663981"/>
              <a:chOff x="3141775" y="2797950"/>
              <a:chExt cx="2059150" cy="1815800"/>
            </a:xfrm>
          </p:grpSpPr>
          <p:sp>
            <p:nvSpPr>
              <p:cNvPr id="1069" name="Google Shape;1069;p40"/>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0"/>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0"/>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0"/>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0"/>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40"/>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0"/>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40"/>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40"/>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8" name="Google Shape;1078;p40"/>
            <p:cNvGrpSpPr/>
            <p:nvPr/>
          </p:nvGrpSpPr>
          <p:grpSpPr>
            <a:xfrm rot="10800000">
              <a:off x="7784690" y="4357510"/>
              <a:ext cx="548532" cy="572686"/>
              <a:chOff x="1270775" y="1125497"/>
              <a:chExt cx="447270" cy="467003"/>
            </a:xfrm>
          </p:grpSpPr>
          <p:sp>
            <p:nvSpPr>
              <p:cNvPr id="1079" name="Google Shape;1079;p40"/>
              <p:cNvSpPr/>
              <p:nvPr/>
            </p:nvSpPr>
            <p:spPr>
              <a:xfrm>
                <a:off x="1454106" y="1296862"/>
                <a:ext cx="86556" cy="64305"/>
              </a:xfrm>
              <a:custGeom>
                <a:rect b="b" l="l" r="r" t="t"/>
                <a:pathLst>
                  <a:path extrusionOk="0" h="919" w="1237">
                    <a:moveTo>
                      <a:pt x="0" y="0"/>
                    </a:moveTo>
                    <a:lnTo>
                      <a:pt x="0" y="919"/>
                    </a:lnTo>
                    <a:lnTo>
                      <a:pt x="1237" y="919"/>
                    </a:lnTo>
                    <a:lnTo>
                      <a:pt x="123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40"/>
              <p:cNvSpPr/>
              <p:nvPr/>
            </p:nvSpPr>
            <p:spPr>
              <a:xfrm>
                <a:off x="1635757" y="1415117"/>
                <a:ext cx="82288" cy="60876"/>
              </a:xfrm>
              <a:custGeom>
                <a:rect b="b" l="l" r="r" t="t"/>
                <a:pathLst>
                  <a:path extrusionOk="0" h="870" w="1176">
                    <a:moveTo>
                      <a:pt x="0" y="0"/>
                    </a:moveTo>
                    <a:lnTo>
                      <a:pt x="0" y="869"/>
                    </a:lnTo>
                    <a:lnTo>
                      <a:pt x="1175" y="869"/>
                    </a:lnTo>
                    <a:lnTo>
                      <a:pt x="117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40"/>
              <p:cNvSpPr/>
              <p:nvPr/>
            </p:nvSpPr>
            <p:spPr>
              <a:xfrm>
                <a:off x="1270775" y="1373973"/>
                <a:ext cx="42053" cy="30018"/>
              </a:xfrm>
              <a:custGeom>
                <a:rect b="b" l="l" r="r" t="t"/>
                <a:pathLst>
                  <a:path extrusionOk="0" h="429" w="601">
                    <a:moveTo>
                      <a:pt x="0" y="0"/>
                    </a:moveTo>
                    <a:lnTo>
                      <a:pt x="0" y="429"/>
                    </a:lnTo>
                    <a:lnTo>
                      <a:pt x="600" y="429"/>
                    </a:lnTo>
                    <a:lnTo>
                      <a:pt x="60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0"/>
              <p:cNvSpPr/>
              <p:nvPr/>
            </p:nvSpPr>
            <p:spPr>
              <a:xfrm>
                <a:off x="1540593" y="1562481"/>
                <a:ext cx="42053" cy="30018"/>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40"/>
              <p:cNvSpPr/>
              <p:nvPr/>
            </p:nvSpPr>
            <p:spPr>
              <a:xfrm>
                <a:off x="1312759" y="1509301"/>
                <a:ext cx="42053" cy="30088"/>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40"/>
              <p:cNvSpPr/>
              <p:nvPr/>
            </p:nvSpPr>
            <p:spPr>
              <a:xfrm>
                <a:off x="1544022" y="1125497"/>
                <a:ext cx="41214" cy="30088"/>
              </a:xfrm>
              <a:custGeom>
                <a:rect b="b" l="l" r="r" t="t"/>
                <a:pathLst>
                  <a:path extrusionOk="0" h="430" w="589">
                    <a:moveTo>
                      <a:pt x="1" y="1"/>
                    </a:moveTo>
                    <a:lnTo>
                      <a:pt x="1" y="429"/>
                    </a:lnTo>
                    <a:lnTo>
                      <a:pt x="589" y="429"/>
                    </a:lnTo>
                    <a:lnTo>
                      <a:pt x="58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5"/>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5"/>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5"/>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5"/>
            <p:cNvSpPr/>
            <p:nvPr/>
          </p:nvSpPr>
          <p:spPr>
            <a:xfrm rot="503819">
              <a:off x="-2732407" y="-89933"/>
              <a:ext cx="5268076" cy="1632161"/>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rot="-9878429">
              <a:off x="8010562" y="13897"/>
              <a:ext cx="3589865" cy="1632149"/>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rect b="b" l="l" r="r" t="t"/>
                <a:pathLst>
                  <a:path extrusionOk="0" fill="none" h="51609" w="59666">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rot="5400000">
                <a:off x="-2258753" y="3220459"/>
                <a:ext cx="3025128" cy="2745553"/>
              </a:xfrm>
              <a:custGeom>
                <a:rect b="b" l="l" r="r" t="t"/>
                <a:pathLst>
                  <a:path extrusionOk="0" fill="none" h="44251" w="48757">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rot="5400000">
                <a:off x="-1729661" y="3724537"/>
                <a:ext cx="2172009" cy="2177283"/>
              </a:xfrm>
              <a:custGeom>
                <a:rect b="b" l="l" r="r" t="t"/>
                <a:pathLst>
                  <a:path extrusionOk="0" fill="none" h="35092" w="35007">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rot="5400000">
                <a:off x="-980217" y="4486872"/>
                <a:ext cx="822779" cy="1579418"/>
              </a:xfrm>
              <a:custGeom>
                <a:rect b="b" l="l" r="r" t="t"/>
                <a:pathLst>
                  <a:path extrusionOk="0" fill="none" h="25456" w="13261">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rot="5400000">
                <a:off x="-143785" y="5301953"/>
                <a:ext cx="177821" cy="135320"/>
              </a:xfrm>
              <a:custGeom>
                <a:rect b="b" l="l" r="r" t="t"/>
                <a:pathLst>
                  <a:path extrusionOk="0" fill="none" h="2181" w="2866">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rot="5400000">
                <a:off x="-2740382" y="2738097"/>
                <a:ext cx="3989866" cy="3451998"/>
              </a:xfrm>
              <a:custGeom>
                <a:rect b="b" l="l" r="r" t="t"/>
                <a:pathLst>
                  <a:path extrusionOk="0" fill="none" h="55637" w="64306">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rect b="b" l="l" r="r" t="t"/>
                <a:pathLst>
                  <a:path extrusionOk="0" fill="none" h="64123" w="73244">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p:cNvSpPr/>
              <p:nvPr/>
            </p:nvSpPr>
            <p:spPr>
              <a:xfrm>
                <a:off x="1142950" y="3575725"/>
                <a:ext cx="1648975" cy="1416975"/>
              </a:xfrm>
              <a:custGeom>
                <a:rect b="b" l="l" r="r" t="t"/>
                <a:pathLst>
                  <a:path extrusionOk="0" fill="none" h="56679" w="65959">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1227425" y="3650125"/>
                <a:ext cx="1399200" cy="1258400"/>
              </a:xfrm>
              <a:custGeom>
                <a:rect b="b" l="l" r="r" t="t"/>
                <a:pathLst>
                  <a:path extrusionOk="0" fill="none" h="50336" w="55968">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p:nvPr/>
            </p:nvSpPr>
            <p:spPr>
              <a:xfrm>
                <a:off x="1302725" y="3801025"/>
                <a:ext cx="1217375" cy="1025150"/>
              </a:xfrm>
              <a:custGeom>
                <a:rect b="b" l="l" r="r" t="t"/>
                <a:pathLst>
                  <a:path extrusionOk="0" fill="none" h="41006" w="48695">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5"/>
              <p:cNvSpPr/>
              <p:nvPr/>
            </p:nvSpPr>
            <p:spPr>
              <a:xfrm>
                <a:off x="1384750" y="3924375"/>
                <a:ext cx="1036500" cy="814250"/>
              </a:xfrm>
              <a:custGeom>
                <a:rect b="b" l="l" r="r" t="t"/>
                <a:pathLst>
                  <a:path extrusionOk="0" fill="none" h="32570" w="4146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p:nvPr/>
            </p:nvSpPr>
            <p:spPr>
              <a:xfrm>
                <a:off x="1468325" y="4007950"/>
                <a:ext cx="866300" cy="648650"/>
              </a:xfrm>
              <a:custGeom>
                <a:rect b="b" l="l" r="r" t="t"/>
                <a:pathLst>
                  <a:path extrusionOk="0" fill="none" h="25946" w="34652">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5"/>
              <p:cNvSpPr/>
              <p:nvPr/>
            </p:nvSpPr>
            <p:spPr>
              <a:xfrm>
                <a:off x="1559250" y="4101300"/>
                <a:ext cx="676175" cy="471425"/>
              </a:xfrm>
              <a:custGeom>
                <a:rect b="b" l="l" r="r" t="t"/>
                <a:pathLst>
                  <a:path extrusionOk="0" fill="none" h="18857" w="27047">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p:nvPr/>
            </p:nvSpPr>
            <p:spPr>
              <a:xfrm>
                <a:off x="1739825" y="4215475"/>
                <a:ext cx="374400" cy="287450"/>
              </a:xfrm>
              <a:custGeom>
                <a:rect b="b" l="l" r="r" t="t"/>
                <a:pathLst>
                  <a:path extrusionOk="0" fill="none" h="11498" w="14976">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5" name="Google Shape;75;p5"/>
          <p:cNvSpPr txBox="1"/>
          <p:nvPr>
            <p:ph idx="1" type="body"/>
          </p:nvPr>
        </p:nvSpPr>
        <p:spPr>
          <a:xfrm>
            <a:off x="1323325" y="2763411"/>
            <a:ext cx="2633700" cy="10527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6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6" name="Google Shape;76;p5"/>
          <p:cNvSpPr txBox="1"/>
          <p:nvPr>
            <p:ph idx="2" type="body"/>
          </p:nvPr>
        </p:nvSpPr>
        <p:spPr>
          <a:xfrm>
            <a:off x="5187100" y="2763411"/>
            <a:ext cx="2633700" cy="10527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sz="16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7" name="Google Shape;77;p5"/>
          <p:cNvSpPr txBox="1"/>
          <p:nvPr>
            <p:ph type="title"/>
          </p:nvPr>
        </p:nvSpPr>
        <p:spPr>
          <a:xfrm>
            <a:off x="1323325" y="2308011"/>
            <a:ext cx="26337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8" name="Google Shape;78;p5"/>
          <p:cNvSpPr txBox="1"/>
          <p:nvPr>
            <p:ph idx="3" type="title"/>
          </p:nvPr>
        </p:nvSpPr>
        <p:spPr>
          <a:xfrm>
            <a:off x="5187100" y="2308011"/>
            <a:ext cx="2633700" cy="531600"/>
          </a:xfrm>
          <a:prstGeom prst="rect">
            <a:avLst/>
          </a:prstGeom>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79" name="Google Shape;79;p5"/>
          <p:cNvSpPr txBox="1"/>
          <p:nvPr>
            <p:ph idx="4" type="title"/>
          </p:nvPr>
        </p:nvSpPr>
        <p:spPr>
          <a:xfrm>
            <a:off x="713250" y="391225"/>
            <a:ext cx="77175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2pPr>
            <a:lvl3pPr lvl="2"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3pPr>
            <a:lvl4pPr lvl="3"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4pPr>
            <a:lvl5pPr lvl="4"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5pPr>
            <a:lvl6pPr lvl="5"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6pPr>
            <a:lvl7pPr lvl="6"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7pPr>
            <a:lvl8pPr lvl="7"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8pPr>
            <a:lvl9pPr lvl="8" rtl="0" algn="ctr">
              <a:spcBef>
                <a:spcPts val="0"/>
              </a:spcBef>
              <a:spcAft>
                <a:spcPts val="0"/>
              </a:spcAft>
              <a:buClr>
                <a:schemeClr val="accent6"/>
              </a:buClr>
              <a:buSzPts val="3200"/>
              <a:buFont typeface="Rajdhani"/>
              <a:buNone/>
              <a:defRPr b="1" sz="3200">
                <a:solidFill>
                  <a:schemeClr val="accent6"/>
                </a:solidFill>
                <a:latin typeface="Rajdhani"/>
                <a:ea typeface="Rajdhani"/>
                <a:cs typeface="Rajdhani"/>
                <a:sym typeface="Rajdhani"/>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6_2_1">
    <p:spTree>
      <p:nvGrpSpPr>
        <p:cNvPr id="1085" name="Shape 1085"/>
        <p:cNvGrpSpPr/>
        <p:nvPr/>
      </p:nvGrpSpPr>
      <p:grpSpPr>
        <a:xfrm>
          <a:off x="0" y="0"/>
          <a:ext cx="0" cy="0"/>
          <a:chOff x="0" y="0"/>
          <a:chExt cx="0" cy="0"/>
        </a:xfrm>
      </p:grpSpPr>
      <p:grpSp>
        <p:nvGrpSpPr>
          <p:cNvPr id="1086" name="Google Shape;1086;p41"/>
          <p:cNvGrpSpPr/>
          <p:nvPr/>
        </p:nvGrpSpPr>
        <p:grpSpPr>
          <a:xfrm>
            <a:off x="-3813116" y="-1737168"/>
            <a:ext cx="15996763" cy="8272990"/>
            <a:chOff x="-3813116" y="-1737168"/>
            <a:chExt cx="15996763" cy="8272990"/>
          </a:xfrm>
        </p:grpSpPr>
        <p:sp>
          <p:nvSpPr>
            <p:cNvPr id="1087" name="Google Shape;1087;p41"/>
            <p:cNvSpPr/>
            <p:nvPr/>
          </p:nvSpPr>
          <p:spPr>
            <a:xfrm flipH="1" rot="-2011241">
              <a:off x="-3796681" y="-16135"/>
              <a:ext cx="6874365" cy="2129823"/>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8" name="Google Shape;1088;p41"/>
            <p:cNvGrpSpPr/>
            <p:nvPr/>
          </p:nvGrpSpPr>
          <p:grpSpPr>
            <a:xfrm rot="5400000">
              <a:off x="-1902676" y="2789141"/>
              <a:ext cx="3435709" cy="2972407"/>
              <a:chOff x="1683500" y="188175"/>
              <a:chExt cx="1607650" cy="1390925"/>
            </a:xfrm>
          </p:grpSpPr>
          <p:sp>
            <p:nvSpPr>
              <p:cNvPr id="1089" name="Google Shape;1089;p41"/>
              <p:cNvSpPr/>
              <p:nvPr/>
            </p:nvSpPr>
            <p:spPr>
              <a:xfrm>
                <a:off x="1743500" y="231325"/>
                <a:ext cx="1491650" cy="1290225"/>
              </a:xfrm>
              <a:custGeom>
                <a:rect b="b" l="l" r="r" t="t"/>
                <a:pathLst>
                  <a:path extrusionOk="0" fill="none" h="51609" w="59666">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41"/>
              <p:cNvSpPr/>
              <p:nvPr/>
            </p:nvSpPr>
            <p:spPr>
              <a:xfrm>
                <a:off x="1929900" y="330800"/>
                <a:ext cx="1218925" cy="1106275"/>
              </a:xfrm>
              <a:custGeom>
                <a:rect b="b" l="l" r="r" t="t"/>
                <a:pathLst>
                  <a:path extrusionOk="0" fill="none" h="44251" w="48757">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41"/>
              <p:cNvSpPr/>
              <p:nvPr/>
            </p:nvSpPr>
            <p:spPr>
              <a:xfrm>
                <a:off x="2190400" y="403975"/>
                <a:ext cx="875175" cy="877300"/>
              </a:xfrm>
              <a:custGeom>
                <a:rect b="b" l="l" r="r" t="t"/>
                <a:pathLst>
                  <a:path extrusionOk="0" fill="none" h="35092" w="35007">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41"/>
              <p:cNvSpPr/>
              <p:nvPr/>
            </p:nvSpPr>
            <p:spPr>
              <a:xfrm>
                <a:off x="2648950" y="494275"/>
                <a:ext cx="331525" cy="636400"/>
              </a:xfrm>
              <a:custGeom>
                <a:rect b="b" l="l" r="r" t="t"/>
                <a:pathLst>
                  <a:path extrusionOk="0" fill="none" h="25456" w="13261">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41"/>
              <p:cNvSpPr/>
              <p:nvPr/>
            </p:nvSpPr>
            <p:spPr>
              <a:xfrm>
                <a:off x="2816375" y="578125"/>
                <a:ext cx="71650" cy="54525"/>
              </a:xfrm>
              <a:custGeom>
                <a:rect b="b" l="l" r="r" t="t"/>
                <a:pathLst>
                  <a:path extrusionOk="0" fill="none" h="2181" w="2866">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41"/>
              <p:cNvSpPr/>
              <p:nvPr/>
            </p:nvSpPr>
            <p:spPr>
              <a:xfrm>
                <a:off x="1683500" y="188175"/>
                <a:ext cx="1607650" cy="1390925"/>
              </a:xfrm>
              <a:custGeom>
                <a:rect b="b" l="l" r="r" t="t"/>
                <a:pathLst>
                  <a:path extrusionOk="0" fill="none" h="55637" w="64306">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5" name="Google Shape;1095;p41"/>
            <p:cNvGrpSpPr/>
            <p:nvPr/>
          </p:nvGrpSpPr>
          <p:grpSpPr>
            <a:xfrm>
              <a:off x="588860" y="3919190"/>
              <a:ext cx="548532" cy="572686"/>
              <a:chOff x="1270775" y="1125497"/>
              <a:chExt cx="447270" cy="467003"/>
            </a:xfrm>
          </p:grpSpPr>
          <p:sp>
            <p:nvSpPr>
              <p:cNvPr id="1096" name="Google Shape;1096;p41"/>
              <p:cNvSpPr/>
              <p:nvPr/>
            </p:nvSpPr>
            <p:spPr>
              <a:xfrm>
                <a:off x="1454106" y="1296862"/>
                <a:ext cx="86556" cy="64305"/>
              </a:xfrm>
              <a:custGeom>
                <a:rect b="b" l="l" r="r" t="t"/>
                <a:pathLst>
                  <a:path extrusionOk="0" h="919" w="1237">
                    <a:moveTo>
                      <a:pt x="0" y="0"/>
                    </a:moveTo>
                    <a:lnTo>
                      <a:pt x="0" y="919"/>
                    </a:lnTo>
                    <a:lnTo>
                      <a:pt x="1237" y="919"/>
                    </a:lnTo>
                    <a:lnTo>
                      <a:pt x="123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41"/>
              <p:cNvSpPr/>
              <p:nvPr/>
            </p:nvSpPr>
            <p:spPr>
              <a:xfrm>
                <a:off x="1635757" y="1415117"/>
                <a:ext cx="82288" cy="60876"/>
              </a:xfrm>
              <a:custGeom>
                <a:rect b="b" l="l" r="r" t="t"/>
                <a:pathLst>
                  <a:path extrusionOk="0" h="870" w="1176">
                    <a:moveTo>
                      <a:pt x="0" y="0"/>
                    </a:moveTo>
                    <a:lnTo>
                      <a:pt x="0" y="869"/>
                    </a:lnTo>
                    <a:lnTo>
                      <a:pt x="1175" y="869"/>
                    </a:lnTo>
                    <a:lnTo>
                      <a:pt x="117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41"/>
              <p:cNvSpPr/>
              <p:nvPr/>
            </p:nvSpPr>
            <p:spPr>
              <a:xfrm>
                <a:off x="1270775" y="1373973"/>
                <a:ext cx="42053" cy="30018"/>
              </a:xfrm>
              <a:custGeom>
                <a:rect b="b" l="l" r="r" t="t"/>
                <a:pathLst>
                  <a:path extrusionOk="0" h="429" w="601">
                    <a:moveTo>
                      <a:pt x="0" y="0"/>
                    </a:moveTo>
                    <a:lnTo>
                      <a:pt x="0" y="429"/>
                    </a:lnTo>
                    <a:lnTo>
                      <a:pt x="600" y="429"/>
                    </a:lnTo>
                    <a:lnTo>
                      <a:pt x="60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41"/>
              <p:cNvSpPr/>
              <p:nvPr/>
            </p:nvSpPr>
            <p:spPr>
              <a:xfrm>
                <a:off x="1540593" y="1562481"/>
                <a:ext cx="42053" cy="30018"/>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41"/>
              <p:cNvSpPr/>
              <p:nvPr/>
            </p:nvSpPr>
            <p:spPr>
              <a:xfrm>
                <a:off x="1312759" y="1509301"/>
                <a:ext cx="42053" cy="30088"/>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41"/>
              <p:cNvSpPr/>
              <p:nvPr/>
            </p:nvSpPr>
            <p:spPr>
              <a:xfrm>
                <a:off x="1544022" y="1125497"/>
                <a:ext cx="41214" cy="30088"/>
              </a:xfrm>
              <a:custGeom>
                <a:rect b="b" l="l" r="r" t="t"/>
                <a:pathLst>
                  <a:path extrusionOk="0" h="430" w="589">
                    <a:moveTo>
                      <a:pt x="1" y="1"/>
                    </a:moveTo>
                    <a:lnTo>
                      <a:pt x="1" y="429"/>
                    </a:lnTo>
                    <a:lnTo>
                      <a:pt x="589" y="429"/>
                    </a:lnTo>
                    <a:lnTo>
                      <a:pt x="58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2" name="Google Shape;1102;p41"/>
            <p:cNvSpPr/>
            <p:nvPr/>
          </p:nvSpPr>
          <p:spPr>
            <a:xfrm>
              <a:off x="202099" y="4491875"/>
              <a:ext cx="151025" cy="151025"/>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41"/>
            <p:cNvSpPr/>
            <p:nvPr/>
          </p:nvSpPr>
          <p:spPr>
            <a:xfrm flipH="1" rot="-2011241">
              <a:off x="4706194" y="2684965"/>
              <a:ext cx="6874365" cy="2129823"/>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4" name="Google Shape;1104;p41"/>
            <p:cNvGrpSpPr/>
            <p:nvPr/>
          </p:nvGrpSpPr>
          <p:grpSpPr>
            <a:xfrm rot="-2023058">
              <a:off x="7361159" y="168297"/>
              <a:ext cx="4155021" cy="3663981"/>
              <a:chOff x="3141775" y="2797950"/>
              <a:chExt cx="2059150" cy="1815800"/>
            </a:xfrm>
          </p:grpSpPr>
          <p:sp>
            <p:nvSpPr>
              <p:cNvPr id="1105" name="Google Shape;1105;p41"/>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1"/>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41"/>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41"/>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41"/>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41"/>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41"/>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1"/>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41"/>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4" name="Google Shape;1114;p41"/>
            <p:cNvGrpSpPr/>
            <p:nvPr/>
          </p:nvGrpSpPr>
          <p:grpSpPr>
            <a:xfrm rot="10800000">
              <a:off x="8338735" y="1283140"/>
              <a:ext cx="548532" cy="572686"/>
              <a:chOff x="1270775" y="1125497"/>
              <a:chExt cx="447270" cy="467003"/>
            </a:xfrm>
          </p:grpSpPr>
          <p:sp>
            <p:nvSpPr>
              <p:cNvPr id="1115" name="Google Shape;1115;p41"/>
              <p:cNvSpPr/>
              <p:nvPr/>
            </p:nvSpPr>
            <p:spPr>
              <a:xfrm>
                <a:off x="1454106" y="1296862"/>
                <a:ext cx="86556" cy="64305"/>
              </a:xfrm>
              <a:custGeom>
                <a:rect b="b" l="l" r="r" t="t"/>
                <a:pathLst>
                  <a:path extrusionOk="0" h="919" w="1237">
                    <a:moveTo>
                      <a:pt x="0" y="0"/>
                    </a:moveTo>
                    <a:lnTo>
                      <a:pt x="0" y="919"/>
                    </a:lnTo>
                    <a:lnTo>
                      <a:pt x="1237" y="919"/>
                    </a:lnTo>
                    <a:lnTo>
                      <a:pt x="123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41"/>
              <p:cNvSpPr/>
              <p:nvPr/>
            </p:nvSpPr>
            <p:spPr>
              <a:xfrm>
                <a:off x="1635757" y="1415117"/>
                <a:ext cx="82288" cy="60876"/>
              </a:xfrm>
              <a:custGeom>
                <a:rect b="b" l="l" r="r" t="t"/>
                <a:pathLst>
                  <a:path extrusionOk="0" h="870" w="1176">
                    <a:moveTo>
                      <a:pt x="0" y="0"/>
                    </a:moveTo>
                    <a:lnTo>
                      <a:pt x="0" y="869"/>
                    </a:lnTo>
                    <a:lnTo>
                      <a:pt x="1175" y="869"/>
                    </a:lnTo>
                    <a:lnTo>
                      <a:pt x="117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41"/>
              <p:cNvSpPr/>
              <p:nvPr/>
            </p:nvSpPr>
            <p:spPr>
              <a:xfrm>
                <a:off x="1270775" y="1373973"/>
                <a:ext cx="42053" cy="30018"/>
              </a:xfrm>
              <a:custGeom>
                <a:rect b="b" l="l" r="r" t="t"/>
                <a:pathLst>
                  <a:path extrusionOk="0" h="429" w="601">
                    <a:moveTo>
                      <a:pt x="0" y="0"/>
                    </a:moveTo>
                    <a:lnTo>
                      <a:pt x="0" y="429"/>
                    </a:lnTo>
                    <a:lnTo>
                      <a:pt x="600" y="429"/>
                    </a:lnTo>
                    <a:lnTo>
                      <a:pt x="60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41"/>
              <p:cNvSpPr/>
              <p:nvPr/>
            </p:nvSpPr>
            <p:spPr>
              <a:xfrm>
                <a:off x="1540593" y="1562481"/>
                <a:ext cx="42053" cy="30018"/>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1"/>
              <p:cNvSpPr/>
              <p:nvPr/>
            </p:nvSpPr>
            <p:spPr>
              <a:xfrm>
                <a:off x="1312759" y="1509301"/>
                <a:ext cx="42053" cy="30088"/>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41"/>
              <p:cNvSpPr/>
              <p:nvPr/>
            </p:nvSpPr>
            <p:spPr>
              <a:xfrm>
                <a:off x="1544022" y="1125497"/>
                <a:ext cx="41214" cy="30088"/>
              </a:xfrm>
              <a:custGeom>
                <a:rect b="b" l="l" r="r" t="t"/>
                <a:pathLst>
                  <a:path extrusionOk="0" h="430" w="589">
                    <a:moveTo>
                      <a:pt x="1" y="1"/>
                    </a:moveTo>
                    <a:lnTo>
                      <a:pt x="1" y="429"/>
                    </a:lnTo>
                    <a:lnTo>
                      <a:pt x="589" y="429"/>
                    </a:lnTo>
                    <a:lnTo>
                      <a:pt x="58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21" name="Google Shape;1121;p41"/>
          <p:cNvSpPr txBox="1"/>
          <p:nvPr>
            <p:ph type="title"/>
          </p:nvPr>
        </p:nvSpPr>
        <p:spPr>
          <a:xfrm>
            <a:off x="758850" y="393192"/>
            <a:ext cx="7626300" cy="57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sp>
        <p:nvSpPr>
          <p:cNvPr id="1122" name="Google Shape;1122;p41"/>
          <p:cNvSpPr txBox="1"/>
          <p:nvPr>
            <p:ph idx="1" type="subTitle"/>
          </p:nvPr>
        </p:nvSpPr>
        <p:spPr>
          <a:xfrm>
            <a:off x="1414075" y="2298500"/>
            <a:ext cx="2634900" cy="1396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6_2_1_1">
    <p:spTree>
      <p:nvGrpSpPr>
        <p:cNvPr id="1123" name="Shape 1123"/>
        <p:cNvGrpSpPr/>
        <p:nvPr/>
      </p:nvGrpSpPr>
      <p:grpSpPr>
        <a:xfrm>
          <a:off x="0" y="0"/>
          <a:ext cx="0" cy="0"/>
          <a:chOff x="0" y="0"/>
          <a:chExt cx="0" cy="0"/>
        </a:xfrm>
      </p:grpSpPr>
      <p:sp>
        <p:nvSpPr>
          <p:cNvPr id="1124" name="Google Shape;1124;p42"/>
          <p:cNvSpPr txBox="1"/>
          <p:nvPr>
            <p:ph idx="1" type="subTitle"/>
          </p:nvPr>
        </p:nvSpPr>
        <p:spPr>
          <a:xfrm>
            <a:off x="3738025" y="2395742"/>
            <a:ext cx="4645200" cy="630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25" name="Google Shape;1125;p42"/>
          <p:cNvSpPr/>
          <p:nvPr/>
        </p:nvSpPr>
        <p:spPr>
          <a:xfrm rot="981010">
            <a:off x="4154447" y="-663071"/>
            <a:ext cx="6874487" cy="2129861"/>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6" name="Google Shape;1126;p42"/>
          <p:cNvGrpSpPr/>
          <p:nvPr/>
        </p:nvGrpSpPr>
        <p:grpSpPr>
          <a:xfrm>
            <a:off x="588860" y="3919190"/>
            <a:ext cx="548532" cy="572686"/>
            <a:chOff x="1270775" y="1125497"/>
            <a:chExt cx="447270" cy="467003"/>
          </a:xfrm>
        </p:grpSpPr>
        <p:sp>
          <p:nvSpPr>
            <p:cNvPr id="1127" name="Google Shape;1127;p42"/>
            <p:cNvSpPr/>
            <p:nvPr/>
          </p:nvSpPr>
          <p:spPr>
            <a:xfrm>
              <a:off x="1454106" y="1296862"/>
              <a:ext cx="86556" cy="64305"/>
            </a:xfrm>
            <a:custGeom>
              <a:rect b="b" l="l" r="r" t="t"/>
              <a:pathLst>
                <a:path extrusionOk="0" h="919" w="1237">
                  <a:moveTo>
                    <a:pt x="0" y="0"/>
                  </a:moveTo>
                  <a:lnTo>
                    <a:pt x="0" y="919"/>
                  </a:lnTo>
                  <a:lnTo>
                    <a:pt x="1237" y="919"/>
                  </a:lnTo>
                  <a:lnTo>
                    <a:pt x="123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42"/>
            <p:cNvSpPr/>
            <p:nvPr/>
          </p:nvSpPr>
          <p:spPr>
            <a:xfrm>
              <a:off x="1635757" y="1415117"/>
              <a:ext cx="82288" cy="60876"/>
            </a:xfrm>
            <a:custGeom>
              <a:rect b="b" l="l" r="r" t="t"/>
              <a:pathLst>
                <a:path extrusionOk="0" h="870" w="1176">
                  <a:moveTo>
                    <a:pt x="0" y="0"/>
                  </a:moveTo>
                  <a:lnTo>
                    <a:pt x="0" y="869"/>
                  </a:lnTo>
                  <a:lnTo>
                    <a:pt x="1175" y="869"/>
                  </a:lnTo>
                  <a:lnTo>
                    <a:pt x="117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42"/>
            <p:cNvSpPr/>
            <p:nvPr/>
          </p:nvSpPr>
          <p:spPr>
            <a:xfrm>
              <a:off x="1270775" y="1373973"/>
              <a:ext cx="42053" cy="30018"/>
            </a:xfrm>
            <a:custGeom>
              <a:rect b="b" l="l" r="r" t="t"/>
              <a:pathLst>
                <a:path extrusionOk="0" h="429" w="601">
                  <a:moveTo>
                    <a:pt x="0" y="0"/>
                  </a:moveTo>
                  <a:lnTo>
                    <a:pt x="0" y="429"/>
                  </a:lnTo>
                  <a:lnTo>
                    <a:pt x="600" y="429"/>
                  </a:lnTo>
                  <a:lnTo>
                    <a:pt x="60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42"/>
            <p:cNvSpPr/>
            <p:nvPr/>
          </p:nvSpPr>
          <p:spPr>
            <a:xfrm>
              <a:off x="1540593" y="1562481"/>
              <a:ext cx="42053" cy="30018"/>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42"/>
            <p:cNvSpPr/>
            <p:nvPr/>
          </p:nvSpPr>
          <p:spPr>
            <a:xfrm>
              <a:off x="1312759" y="1509301"/>
              <a:ext cx="42053" cy="30088"/>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42"/>
            <p:cNvSpPr/>
            <p:nvPr/>
          </p:nvSpPr>
          <p:spPr>
            <a:xfrm>
              <a:off x="1544022" y="1125497"/>
              <a:ext cx="41214" cy="30088"/>
            </a:xfrm>
            <a:custGeom>
              <a:rect b="b" l="l" r="r" t="t"/>
              <a:pathLst>
                <a:path extrusionOk="0" h="430" w="589">
                  <a:moveTo>
                    <a:pt x="1" y="1"/>
                  </a:moveTo>
                  <a:lnTo>
                    <a:pt x="1" y="429"/>
                  </a:lnTo>
                  <a:lnTo>
                    <a:pt x="589" y="429"/>
                  </a:lnTo>
                  <a:lnTo>
                    <a:pt x="58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3" name="Google Shape;1133;p42"/>
          <p:cNvSpPr/>
          <p:nvPr/>
        </p:nvSpPr>
        <p:spPr>
          <a:xfrm>
            <a:off x="202099" y="4491875"/>
            <a:ext cx="151025" cy="151025"/>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4" name="Google Shape;1134;p42"/>
          <p:cNvGrpSpPr/>
          <p:nvPr/>
        </p:nvGrpSpPr>
        <p:grpSpPr>
          <a:xfrm rot="-2023058">
            <a:off x="-1781216" y="-1680353"/>
            <a:ext cx="4155021" cy="3663981"/>
            <a:chOff x="3141775" y="2797950"/>
            <a:chExt cx="2059150" cy="1815800"/>
          </a:xfrm>
        </p:grpSpPr>
        <p:sp>
          <p:nvSpPr>
            <p:cNvPr id="1135" name="Google Shape;1135;p42"/>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42"/>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42"/>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42"/>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42"/>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42"/>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42"/>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42"/>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42"/>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4" name="Google Shape;1144;p42"/>
          <p:cNvGrpSpPr/>
          <p:nvPr/>
        </p:nvGrpSpPr>
        <p:grpSpPr>
          <a:xfrm rot="10800000">
            <a:off x="8338735" y="1283140"/>
            <a:ext cx="548532" cy="572686"/>
            <a:chOff x="1270775" y="1125497"/>
            <a:chExt cx="447270" cy="467003"/>
          </a:xfrm>
        </p:grpSpPr>
        <p:sp>
          <p:nvSpPr>
            <p:cNvPr id="1145" name="Google Shape;1145;p42"/>
            <p:cNvSpPr/>
            <p:nvPr/>
          </p:nvSpPr>
          <p:spPr>
            <a:xfrm>
              <a:off x="1454106" y="1296862"/>
              <a:ext cx="86556" cy="64305"/>
            </a:xfrm>
            <a:custGeom>
              <a:rect b="b" l="l" r="r" t="t"/>
              <a:pathLst>
                <a:path extrusionOk="0" h="919" w="1237">
                  <a:moveTo>
                    <a:pt x="0" y="0"/>
                  </a:moveTo>
                  <a:lnTo>
                    <a:pt x="0" y="919"/>
                  </a:lnTo>
                  <a:lnTo>
                    <a:pt x="1237" y="919"/>
                  </a:lnTo>
                  <a:lnTo>
                    <a:pt x="123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42"/>
            <p:cNvSpPr/>
            <p:nvPr/>
          </p:nvSpPr>
          <p:spPr>
            <a:xfrm>
              <a:off x="1635757" y="1415117"/>
              <a:ext cx="82288" cy="60876"/>
            </a:xfrm>
            <a:custGeom>
              <a:rect b="b" l="l" r="r" t="t"/>
              <a:pathLst>
                <a:path extrusionOk="0" h="870" w="1176">
                  <a:moveTo>
                    <a:pt x="0" y="0"/>
                  </a:moveTo>
                  <a:lnTo>
                    <a:pt x="0" y="869"/>
                  </a:lnTo>
                  <a:lnTo>
                    <a:pt x="1175" y="869"/>
                  </a:lnTo>
                  <a:lnTo>
                    <a:pt x="117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42"/>
            <p:cNvSpPr/>
            <p:nvPr/>
          </p:nvSpPr>
          <p:spPr>
            <a:xfrm>
              <a:off x="1270775" y="1373973"/>
              <a:ext cx="42053" cy="30018"/>
            </a:xfrm>
            <a:custGeom>
              <a:rect b="b" l="l" r="r" t="t"/>
              <a:pathLst>
                <a:path extrusionOk="0" h="429" w="601">
                  <a:moveTo>
                    <a:pt x="0" y="0"/>
                  </a:moveTo>
                  <a:lnTo>
                    <a:pt x="0" y="429"/>
                  </a:lnTo>
                  <a:lnTo>
                    <a:pt x="600" y="429"/>
                  </a:lnTo>
                  <a:lnTo>
                    <a:pt x="60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42"/>
            <p:cNvSpPr/>
            <p:nvPr/>
          </p:nvSpPr>
          <p:spPr>
            <a:xfrm>
              <a:off x="1540593" y="1562481"/>
              <a:ext cx="42053" cy="30018"/>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42"/>
            <p:cNvSpPr/>
            <p:nvPr/>
          </p:nvSpPr>
          <p:spPr>
            <a:xfrm>
              <a:off x="1312759" y="1509301"/>
              <a:ext cx="42053" cy="30088"/>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42"/>
            <p:cNvSpPr/>
            <p:nvPr/>
          </p:nvSpPr>
          <p:spPr>
            <a:xfrm>
              <a:off x="1544022" y="1125497"/>
              <a:ext cx="41214" cy="30088"/>
            </a:xfrm>
            <a:custGeom>
              <a:rect b="b" l="l" r="r" t="t"/>
              <a:pathLst>
                <a:path extrusionOk="0" h="430" w="589">
                  <a:moveTo>
                    <a:pt x="1" y="1"/>
                  </a:moveTo>
                  <a:lnTo>
                    <a:pt x="1" y="429"/>
                  </a:lnTo>
                  <a:lnTo>
                    <a:pt x="589" y="429"/>
                  </a:lnTo>
                  <a:lnTo>
                    <a:pt x="58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1" name="Google Shape;1151;p42"/>
          <p:cNvSpPr/>
          <p:nvPr/>
        </p:nvSpPr>
        <p:spPr>
          <a:xfrm>
            <a:off x="0" y="4041066"/>
            <a:ext cx="9144214" cy="1079069"/>
          </a:xfrm>
          <a:custGeom>
            <a:rect b="b" l="l" r="r" t="t"/>
            <a:pathLst>
              <a:path extrusionOk="0" h="24915" w="211134">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42"/>
          <p:cNvSpPr/>
          <p:nvPr/>
        </p:nvSpPr>
        <p:spPr>
          <a:xfrm>
            <a:off x="4508422" y="3344311"/>
            <a:ext cx="566322" cy="699327"/>
          </a:xfrm>
          <a:custGeom>
            <a:rect b="b" l="l" r="r" t="t"/>
            <a:pathLst>
              <a:path extrusionOk="0" h="16147" w="13076">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42"/>
          <p:cNvSpPr txBox="1"/>
          <p:nvPr>
            <p:ph type="title"/>
          </p:nvPr>
        </p:nvSpPr>
        <p:spPr>
          <a:xfrm>
            <a:off x="3738025" y="1247875"/>
            <a:ext cx="4647000" cy="11394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6"/>
              </a:buClr>
              <a:buSzPts val="3500"/>
              <a:buNone/>
              <a:defRPr sz="11500">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6_2_1_1_1">
    <p:spTree>
      <p:nvGrpSpPr>
        <p:cNvPr id="1154" name="Shape 1154"/>
        <p:cNvGrpSpPr/>
        <p:nvPr/>
      </p:nvGrpSpPr>
      <p:grpSpPr>
        <a:xfrm>
          <a:off x="0" y="0"/>
          <a:ext cx="0" cy="0"/>
          <a:chOff x="0" y="0"/>
          <a:chExt cx="0" cy="0"/>
        </a:xfrm>
      </p:grpSpPr>
      <p:sp>
        <p:nvSpPr>
          <p:cNvPr id="1155" name="Google Shape;1155;p43"/>
          <p:cNvSpPr txBox="1"/>
          <p:nvPr>
            <p:ph type="title"/>
          </p:nvPr>
        </p:nvSpPr>
        <p:spPr>
          <a:xfrm>
            <a:off x="758850" y="3515434"/>
            <a:ext cx="7626300" cy="5487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sp>
        <p:nvSpPr>
          <p:cNvPr id="1156" name="Google Shape;1156;p43"/>
          <p:cNvSpPr txBox="1"/>
          <p:nvPr>
            <p:ph idx="1" type="subTitle"/>
          </p:nvPr>
        </p:nvSpPr>
        <p:spPr>
          <a:xfrm>
            <a:off x="759000" y="4051100"/>
            <a:ext cx="7626000" cy="54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_1">
    <p:spTree>
      <p:nvGrpSpPr>
        <p:cNvPr id="1157" name="Shape 1157"/>
        <p:cNvGrpSpPr/>
        <p:nvPr/>
      </p:nvGrpSpPr>
      <p:grpSpPr>
        <a:xfrm>
          <a:off x="0" y="0"/>
          <a:ext cx="0" cy="0"/>
          <a:chOff x="0" y="0"/>
          <a:chExt cx="0" cy="0"/>
        </a:xfrm>
      </p:grpSpPr>
      <p:sp>
        <p:nvSpPr>
          <p:cNvPr id="1158" name="Google Shape;1158;p44"/>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sp>
        <p:nvSpPr>
          <p:cNvPr id="1159" name="Google Shape;1159;p44"/>
          <p:cNvSpPr txBox="1"/>
          <p:nvPr>
            <p:ph idx="1" type="subTitle"/>
          </p:nvPr>
        </p:nvSpPr>
        <p:spPr>
          <a:xfrm>
            <a:off x="4418850" y="1765100"/>
            <a:ext cx="3942900" cy="2638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6"/>
              </a:buClr>
              <a:buSzPts val="1000"/>
              <a:buChar char="■"/>
              <a:defRPr sz="16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160" name="Google Shape;1160;p44"/>
          <p:cNvSpPr txBox="1"/>
          <p:nvPr>
            <p:ph idx="2" type="title"/>
          </p:nvPr>
        </p:nvSpPr>
        <p:spPr>
          <a:xfrm>
            <a:off x="4418850" y="1262775"/>
            <a:ext cx="2332800" cy="531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161" name="Google Shape;1161;p44"/>
          <p:cNvSpPr txBox="1"/>
          <p:nvPr>
            <p:ph idx="3" type="subTitle"/>
          </p:nvPr>
        </p:nvSpPr>
        <p:spPr>
          <a:xfrm>
            <a:off x="813900" y="1765100"/>
            <a:ext cx="3448800" cy="1015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6"/>
              </a:buClr>
              <a:buSzPts val="1000"/>
              <a:buChar char="■"/>
              <a:defRPr sz="16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162" name="Google Shape;1162;p44"/>
          <p:cNvSpPr txBox="1"/>
          <p:nvPr>
            <p:ph idx="4" type="title"/>
          </p:nvPr>
        </p:nvSpPr>
        <p:spPr>
          <a:xfrm>
            <a:off x="813900" y="1262775"/>
            <a:ext cx="2332800" cy="531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163" name="Google Shape;1163;p44"/>
          <p:cNvSpPr txBox="1"/>
          <p:nvPr>
            <p:ph idx="5" type="subTitle"/>
          </p:nvPr>
        </p:nvSpPr>
        <p:spPr>
          <a:xfrm>
            <a:off x="813900" y="3056725"/>
            <a:ext cx="3448800" cy="1347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6"/>
              </a:buClr>
              <a:buSzPts val="1000"/>
              <a:buChar char="■"/>
              <a:defRPr sz="16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164" name="Google Shape;1164;p44"/>
          <p:cNvSpPr txBox="1"/>
          <p:nvPr>
            <p:ph idx="6" type="title"/>
          </p:nvPr>
        </p:nvSpPr>
        <p:spPr>
          <a:xfrm>
            <a:off x="813900" y="2554400"/>
            <a:ext cx="2332800" cy="531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6_1_1">
    <p:spTree>
      <p:nvGrpSpPr>
        <p:cNvPr id="1165" name="Shape 1165"/>
        <p:cNvGrpSpPr/>
        <p:nvPr/>
      </p:nvGrpSpPr>
      <p:grpSpPr>
        <a:xfrm>
          <a:off x="0" y="0"/>
          <a:ext cx="0" cy="0"/>
          <a:chOff x="0" y="0"/>
          <a:chExt cx="0" cy="0"/>
        </a:xfrm>
      </p:grpSpPr>
      <p:sp>
        <p:nvSpPr>
          <p:cNvPr id="1166" name="Google Shape;1166;p45"/>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sp>
        <p:nvSpPr>
          <p:cNvPr id="1167" name="Google Shape;1167;p45"/>
          <p:cNvSpPr txBox="1"/>
          <p:nvPr>
            <p:ph idx="1" type="subTitle"/>
          </p:nvPr>
        </p:nvSpPr>
        <p:spPr>
          <a:xfrm>
            <a:off x="4649141" y="2873059"/>
            <a:ext cx="1810500" cy="914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chemeClr val="accent6"/>
              </a:buClr>
              <a:buSzPts val="1000"/>
              <a:buChar char="■"/>
              <a:defRPr sz="16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168" name="Google Shape;1168;p45"/>
          <p:cNvSpPr txBox="1"/>
          <p:nvPr>
            <p:ph idx="2" type="title"/>
          </p:nvPr>
        </p:nvSpPr>
        <p:spPr>
          <a:xfrm>
            <a:off x="4651391" y="2343288"/>
            <a:ext cx="1810500" cy="5316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169" name="Google Shape;1169;p45"/>
          <p:cNvSpPr txBox="1"/>
          <p:nvPr>
            <p:ph idx="3" type="subTitle"/>
          </p:nvPr>
        </p:nvSpPr>
        <p:spPr>
          <a:xfrm>
            <a:off x="715076" y="2873059"/>
            <a:ext cx="1806000" cy="9144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chemeClr val="accent6"/>
              </a:buClr>
              <a:buSzPts val="1000"/>
              <a:buChar char="■"/>
              <a:defRPr sz="16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170" name="Google Shape;1170;p45"/>
          <p:cNvSpPr txBox="1"/>
          <p:nvPr>
            <p:ph idx="4" type="title"/>
          </p:nvPr>
        </p:nvSpPr>
        <p:spPr>
          <a:xfrm>
            <a:off x="712826" y="2343288"/>
            <a:ext cx="1810500" cy="5316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171" name="Google Shape;1171;p45"/>
          <p:cNvSpPr txBox="1"/>
          <p:nvPr>
            <p:ph idx="5" type="subTitle"/>
          </p:nvPr>
        </p:nvSpPr>
        <p:spPr>
          <a:xfrm>
            <a:off x="2682109" y="2873059"/>
            <a:ext cx="1806000" cy="914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chemeClr val="accent6"/>
              </a:buClr>
              <a:buSzPts val="1000"/>
              <a:buChar char="■"/>
              <a:defRPr sz="16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172" name="Google Shape;1172;p45"/>
          <p:cNvSpPr txBox="1"/>
          <p:nvPr>
            <p:ph idx="6" type="title"/>
          </p:nvPr>
        </p:nvSpPr>
        <p:spPr>
          <a:xfrm>
            <a:off x="2682109" y="2343288"/>
            <a:ext cx="1810500" cy="5316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1173" name="Google Shape;1173;p45"/>
          <p:cNvSpPr txBox="1"/>
          <p:nvPr>
            <p:ph idx="7" type="subTitle"/>
          </p:nvPr>
        </p:nvSpPr>
        <p:spPr>
          <a:xfrm>
            <a:off x="6620674" y="2873059"/>
            <a:ext cx="1810500" cy="9141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chemeClr val="accent6"/>
              </a:buClr>
              <a:buSzPts val="1000"/>
              <a:buChar char="■"/>
              <a:defRPr sz="16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174" name="Google Shape;1174;p45"/>
          <p:cNvSpPr txBox="1"/>
          <p:nvPr>
            <p:ph idx="8" type="title"/>
          </p:nvPr>
        </p:nvSpPr>
        <p:spPr>
          <a:xfrm>
            <a:off x="6620674" y="2343288"/>
            <a:ext cx="1810500" cy="5316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2000"/>
              <a:buNone/>
              <a:defRPr b="1" sz="2400">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grpSp>
        <p:nvGrpSpPr>
          <p:cNvPr id="1175" name="Google Shape;1175;p45"/>
          <p:cNvGrpSpPr/>
          <p:nvPr/>
        </p:nvGrpSpPr>
        <p:grpSpPr>
          <a:xfrm flipH="1" rot="10800000">
            <a:off x="7202966" y="-2168625"/>
            <a:ext cx="4020585" cy="3545433"/>
            <a:chOff x="-2417677" y="2452996"/>
            <a:chExt cx="5416388" cy="4776280"/>
          </a:xfrm>
        </p:grpSpPr>
        <p:grpSp>
          <p:nvGrpSpPr>
            <p:cNvPr id="1176" name="Google Shape;1176;p45"/>
            <p:cNvGrpSpPr/>
            <p:nvPr/>
          </p:nvGrpSpPr>
          <p:grpSpPr>
            <a:xfrm>
              <a:off x="415116" y="4353695"/>
              <a:ext cx="451070" cy="303924"/>
              <a:chOff x="5850477" y="3901125"/>
              <a:chExt cx="127450" cy="85874"/>
            </a:xfrm>
          </p:grpSpPr>
          <p:sp>
            <p:nvSpPr>
              <p:cNvPr id="1177" name="Google Shape;1177;p45"/>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45"/>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45"/>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45"/>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45"/>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45"/>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3" name="Google Shape;1183;p45"/>
            <p:cNvSpPr/>
            <p:nvPr/>
          </p:nvSpPr>
          <p:spPr>
            <a:xfrm>
              <a:off x="1177375" y="4353700"/>
              <a:ext cx="186803" cy="186803"/>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4" name="Google Shape;1184;p45"/>
            <p:cNvGrpSpPr/>
            <p:nvPr/>
          </p:nvGrpSpPr>
          <p:grpSpPr>
            <a:xfrm>
              <a:off x="-2417677" y="2452996"/>
              <a:ext cx="5416388" cy="4776280"/>
              <a:chOff x="3141775" y="2797950"/>
              <a:chExt cx="2059150" cy="1815800"/>
            </a:xfrm>
          </p:grpSpPr>
          <p:sp>
            <p:nvSpPr>
              <p:cNvPr id="1185" name="Google Shape;1185;p45"/>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45"/>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45"/>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45"/>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45"/>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45"/>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5"/>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5"/>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5"/>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94" name="Google Shape;1194;p45"/>
          <p:cNvGrpSpPr/>
          <p:nvPr/>
        </p:nvGrpSpPr>
        <p:grpSpPr>
          <a:xfrm flipH="1">
            <a:off x="-2405587" y="2944562"/>
            <a:ext cx="3661651" cy="3205669"/>
            <a:chOff x="1057550" y="3474725"/>
            <a:chExt cx="1831100" cy="1603075"/>
          </a:xfrm>
        </p:grpSpPr>
        <p:sp>
          <p:nvSpPr>
            <p:cNvPr id="1195" name="Google Shape;1195;p45"/>
            <p:cNvSpPr/>
            <p:nvPr/>
          </p:nvSpPr>
          <p:spPr>
            <a:xfrm>
              <a:off x="1057550" y="3474725"/>
              <a:ext cx="1831100" cy="1603075"/>
            </a:xfrm>
            <a:custGeom>
              <a:rect b="b" l="l" r="r" t="t"/>
              <a:pathLst>
                <a:path extrusionOk="0" fill="none" h="64123" w="73244">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cap="flat" cmpd="sng" w="9525">
              <a:solidFill>
                <a:schemeClr val="accent3"/>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5"/>
            <p:cNvSpPr/>
            <p:nvPr/>
          </p:nvSpPr>
          <p:spPr>
            <a:xfrm>
              <a:off x="1142950" y="3575725"/>
              <a:ext cx="1648975" cy="1416975"/>
            </a:xfrm>
            <a:custGeom>
              <a:rect b="b" l="l" r="r" t="t"/>
              <a:pathLst>
                <a:path extrusionOk="0" fill="none" h="56679" w="65959">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45"/>
            <p:cNvSpPr/>
            <p:nvPr/>
          </p:nvSpPr>
          <p:spPr>
            <a:xfrm>
              <a:off x="1227425" y="3650125"/>
              <a:ext cx="1399200" cy="1258400"/>
            </a:xfrm>
            <a:custGeom>
              <a:rect b="b" l="l" r="r" t="t"/>
              <a:pathLst>
                <a:path extrusionOk="0" fill="none" h="50336" w="55968">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45"/>
            <p:cNvSpPr/>
            <p:nvPr/>
          </p:nvSpPr>
          <p:spPr>
            <a:xfrm>
              <a:off x="1302725" y="3801025"/>
              <a:ext cx="1217375" cy="1025150"/>
            </a:xfrm>
            <a:custGeom>
              <a:rect b="b" l="l" r="r" t="t"/>
              <a:pathLst>
                <a:path extrusionOk="0" fill="none" h="41006" w="48695">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45"/>
            <p:cNvSpPr/>
            <p:nvPr/>
          </p:nvSpPr>
          <p:spPr>
            <a:xfrm>
              <a:off x="1384750" y="3924375"/>
              <a:ext cx="1036500" cy="814250"/>
            </a:xfrm>
            <a:custGeom>
              <a:rect b="b" l="l" r="r" t="t"/>
              <a:pathLst>
                <a:path extrusionOk="0" fill="none" h="32570" w="4146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45"/>
            <p:cNvSpPr/>
            <p:nvPr/>
          </p:nvSpPr>
          <p:spPr>
            <a:xfrm>
              <a:off x="1468325" y="4007950"/>
              <a:ext cx="866300" cy="648650"/>
            </a:xfrm>
            <a:custGeom>
              <a:rect b="b" l="l" r="r" t="t"/>
              <a:pathLst>
                <a:path extrusionOk="0" fill="none" h="25946" w="34652">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45"/>
            <p:cNvSpPr/>
            <p:nvPr/>
          </p:nvSpPr>
          <p:spPr>
            <a:xfrm>
              <a:off x="1559250" y="4101300"/>
              <a:ext cx="676175" cy="471425"/>
            </a:xfrm>
            <a:custGeom>
              <a:rect b="b" l="l" r="r" t="t"/>
              <a:pathLst>
                <a:path extrusionOk="0" fill="none" h="18857" w="27047">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45"/>
            <p:cNvSpPr/>
            <p:nvPr/>
          </p:nvSpPr>
          <p:spPr>
            <a:xfrm>
              <a:off x="1739825" y="4215475"/>
              <a:ext cx="374400" cy="287450"/>
            </a:xfrm>
            <a:custGeom>
              <a:rect b="b" l="l" r="r" t="t"/>
              <a:pathLst>
                <a:path extrusionOk="0" fill="none" h="11498" w="14976">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3" name="Google Shape;1203;p45"/>
          <p:cNvSpPr/>
          <p:nvPr/>
        </p:nvSpPr>
        <p:spPr>
          <a:xfrm rot="-9900105">
            <a:off x="6718243" y="3809654"/>
            <a:ext cx="3312080" cy="1945135"/>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45"/>
          <p:cNvSpPr/>
          <p:nvPr/>
        </p:nvSpPr>
        <p:spPr>
          <a:xfrm flipH="1" rot="9900105">
            <a:off x="-960407" y="-1120096"/>
            <a:ext cx="3312080" cy="1945135"/>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5">
    <p:spTree>
      <p:nvGrpSpPr>
        <p:cNvPr id="1205" name="Shape 1205"/>
        <p:cNvGrpSpPr/>
        <p:nvPr/>
      </p:nvGrpSpPr>
      <p:grpSpPr>
        <a:xfrm>
          <a:off x="0" y="0"/>
          <a:ext cx="0" cy="0"/>
          <a:chOff x="0" y="0"/>
          <a:chExt cx="0" cy="0"/>
        </a:xfrm>
      </p:grpSpPr>
      <p:grpSp>
        <p:nvGrpSpPr>
          <p:cNvPr id="1206" name="Google Shape;1206;p46"/>
          <p:cNvGrpSpPr/>
          <p:nvPr/>
        </p:nvGrpSpPr>
        <p:grpSpPr>
          <a:xfrm>
            <a:off x="-2029490" y="-1896441"/>
            <a:ext cx="12968702" cy="9609362"/>
            <a:chOff x="-2029490" y="-1896441"/>
            <a:chExt cx="12968702" cy="9609362"/>
          </a:xfrm>
        </p:grpSpPr>
        <p:sp>
          <p:nvSpPr>
            <p:cNvPr id="1207" name="Google Shape;1207;p46"/>
            <p:cNvSpPr/>
            <p:nvPr/>
          </p:nvSpPr>
          <p:spPr>
            <a:xfrm flipH="1" rot="7071891">
              <a:off x="-1644728" y="-986835"/>
              <a:ext cx="4053588" cy="3312567"/>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46"/>
            <p:cNvSpPr/>
            <p:nvPr/>
          </p:nvSpPr>
          <p:spPr>
            <a:xfrm flipH="1" rot="-2363002">
              <a:off x="6005018" y="3490429"/>
              <a:ext cx="4053541" cy="3312612"/>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9" name="Google Shape;1209;p46"/>
            <p:cNvGrpSpPr/>
            <p:nvPr/>
          </p:nvGrpSpPr>
          <p:grpSpPr>
            <a:xfrm flipH="1" rot="-1941457">
              <a:off x="6592227" y="-80692"/>
              <a:ext cx="3752778" cy="3309275"/>
              <a:chOff x="3141775" y="2797950"/>
              <a:chExt cx="2059150" cy="1815800"/>
            </a:xfrm>
          </p:grpSpPr>
          <p:sp>
            <p:nvSpPr>
              <p:cNvPr id="1210" name="Google Shape;1210;p46"/>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19050">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46"/>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19050">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46"/>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19050">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46"/>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19050">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46"/>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19050">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46"/>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19050">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46"/>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19050">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46"/>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19050">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46"/>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19050">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9" name="Google Shape;1219;p46"/>
            <p:cNvGrpSpPr/>
            <p:nvPr/>
          </p:nvGrpSpPr>
          <p:grpSpPr>
            <a:xfrm>
              <a:off x="8126444" y="2236945"/>
              <a:ext cx="520582" cy="350759"/>
              <a:chOff x="5850477" y="3901125"/>
              <a:chExt cx="127450" cy="85874"/>
            </a:xfrm>
          </p:grpSpPr>
          <p:sp>
            <p:nvSpPr>
              <p:cNvPr id="1220" name="Google Shape;1220;p46"/>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46"/>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46"/>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46"/>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46"/>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46"/>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6" name="Google Shape;1226;p46"/>
            <p:cNvSpPr/>
            <p:nvPr/>
          </p:nvSpPr>
          <p:spPr>
            <a:xfrm>
              <a:off x="7949883" y="431910"/>
              <a:ext cx="215586" cy="215586"/>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7" name="Google Shape;1227;p46"/>
            <p:cNvGrpSpPr/>
            <p:nvPr/>
          </p:nvGrpSpPr>
          <p:grpSpPr>
            <a:xfrm flipH="1">
              <a:off x="7377350" y="1773850"/>
              <a:ext cx="501523" cy="522000"/>
              <a:chOff x="5829325" y="3589425"/>
              <a:chExt cx="501523" cy="522000"/>
            </a:xfrm>
          </p:grpSpPr>
          <p:sp>
            <p:nvSpPr>
              <p:cNvPr id="1228" name="Google Shape;1228;p46"/>
              <p:cNvSpPr/>
              <p:nvPr/>
            </p:nvSpPr>
            <p:spPr>
              <a:xfrm>
                <a:off x="5986632" y="3589425"/>
                <a:ext cx="84395" cy="6236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46"/>
              <p:cNvSpPr/>
              <p:nvPr/>
            </p:nvSpPr>
            <p:spPr>
              <a:xfrm>
                <a:off x="6143133" y="3719367"/>
                <a:ext cx="71487" cy="52436"/>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46"/>
              <p:cNvSpPr/>
              <p:nvPr/>
            </p:nvSpPr>
            <p:spPr>
              <a:xfrm>
                <a:off x="5829325" y="3684368"/>
                <a:ext cx="35744" cy="25132"/>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46"/>
              <p:cNvSpPr/>
              <p:nvPr/>
            </p:nvSpPr>
            <p:spPr>
              <a:xfrm>
                <a:off x="6295849" y="3963984"/>
                <a:ext cx="34999" cy="25877"/>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46"/>
              <p:cNvSpPr/>
              <p:nvPr/>
            </p:nvSpPr>
            <p:spPr>
              <a:xfrm>
                <a:off x="6295849" y="3812013"/>
                <a:ext cx="34999" cy="25939"/>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46"/>
              <p:cNvSpPr/>
              <p:nvPr/>
            </p:nvSpPr>
            <p:spPr>
              <a:xfrm>
                <a:off x="6081575" y="4085548"/>
                <a:ext cx="34999" cy="25877"/>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4" name="Google Shape;1234;p46"/>
            <p:cNvGrpSpPr/>
            <p:nvPr/>
          </p:nvGrpSpPr>
          <p:grpSpPr>
            <a:xfrm>
              <a:off x="8147147" y="1008720"/>
              <a:ext cx="283452" cy="522003"/>
              <a:chOff x="5887475" y="4238125"/>
              <a:chExt cx="87275" cy="160725"/>
            </a:xfrm>
          </p:grpSpPr>
          <p:sp>
            <p:nvSpPr>
              <p:cNvPr id="1235" name="Google Shape;1235;p46"/>
              <p:cNvSpPr/>
              <p:nvPr/>
            </p:nvSpPr>
            <p:spPr>
              <a:xfrm>
                <a:off x="5933700" y="4289550"/>
                <a:ext cx="31250" cy="23000"/>
              </a:xfrm>
              <a:custGeom>
                <a:rect b="b" l="l" r="r" t="t"/>
                <a:pathLst>
                  <a:path extrusionOk="0" h="920" w="1250">
                    <a:moveTo>
                      <a:pt x="1" y="1"/>
                    </a:moveTo>
                    <a:lnTo>
                      <a:pt x="1" y="919"/>
                    </a:lnTo>
                    <a:lnTo>
                      <a:pt x="1250" y="919"/>
                    </a:lnTo>
                    <a:lnTo>
                      <a:pt x="125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46"/>
              <p:cNvSpPr/>
              <p:nvPr/>
            </p:nvSpPr>
            <p:spPr>
              <a:xfrm>
                <a:off x="5887475" y="4316200"/>
                <a:ext cx="29425" cy="21750"/>
              </a:xfrm>
              <a:custGeom>
                <a:rect b="b" l="l" r="r" t="t"/>
                <a:pathLst>
                  <a:path extrusionOk="0" h="870" w="1177">
                    <a:moveTo>
                      <a:pt x="1" y="0"/>
                    </a:moveTo>
                    <a:lnTo>
                      <a:pt x="1" y="869"/>
                    </a:lnTo>
                    <a:lnTo>
                      <a:pt x="1176" y="869"/>
                    </a:lnTo>
                    <a:lnTo>
                      <a:pt x="117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46"/>
              <p:cNvSpPr/>
              <p:nvPr/>
            </p:nvSpPr>
            <p:spPr>
              <a:xfrm>
                <a:off x="5960025" y="4261700"/>
                <a:ext cx="14725" cy="10750"/>
              </a:xfrm>
              <a:custGeom>
                <a:rect b="b" l="l" r="r" t="t"/>
                <a:pathLst>
                  <a:path extrusionOk="0" h="430" w="589">
                    <a:moveTo>
                      <a:pt x="1" y="1"/>
                    </a:moveTo>
                    <a:lnTo>
                      <a:pt x="1" y="429"/>
                    </a:lnTo>
                    <a:lnTo>
                      <a:pt x="588" y="429"/>
                    </a:lnTo>
                    <a:lnTo>
                      <a:pt x="58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46"/>
              <p:cNvSpPr/>
              <p:nvPr/>
            </p:nvSpPr>
            <p:spPr>
              <a:xfrm>
                <a:off x="5902175" y="4388125"/>
                <a:ext cx="15025" cy="10725"/>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46"/>
              <p:cNvSpPr/>
              <p:nvPr/>
            </p:nvSpPr>
            <p:spPr>
              <a:xfrm>
                <a:off x="5937075" y="4354150"/>
                <a:ext cx="14725" cy="10725"/>
              </a:xfrm>
              <a:custGeom>
                <a:rect b="b" l="l" r="r" t="t"/>
                <a:pathLst>
                  <a:path extrusionOk="0" h="429" w="589">
                    <a:moveTo>
                      <a:pt x="0" y="0"/>
                    </a:moveTo>
                    <a:lnTo>
                      <a:pt x="0" y="429"/>
                    </a:lnTo>
                    <a:lnTo>
                      <a:pt x="588" y="429"/>
                    </a:lnTo>
                    <a:lnTo>
                      <a:pt x="58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46"/>
              <p:cNvSpPr/>
              <p:nvPr/>
            </p:nvSpPr>
            <p:spPr>
              <a:xfrm>
                <a:off x="5919325" y="4238125"/>
                <a:ext cx="15025" cy="10750"/>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41" name="Google Shape;1241;p46"/>
          <p:cNvSpPr txBox="1"/>
          <p:nvPr>
            <p:ph type="ctrTitle"/>
          </p:nvPr>
        </p:nvSpPr>
        <p:spPr>
          <a:xfrm>
            <a:off x="2288000" y="513942"/>
            <a:ext cx="4568100" cy="1186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8800">
                <a:solidFill>
                  <a:schemeClr val="accent6"/>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42" name="Google Shape;1242;p46"/>
          <p:cNvSpPr txBox="1"/>
          <p:nvPr>
            <p:ph idx="1" type="subTitle"/>
          </p:nvPr>
        </p:nvSpPr>
        <p:spPr>
          <a:xfrm>
            <a:off x="2288000" y="1413946"/>
            <a:ext cx="4568100" cy="522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None/>
              <a:defRPr sz="2400"/>
            </a:lvl1pPr>
            <a:lvl2pPr lvl="1" rtl="0" algn="ctr">
              <a:lnSpc>
                <a:spcPct val="100000"/>
              </a:lnSpc>
              <a:spcBef>
                <a:spcPts val="0"/>
              </a:spcBef>
              <a:spcAft>
                <a:spcPts val="0"/>
              </a:spcAft>
              <a:buSzPts val="2000"/>
              <a:buNone/>
              <a:defRPr sz="2000"/>
            </a:lvl2pPr>
            <a:lvl3pPr lvl="2" rtl="0" algn="ctr">
              <a:lnSpc>
                <a:spcPct val="100000"/>
              </a:lnSpc>
              <a:spcBef>
                <a:spcPts val="0"/>
              </a:spcBef>
              <a:spcAft>
                <a:spcPts val="0"/>
              </a:spcAft>
              <a:buSzPts val="2000"/>
              <a:buNone/>
              <a:defRPr sz="2000"/>
            </a:lvl3pPr>
            <a:lvl4pPr lvl="3" rtl="0" algn="ctr">
              <a:lnSpc>
                <a:spcPct val="100000"/>
              </a:lnSpc>
              <a:spcBef>
                <a:spcPts val="0"/>
              </a:spcBef>
              <a:spcAft>
                <a:spcPts val="0"/>
              </a:spcAft>
              <a:buSzPts val="2000"/>
              <a:buNone/>
              <a:defRPr sz="2000"/>
            </a:lvl4pPr>
            <a:lvl5pPr lvl="4" rtl="0" algn="ctr">
              <a:lnSpc>
                <a:spcPct val="100000"/>
              </a:lnSpc>
              <a:spcBef>
                <a:spcPts val="0"/>
              </a:spcBef>
              <a:spcAft>
                <a:spcPts val="0"/>
              </a:spcAft>
              <a:buSzPts val="2000"/>
              <a:buNone/>
              <a:defRPr sz="2000"/>
            </a:lvl5pPr>
            <a:lvl6pPr lvl="5" rtl="0" algn="ctr">
              <a:lnSpc>
                <a:spcPct val="100000"/>
              </a:lnSpc>
              <a:spcBef>
                <a:spcPts val="0"/>
              </a:spcBef>
              <a:spcAft>
                <a:spcPts val="0"/>
              </a:spcAft>
              <a:buSzPts val="2000"/>
              <a:buNone/>
              <a:defRPr sz="2000"/>
            </a:lvl6pPr>
            <a:lvl7pPr lvl="6" rtl="0" algn="ctr">
              <a:lnSpc>
                <a:spcPct val="100000"/>
              </a:lnSpc>
              <a:spcBef>
                <a:spcPts val="0"/>
              </a:spcBef>
              <a:spcAft>
                <a:spcPts val="0"/>
              </a:spcAft>
              <a:buSzPts val="2000"/>
              <a:buNone/>
              <a:defRPr sz="2000"/>
            </a:lvl7pPr>
            <a:lvl8pPr lvl="7" rtl="0" algn="ctr">
              <a:lnSpc>
                <a:spcPct val="100000"/>
              </a:lnSpc>
              <a:spcBef>
                <a:spcPts val="0"/>
              </a:spcBef>
              <a:spcAft>
                <a:spcPts val="0"/>
              </a:spcAft>
              <a:buSzPts val="2000"/>
              <a:buNone/>
              <a:defRPr sz="2000"/>
            </a:lvl8pPr>
            <a:lvl9pPr lvl="8" rtl="0" algn="ctr">
              <a:lnSpc>
                <a:spcPct val="100000"/>
              </a:lnSpc>
              <a:spcBef>
                <a:spcPts val="0"/>
              </a:spcBef>
              <a:spcAft>
                <a:spcPts val="0"/>
              </a:spcAft>
              <a:buSzPts val="2000"/>
              <a:buNone/>
              <a:defRPr sz="2000"/>
            </a:lvl9pPr>
          </a:lstStyle>
          <a:p/>
        </p:txBody>
      </p:sp>
      <p:sp>
        <p:nvSpPr>
          <p:cNvPr id="1243" name="Google Shape;1243;p46"/>
          <p:cNvSpPr txBox="1"/>
          <p:nvPr/>
        </p:nvSpPr>
        <p:spPr>
          <a:xfrm>
            <a:off x="2755550" y="3471966"/>
            <a:ext cx="3632700" cy="738600"/>
          </a:xfrm>
          <a:prstGeom prst="rect">
            <a:avLst/>
          </a:prstGeom>
          <a:noFill/>
          <a:ln>
            <a:noFill/>
          </a:ln>
        </p:spPr>
        <p:txBody>
          <a:bodyPr anchorCtr="0" anchor="ctr" bIns="91425" lIns="91425" spcFirstLastPara="1" rIns="91425" wrap="square" tIns="91425">
            <a:noAutofit/>
          </a:bodyPr>
          <a:lstStyle/>
          <a:p>
            <a:pPr indent="0" lvl="0" marL="0" rtl="0" algn="ctr">
              <a:spcBef>
                <a:spcPts val="300"/>
              </a:spcBef>
              <a:spcAft>
                <a:spcPts val="0"/>
              </a:spcAft>
              <a:buNone/>
            </a:pPr>
            <a:r>
              <a:rPr lang="en" sz="1300">
                <a:solidFill>
                  <a:schemeClr val="dk2"/>
                </a:solidFill>
                <a:latin typeface="Assistant Medium"/>
                <a:ea typeface="Assistant Medium"/>
                <a:cs typeface="Assistant Medium"/>
                <a:sym typeface="Assistant Medium"/>
              </a:rPr>
              <a:t>CREDITS: This presentation template was created by </a:t>
            </a:r>
            <a:r>
              <a:rPr b="1" lang="en" sz="1300">
                <a:solidFill>
                  <a:schemeClr val="dk2"/>
                </a:solidFill>
                <a:uFill>
                  <a:noFill/>
                </a:uFill>
                <a:latin typeface="Assistant"/>
                <a:ea typeface="Assistant"/>
                <a:cs typeface="Assistant"/>
                <a:sym typeface="Assistant"/>
                <a:hlinkClick r:id="rId2">
                  <a:extLst>
                    <a:ext uri="{A12FA001-AC4F-418D-AE19-62706E023703}">
                      <ahyp:hlinkClr val="tx"/>
                    </a:ext>
                  </a:extLst>
                </a:hlinkClick>
              </a:rPr>
              <a:t>Slidesgo</a:t>
            </a:r>
            <a:r>
              <a:rPr lang="en" sz="1300">
                <a:solidFill>
                  <a:schemeClr val="dk2"/>
                </a:solidFill>
                <a:latin typeface="Assistant Medium"/>
                <a:ea typeface="Assistant Medium"/>
                <a:cs typeface="Assistant Medium"/>
                <a:sym typeface="Assistant Medium"/>
              </a:rPr>
              <a:t>, and includes icons by </a:t>
            </a:r>
            <a:r>
              <a:rPr b="1" lang="en" sz="1300">
                <a:solidFill>
                  <a:schemeClr val="dk2"/>
                </a:solidFill>
                <a:uFill>
                  <a:noFill/>
                </a:uFill>
                <a:latin typeface="Assistant"/>
                <a:ea typeface="Assistant"/>
                <a:cs typeface="Assistant"/>
                <a:sym typeface="Assistant"/>
                <a:hlinkClick r:id="rId3">
                  <a:extLst>
                    <a:ext uri="{A12FA001-AC4F-418D-AE19-62706E023703}">
                      <ahyp:hlinkClr val="tx"/>
                    </a:ext>
                  </a:extLst>
                </a:hlinkClick>
              </a:rPr>
              <a:t>Flaticon</a:t>
            </a:r>
            <a:r>
              <a:rPr lang="en" sz="1300">
                <a:solidFill>
                  <a:schemeClr val="dk2"/>
                </a:solidFill>
                <a:latin typeface="Assistant Medium"/>
                <a:ea typeface="Assistant Medium"/>
                <a:cs typeface="Assistant Medium"/>
                <a:sym typeface="Assistant Medium"/>
              </a:rPr>
              <a:t>, and infographics &amp; images by </a:t>
            </a:r>
            <a:r>
              <a:rPr b="1" lang="en" sz="1300">
                <a:solidFill>
                  <a:schemeClr val="dk2"/>
                </a:solidFill>
                <a:uFill>
                  <a:noFill/>
                </a:uFill>
                <a:latin typeface="Assistant"/>
                <a:ea typeface="Assistant"/>
                <a:cs typeface="Assistant"/>
                <a:sym typeface="Assistant"/>
                <a:hlinkClick r:id="rId4">
                  <a:extLst>
                    <a:ext uri="{A12FA001-AC4F-418D-AE19-62706E023703}">
                      <ahyp:hlinkClr val="tx"/>
                    </a:ext>
                  </a:extLst>
                </a:hlinkClick>
              </a:rPr>
              <a:t>Freepik</a:t>
            </a:r>
            <a:endParaRPr b="1" sz="1300">
              <a:solidFill>
                <a:schemeClr val="dk2"/>
              </a:solidFill>
              <a:latin typeface="Assistant"/>
              <a:ea typeface="Assistant"/>
              <a:cs typeface="Assistant"/>
              <a:sym typeface="Assistant"/>
            </a:endParaRPr>
          </a:p>
        </p:txBody>
      </p:sp>
      <p:sp>
        <p:nvSpPr>
          <p:cNvPr id="1244" name="Google Shape;1244;p46"/>
          <p:cNvSpPr txBox="1"/>
          <p:nvPr>
            <p:ph idx="2" type="subTitle"/>
          </p:nvPr>
        </p:nvSpPr>
        <p:spPr>
          <a:xfrm>
            <a:off x="2757325" y="1998963"/>
            <a:ext cx="3629400" cy="748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
    <p:spTree>
      <p:nvGrpSpPr>
        <p:cNvPr id="1245" name="Shape 1245"/>
        <p:cNvGrpSpPr/>
        <p:nvPr/>
      </p:nvGrpSpPr>
      <p:grpSpPr>
        <a:xfrm>
          <a:off x="0" y="0"/>
          <a:ext cx="0" cy="0"/>
          <a:chOff x="0" y="0"/>
          <a:chExt cx="0" cy="0"/>
        </a:xfrm>
      </p:grpSpPr>
      <p:grpSp>
        <p:nvGrpSpPr>
          <p:cNvPr id="1246" name="Google Shape;1246;p47"/>
          <p:cNvGrpSpPr/>
          <p:nvPr/>
        </p:nvGrpSpPr>
        <p:grpSpPr>
          <a:xfrm>
            <a:off x="-4470013" y="-668750"/>
            <a:ext cx="15657196" cy="7403078"/>
            <a:chOff x="-4470013" y="-668750"/>
            <a:chExt cx="15657196" cy="7403078"/>
          </a:xfrm>
        </p:grpSpPr>
        <p:sp>
          <p:nvSpPr>
            <p:cNvPr id="1247" name="Google Shape;1247;p47"/>
            <p:cNvSpPr/>
            <p:nvPr/>
          </p:nvSpPr>
          <p:spPr>
            <a:xfrm rot="9794316">
              <a:off x="-4339544" y="4242932"/>
              <a:ext cx="5568199" cy="1725146"/>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rect b="b" l="l" r="r" t="t"/>
                <a:pathLst>
                  <a:path extrusionOk="0" fill="none" h="32154" w="49552">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47"/>
              <p:cNvSpPr/>
              <p:nvPr/>
            </p:nvSpPr>
            <p:spPr>
              <a:xfrm>
                <a:off x="1115700" y="1572038"/>
                <a:ext cx="1019650" cy="629350"/>
              </a:xfrm>
              <a:custGeom>
                <a:rect b="b" l="l" r="r" t="t"/>
                <a:pathLst>
                  <a:path extrusionOk="0" fill="none" h="25174" w="40786">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47"/>
              <p:cNvSpPr/>
              <p:nvPr/>
            </p:nvSpPr>
            <p:spPr>
              <a:xfrm>
                <a:off x="1395775" y="1654988"/>
                <a:ext cx="560500" cy="394900"/>
              </a:xfrm>
              <a:custGeom>
                <a:rect b="b" l="l" r="r" t="t"/>
                <a:pathLst>
                  <a:path extrusionOk="0" fill="none" h="15796" w="2242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47"/>
              <p:cNvSpPr/>
              <p:nvPr/>
            </p:nvSpPr>
            <p:spPr>
              <a:xfrm>
                <a:off x="1520375" y="1749563"/>
                <a:ext cx="329375" cy="164400"/>
              </a:xfrm>
              <a:custGeom>
                <a:rect b="b" l="l" r="r" t="t"/>
                <a:pathLst>
                  <a:path extrusionOk="0" fill="none" h="6576" w="13175">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47"/>
              <p:cNvSpPr/>
              <p:nvPr/>
            </p:nvSpPr>
            <p:spPr>
              <a:xfrm>
                <a:off x="965100" y="1428788"/>
                <a:ext cx="1354200" cy="913425"/>
              </a:xfrm>
              <a:custGeom>
                <a:rect b="b" l="l" r="r" t="t"/>
                <a:pathLst>
                  <a:path extrusionOk="0" fill="none" h="36537" w="54168">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47"/>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47"/>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47"/>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47"/>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47"/>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2" name="Google Shape;1262;p47"/>
              <p:cNvSpPr/>
              <p:nvPr/>
            </p:nvSpPr>
            <p:spPr>
              <a:xfrm>
                <a:off x="1177375" y="4353700"/>
                <a:ext cx="186803" cy="186803"/>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47"/>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47"/>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47"/>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47"/>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47"/>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47"/>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47"/>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47"/>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73" name="Google Shape;1273;p47"/>
            <p:cNvSpPr/>
            <p:nvPr/>
          </p:nvSpPr>
          <p:spPr>
            <a:xfrm rot="10620205">
              <a:off x="7646401" y="-577621"/>
              <a:ext cx="3514722" cy="1088935"/>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9">
    <p:spTree>
      <p:nvGrpSpPr>
        <p:cNvPr id="1274" name="Shape 1274"/>
        <p:cNvGrpSpPr/>
        <p:nvPr/>
      </p:nvGrpSpPr>
      <p:grpSpPr>
        <a:xfrm>
          <a:off x="0" y="0"/>
          <a:ext cx="0" cy="0"/>
          <a:chOff x="0" y="0"/>
          <a:chExt cx="0" cy="0"/>
        </a:xfrm>
      </p:grpSpPr>
      <p:grpSp>
        <p:nvGrpSpPr>
          <p:cNvPr id="1275" name="Google Shape;1275;p48"/>
          <p:cNvGrpSpPr/>
          <p:nvPr/>
        </p:nvGrpSpPr>
        <p:grpSpPr>
          <a:xfrm>
            <a:off x="-1614447" y="-668745"/>
            <a:ext cx="12693753" cy="6889485"/>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rect b="b" l="l" r="r" t="t"/>
                <a:pathLst>
                  <a:path extrusionOk="0" fill="none" h="32154" w="49552">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48"/>
              <p:cNvSpPr/>
              <p:nvPr/>
            </p:nvSpPr>
            <p:spPr>
              <a:xfrm>
                <a:off x="1115700" y="1572038"/>
                <a:ext cx="1019650" cy="629350"/>
              </a:xfrm>
              <a:custGeom>
                <a:rect b="b" l="l" r="r" t="t"/>
                <a:pathLst>
                  <a:path extrusionOk="0" fill="none" h="25174" w="40786">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48"/>
              <p:cNvSpPr/>
              <p:nvPr/>
            </p:nvSpPr>
            <p:spPr>
              <a:xfrm>
                <a:off x="1395775" y="1654988"/>
                <a:ext cx="560500" cy="394900"/>
              </a:xfrm>
              <a:custGeom>
                <a:rect b="b" l="l" r="r" t="t"/>
                <a:pathLst>
                  <a:path extrusionOk="0" fill="none" h="15796" w="2242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48"/>
              <p:cNvSpPr/>
              <p:nvPr/>
            </p:nvSpPr>
            <p:spPr>
              <a:xfrm>
                <a:off x="1520375" y="1749563"/>
                <a:ext cx="329375" cy="164400"/>
              </a:xfrm>
              <a:custGeom>
                <a:rect b="b" l="l" r="r" t="t"/>
                <a:pathLst>
                  <a:path extrusionOk="0" fill="none" h="6576" w="13175">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48"/>
              <p:cNvSpPr/>
              <p:nvPr/>
            </p:nvSpPr>
            <p:spPr>
              <a:xfrm>
                <a:off x="965100" y="1428788"/>
                <a:ext cx="1354200" cy="913425"/>
              </a:xfrm>
              <a:custGeom>
                <a:rect b="b" l="l" r="r" t="t"/>
                <a:pathLst>
                  <a:path extrusionOk="0" fill="none" h="36537" w="54168">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82" name="Google Shape;1282;p48"/>
            <p:cNvSpPr/>
            <p:nvPr/>
          </p:nvSpPr>
          <p:spPr>
            <a:xfrm rot="10620205">
              <a:off x="-1539537" y="-577621"/>
              <a:ext cx="3514722" cy="1088935"/>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48"/>
            <p:cNvSpPr/>
            <p:nvPr/>
          </p:nvSpPr>
          <p:spPr>
            <a:xfrm rot="240955">
              <a:off x="7530858" y="4027551"/>
              <a:ext cx="3514632" cy="1088907"/>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0" name="Shape 80"/>
        <p:cNvGrpSpPr/>
        <p:nvPr/>
      </p:nvGrpSpPr>
      <p:grpSpPr>
        <a:xfrm>
          <a:off x="0" y="0"/>
          <a:ext cx="0" cy="0"/>
          <a:chOff x="0" y="0"/>
          <a:chExt cx="0" cy="0"/>
        </a:xfrm>
      </p:grpSpPr>
      <p:grpSp>
        <p:nvGrpSpPr>
          <p:cNvPr id="81" name="Google Shape;81;p6"/>
          <p:cNvGrpSpPr/>
          <p:nvPr/>
        </p:nvGrpSpPr>
        <p:grpSpPr>
          <a:xfrm>
            <a:off x="-4470013" y="-668750"/>
            <a:ext cx="15657196" cy="7403078"/>
            <a:chOff x="-4470013" y="-668750"/>
            <a:chExt cx="15657196" cy="7403078"/>
          </a:xfrm>
        </p:grpSpPr>
        <p:sp>
          <p:nvSpPr>
            <p:cNvPr id="82" name="Google Shape;82;p6"/>
            <p:cNvSpPr/>
            <p:nvPr/>
          </p:nvSpPr>
          <p:spPr>
            <a:xfrm rot="9794316">
              <a:off x="-4339544" y="4242932"/>
              <a:ext cx="5568199" cy="1725146"/>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 name="Google Shape;83;p6"/>
            <p:cNvGrpSpPr/>
            <p:nvPr/>
          </p:nvGrpSpPr>
          <p:grpSpPr>
            <a:xfrm>
              <a:off x="7571490" y="4335248"/>
              <a:ext cx="2795340" cy="1885492"/>
              <a:chOff x="965100" y="1428788"/>
              <a:chExt cx="1354200" cy="913425"/>
            </a:xfrm>
          </p:grpSpPr>
          <p:sp>
            <p:nvSpPr>
              <p:cNvPr id="84" name="Google Shape;84;p6"/>
              <p:cNvSpPr/>
              <p:nvPr/>
            </p:nvSpPr>
            <p:spPr>
              <a:xfrm>
                <a:off x="1024800" y="1480513"/>
                <a:ext cx="1238800" cy="803850"/>
              </a:xfrm>
              <a:custGeom>
                <a:rect b="b" l="l" r="r" t="t"/>
                <a:pathLst>
                  <a:path extrusionOk="0" fill="none" h="32154" w="49552">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6"/>
              <p:cNvSpPr/>
              <p:nvPr/>
            </p:nvSpPr>
            <p:spPr>
              <a:xfrm>
                <a:off x="1115700" y="1572038"/>
                <a:ext cx="1019650" cy="629350"/>
              </a:xfrm>
              <a:custGeom>
                <a:rect b="b" l="l" r="r" t="t"/>
                <a:pathLst>
                  <a:path extrusionOk="0" fill="none" h="25174" w="40786">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a:off x="1395775" y="1654988"/>
                <a:ext cx="560500" cy="394900"/>
              </a:xfrm>
              <a:custGeom>
                <a:rect b="b" l="l" r="r" t="t"/>
                <a:pathLst>
                  <a:path extrusionOk="0" fill="none" h="15796" w="2242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6"/>
              <p:cNvSpPr/>
              <p:nvPr/>
            </p:nvSpPr>
            <p:spPr>
              <a:xfrm>
                <a:off x="1520375" y="1749563"/>
                <a:ext cx="329375" cy="164400"/>
              </a:xfrm>
              <a:custGeom>
                <a:rect b="b" l="l" r="r" t="t"/>
                <a:pathLst>
                  <a:path extrusionOk="0" fill="none" h="6576" w="13175">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6"/>
              <p:cNvSpPr/>
              <p:nvPr/>
            </p:nvSpPr>
            <p:spPr>
              <a:xfrm>
                <a:off x="965100" y="1428788"/>
                <a:ext cx="1354200" cy="913425"/>
              </a:xfrm>
              <a:custGeom>
                <a:rect b="b" l="l" r="r" t="t"/>
                <a:pathLst>
                  <a:path extrusionOk="0" fill="none" h="36537" w="54168">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6"/>
            <p:cNvGrpSpPr/>
            <p:nvPr/>
          </p:nvGrpSpPr>
          <p:grpSpPr>
            <a:xfrm>
              <a:off x="-3230997" y="-668750"/>
              <a:ext cx="4020585" cy="3545433"/>
              <a:chOff x="-2417677" y="2452996"/>
              <a:chExt cx="5416388" cy="4776280"/>
            </a:xfrm>
          </p:grpSpPr>
          <p:grpSp>
            <p:nvGrpSpPr>
              <p:cNvPr id="90" name="Google Shape;90;p6"/>
              <p:cNvGrpSpPr/>
              <p:nvPr/>
            </p:nvGrpSpPr>
            <p:grpSpPr>
              <a:xfrm>
                <a:off x="415116" y="4353695"/>
                <a:ext cx="451070" cy="303924"/>
                <a:chOff x="5850477" y="3901125"/>
                <a:chExt cx="127450" cy="85874"/>
              </a:xfrm>
            </p:grpSpPr>
            <p:sp>
              <p:nvSpPr>
                <p:cNvPr id="91" name="Google Shape;91;p6"/>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6"/>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6"/>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6"/>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6"/>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6"/>
              <p:cNvSpPr/>
              <p:nvPr/>
            </p:nvSpPr>
            <p:spPr>
              <a:xfrm>
                <a:off x="1177375" y="4353700"/>
                <a:ext cx="186803" cy="186803"/>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 name="Google Shape;98;p6"/>
              <p:cNvGrpSpPr/>
              <p:nvPr/>
            </p:nvGrpSpPr>
            <p:grpSpPr>
              <a:xfrm>
                <a:off x="-2417677" y="2452996"/>
                <a:ext cx="5416388" cy="4776280"/>
                <a:chOff x="3141775" y="2797950"/>
                <a:chExt cx="2059150" cy="1815800"/>
              </a:xfrm>
            </p:grpSpPr>
            <p:sp>
              <p:nvSpPr>
                <p:cNvPr id="99" name="Google Shape;99;p6"/>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6"/>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6"/>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6"/>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6"/>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6"/>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6"/>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6"/>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8" name="Google Shape;108;p6"/>
            <p:cNvSpPr/>
            <p:nvPr/>
          </p:nvSpPr>
          <p:spPr>
            <a:xfrm rot="10620205">
              <a:off x="7646401" y="-577621"/>
              <a:ext cx="3514722" cy="1088935"/>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6"/>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6"/>
              </a:buClr>
              <a:buSzPts val="3500"/>
              <a:buNone/>
              <a:defRPr>
                <a:solidFill>
                  <a:schemeClr val="accent6"/>
                </a:solidFill>
              </a:defRPr>
            </a:lvl1pPr>
            <a:lvl2pPr lvl="1">
              <a:spcBef>
                <a:spcPts val="0"/>
              </a:spcBef>
              <a:spcAft>
                <a:spcPts val="0"/>
              </a:spcAft>
              <a:buClr>
                <a:schemeClr val="accent6"/>
              </a:buClr>
              <a:buSzPts val="3500"/>
              <a:buNone/>
              <a:defRPr>
                <a:solidFill>
                  <a:schemeClr val="accent6"/>
                </a:solidFill>
              </a:defRPr>
            </a:lvl2pPr>
            <a:lvl3pPr lvl="2">
              <a:spcBef>
                <a:spcPts val="0"/>
              </a:spcBef>
              <a:spcAft>
                <a:spcPts val="0"/>
              </a:spcAft>
              <a:buClr>
                <a:schemeClr val="accent6"/>
              </a:buClr>
              <a:buSzPts val="3500"/>
              <a:buNone/>
              <a:defRPr>
                <a:solidFill>
                  <a:schemeClr val="accent6"/>
                </a:solidFill>
              </a:defRPr>
            </a:lvl3pPr>
            <a:lvl4pPr lvl="3">
              <a:spcBef>
                <a:spcPts val="0"/>
              </a:spcBef>
              <a:spcAft>
                <a:spcPts val="0"/>
              </a:spcAft>
              <a:buClr>
                <a:schemeClr val="accent6"/>
              </a:buClr>
              <a:buSzPts val="3500"/>
              <a:buNone/>
              <a:defRPr>
                <a:solidFill>
                  <a:schemeClr val="accent6"/>
                </a:solidFill>
              </a:defRPr>
            </a:lvl4pPr>
            <a:lvl5pPr lvl="4">
              <a:spcBef>
                <a:spcPts val="0"/>
              </a:spcBef>
              <a:spcAft>
                <a:spcPts val="0"/>
              </a:spcAft>
              <a:buClr>
                <a:schemeClr val="accent6"/>
              </a:buClr>
              <a:buSzPts val="3500"/>
              <a:buNone/>
              <a:defRPr>
                <a:solidFill>
                  <a:schemeClr val="accent6"/>
                </a:solidFill>
              </a:defRPr>
            </a:lvl5pPr>
            <a:lvl6pPr lvl="5">
              <a:spcBef>
                <a:spcPts val="0"/>
              </a:spcBef>
              <a:spcAft>
                <a:spcPts val="0"/>
              </a:spcAft>
              <a:buClr>
                <a:schemeClr val="accent6"/>
              </a:buClr>
              <a:buSzPts val="3500"/>
              <a:buNone/>
              <a:defRPr>
                <a:solidFill>
                  <a:schemeClr val="accent6"/>
                </a:solidFill>
              </a:defRPr>
            </a:lvl6pPr>
            <a:lvl7pPr lvl="6">
              <a:spcBef>
                <a:spcPts val="0"/>
              </a:spcBef>
              <a:spcAft>
                <a:spcPts val="0"/>
              </a:spcAft>
              <a:buClr>
                <a:schemeClr val="accent6"/>
              </a:buClr>
              <a:buSzPts val="3500"/>
              <a:buNone/>
              <a:defRPr>
                <a:solidFill>
                  <a:schemeClr val="accent6"/>
                </a:solidFill>
              </a:defRPr>
            </a:lvl7pPr>
            <a:lvl8pPr lvl="7">
              <a:spcBef>
                <a:spcPts val="0"/>
              </a:spcBef>
              <a:spcAft>
                <a:spcPts val="0"/>
              </a:spcAft>
              <a:buClr>
                <a:schemeClr val="accent6"/>
              </a:buClr>
              <a:buSzPts val="3500"/>
              <a:buNone/>
              <a:defRPr>
                <a:solidFill>
                  <a:schemeClr val="accent6"/>
                </a:solidFill>
              </a:defRPr>
            </a:lvl8pPr>
            <a:lvl9pPr lvl="8">
              <a:spcBef>
                <a:spcPts val="0"/>
              </a:spcBef>
              <a:spcAft>
                <a:spcPts val="0"/>
              </a:spcAft>
              <a:buClr>
                <a:schemeClr val="accent6"/>
              </a:buClr>
              <a:buSzPts val="3500"/>
              <a:buNone/>
              <a:defRPr>
                <a:solidFill>
                  <a:schemeClr val="accent6"/>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0" name="Shape 110"/>
        <p:cNvGrpSpPr/>
        <p:nvPr/>
      </p:nvGrpSpPr>
      <p:grpSpPr>
        <a:xfrm>
          <a:off x="0" y="0"/>
          <a:ext cx="0" cy="0"/>
          <a:chOff x="0" y="0"/>
          <a:chExt cx="0" cy="0"/>
        </a:xfrm>
      </p:grpSpPr>
      <p:sp>
        <p:nvSpPr>
          <p:cNvPr id="111" name="Google Shape;111;p7"/>
          <p:cNvSpPr txBox="1"/>
          <p:nvPr>
            <p:ph type="title"/>
          </p:nvPr>
        </p:nvSpPr>
        <p:spPr>
          <a:xfrm>
            <a:off x="1767750" y="320575"/>
            <a:ext cx="5608500" cy="11385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2" name="Google Shape;112;p7"/>
          <p:cNvSpPr txBox="1"/>
          <p:nvPr>
            <p:ph idx="1" type="body"/>
          </p:nvPr>
        </p:nvSpPr>
        <p:spPr>
          <a:xfrm>
            <a:off x="1267975" y="1825534"/>
            <a:ext cx="4897500" cy="2300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accent6"/>
              </a:buClr>
              <a:buSzPts val="1200"/>
              <a:buChar char="■"/>
              <a:defRPr sz="16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grpSp>
        <p:nvGrpSpPr>
          <p:cNvPr id="113" name="Google Shape;113;p7"/>
          <p:cNvGrpSpPr/>
          <p:nvPr/>
        </p:nvGrpSpPr>
        <p:grpSpPr>
          <a:xfrm>
            <a:off x="-2829690"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rect b="b" l="l" r="r" t="t"/>
                    <a:pathLst>
                      <a:path extrusionOk="0" fill="none" h="48536" w="43541">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
                  <p:cNvSpPr/>
                  <p:nvPr/>
                </p:nvSpPr>
                <p:spPr>
                  <a:xfrm>
                    <a:off x="408275" y="421100"/>
                    <a:ext cx="903000" cy="1014725"/>
                  </a:xfrm>
                  <a:custGeom>
                    <a:rect b="b" l="l" r="r" t="t"/>
                    <a:pathLst>
                      <a:path extrusionOk="0" fill="none" h="40589" w="3612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7"/>
                  <p:cNvSpPr/>
                  <p:nvPr/>
                </p:nvSpPr>
                <p:spPr>
                  <a:xfrm>
                    <a:off x="493675" y="440375"/>
                    <a:ext cx="630900" cy="586525"/>
                  </a:xfrm>
                  <a:custGeom>
                    <a:rect b="b" l="l" r="r" t="t"/>
                    <a:pathLst>
                      <a:path extrusionOk="0" fill="none" h="23461" w="25236">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
                  <p:cNvSpPr/>
                  <p:nvPr/>
                </p:nvSpPr>
                <p:spPr>
                  <a:xfrm>
                    <a:off x="579075" y="560075"/>
                    <a:ext cx="386025" cy="301825"/>
                  </a:xfrm>
                  <a:custGeom>
                    <a:rect b="b" l="l" r="r" t="t"/>
                    <a:pathLst>
                      <a:path extrusionOk="0" fill="none" h="12073" w="15441">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
                  <p:cNvSpPr/>
                  <p:nvPr/>
                </p:nvSpPr>
                <p:spPr>
                  <a:xfrm>
                    <a:off x="262575" y="279375"/>
                    <a:ext cx="1205750" cy="1327575"/>
                  </a:xfrm>
                  <a:custGeom>
                    <a:rect b="b" l="l" r="r" t="t"/>
                    <a:pathLst>
                      <a:path extrusionOk="0" fill="none" h="53103" w="4823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7"/>
                <p:cNvSpPr/>
                <p:nvPr/>
              </p:nvSpPr>
              <p:spPr>
                <a:xfrm>
                  <a:off x="-462625" y="1940000"/>
                  <a:ext cx="180502" cy="215402"/>
                </a:xfrm>
                <a:custGeom>
                  <a:rect b="b" l="l" r="r" t="t"/>
                  <a:pathLst>
                    <a:path extrusionOk="0" h="10336" w="6553">
                      <a:moveTo>
                        <a:pt x="0" y="10336"/>
                      </a:moveTo>
                      <a:cubicBezTo>
                        <a:pt x="283" y="6392"/>
                        <a:pt x="3463" y="-2023"/>
                        <a:pt x="6553" y="446"/>
                      </a:cubicBezTo>
                    </a:path>
                  </a:pathLst>
                </a:custGeom>
                <a:noFill/>
                <a:ln cap="flat" cmpd="sng" w="9525">
                  <a:solidFill>
                    <a:schemeClr val="accent4"/>
                  </a:solidFill>
                  <a:prstDash val="dashDot"/>
                  <a:round/>
                  <a:headEnd len="med" w="med" type="none"/>
                  <a:tailEnd len="med" w="med" type="none"/>
                </a:ln>
              </p:spPr>
            </p:sp>
          </p:grpSp>
          <p:sp>
            <p:nvSpPr>
              <p:cNvPr id="123" name="Google Shape;123;p7"/>
              <p:cNvSpPr/>
              <p:nvPr/>
            </p:nvSpPr>
            <p:spPr>
              <a:xfrm rot="503819">
                <a:off x="6748693" y="-156408"/>
                <a:ext cx="5268076" cy="1632161"/>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rect b="b" l="l" r="r" t="t"/>
                    <a:pathLst>
                      <a:path extrusionOk="0" h="920" w="1250">
                        <a:moveTo>
                          <a:pt x="1" y="1"/>
                        </a:moveTo>
                        <a:lnTo>
                          <a:pt x="1" y="919"/>
                        </a:lnTo>
                        <a:lnTo>
                          <a:pt x="1250" y="919"/>
                        </a:lnTo>
                        <a:lnTo>
                          <a:pt x="125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
                  <p:cNvSpPr/>
                  <p:nvPr/>
                </p:nvSpPr>
                <p:spPr>
                  <a:xfrm>
                    <a:off x="5887475" y="4316200"/>
                    <a:ext cx="29425" cy="21750"/>
                  </a:xfrm>
                  <a:custGeom>
                    <a:rect b="b" l="l" r="r" t="t"/>
                    <a:pathLst>
                      <a:path extrusionOk="0" h="870" w="1177">
                        <a:moveTo>
                          <a:pt x="1" y="0"/>
                        </a:moveTo>
                        <a:lnTo>
                          <a:pt x="1" y="869"/>
                        </a:lnTo>
                        <a:lnTo>
                          <a:pt x="1176" y="869"/>
                        </a:lnTo>
                        <a:lnTo>
                          <a:pt x="117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7"/>
                  <p:cNvSpPr/>
                  <p:nvPr/>
                </p:nvSpPr>
                <p:spPr>
                  <a:xfrm>
                    <a:off x="5960025" y="4261700"/>
                    <a:ext cx="14725" cy="10750"/>
                  </a:xfrm>
                  <a:custGeom>
                    <a:rect b="b" l="l" r="r" t="t"/>
                    <a:pathLst>
                      <a:path extrusionOk="0" h="430" w="589">
                        <a:moveTo>
                          <a:pt x="1" y="1"/>
                        </a:moveTo>
                        <a:lnTo>
                          <a:pt x="1" y="429"/>
                        </a:lnTo>
                        <a:lnTo>
                          <a:pt x="588" y="429"/>
                        </a:lnTo>
                        <a:lnTo>
                          <a:pt x="58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7"/>
                  <p:cNvSpPr/>
                  <p:nvPr/>
                </p:nvSpPr>
                <p:spPr>
                  <a:xfrm>
                    <a:off x="5902175" y="4388125"/>
                    <a:ext cx="15025" cy="10725"/>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7"/>
                  <p:cNvSpPr/>
                  <p:nvPr/>
                </p:nvSpPr>
                <p:spPr>
                  <a:xfrm>
                    <a:off x="5937075" y="4354150"/>
                    <a:ext cx="14725" cy="10725"/>
                  </a:xfrm>
                  <a:custGeom>
                    <a:rect b="b" l="l" r="r" t="t"/>
                    <a:pathLst>
                      <a:path extrusionOk="0" h="429" w="589">
                        <a:moveTo>
                          <a:pt x="0" y="0"/>
                        </a:moveTo>
                        <a:lnTo>
                          <a:pt x="0" y="429"/>
                        </a:lnTo>
                        <a:lnTo>
                          <a:pt x="588" y="429"/>
                        </a:lnTo>
                        <a:lnTo>
                          <a:pt x="58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7"/>
                  <p:cNvSpPr/>
                  <p:nvPr/>
                </p:nvSpPr>
                <p:spPr>
                  <a:xfrm>
                    <a:off x="5919325" y="4238125"/>
                    <a:ext cx="15025" cy="10750"/>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7"/>
                <p:cNvSpPr/>
                <p:nvPr/>
              </p:nvSpPr>
              <p:spPr>
                <a:xfrm>
                  <a:off x="7930887" y="4351948"/>
                  <a:ext cx="179130" cy="179130"/>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rect b="b" l="l" r="r" t="t"/>
                    <a:pathLst>
                      <a:path extrusionOk="0" h="919" w="1237">
                        <a:moveTo>
                          <a:pt x="0" y="0"/>
                        </a:moveTo>
                        <a:lnTo>
                          <a:pt x="0" y="919"/>
                        </a:lnTo>
                        <a:lnTo>
                          <a:pt x="1237" y="919"/>
                        </a:lnTo>
                        <a:lnTo>
                          <a:pt x="123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7"/>
                  <p:cNvSpPr/>
                  <p:nvPr/>
                </p:nvSpPr>
                <p:spPr>
                  <a:xfrm>
                    <a:off x="7852997" y="1702078"/>
                    <a:ext cx="68040" cy="50338"/>
                  </a:xfrm>
                  <a:custGeom>
                    <a:rect b="b" l="l" r="r" t="t"/>
                    <a:pathLst>
                      <a:path extrusionOk="0" h="870" w="1176">
                        <a:moveTo>
                          <a:pt x="0" y="0"/>
                        </a:moveTo>
                        <a:lnTo>
                          <a:pt x="0" y="869"/>
                        </a:lnTo>
                        <a:lnTo>
                          <a:pt x="1175" y="869"/>
                        </a:lnTo>
                        <a:lnTo>
                          <a:pt x="117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7"/>
                  <p:cNvSpPr/>
                  <p:nvPr/>
                </p:nvSpPr>
                <p:spPr>
                  <a:xfrm>
                    <a:off x="7551213" y="1592907"/>
                    <a:ext cx="34772" cy="24822"/>
                  </a:xfrm>
                  <a:custGeom>
                    <a:rect b="b" l="l" r="r" t="t"/>
                    <a:pathLst>
                      <a:path extrusionOk="0" h="429" w="601">
                        <a:moveTo>
                          <a:pt x="0" y="0"/>
                        </a:moveTo>
                        <a:lnTo>
                          <a:pt x="0" y="429"/>
                        </a:lnTo>
                        <a:lnTo>
                          <a:pt x="600" y="429"/>
                        </a:lnTo>
                        <a:lnTo>
                          <a:pt x="60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7"/>
                  <p:cNvSpPr/>
                  <p:nvPr/>
                </p:nvSpPr>
                <p:spPr>
                  <a:xfrm>
                    <a:off x="7774311" y="1748779"/>
                    <a:ext cx="34772" cy="24822"/>
                  </a:xfrm>
                  <a:custGeom>
                    <a:rect b="b" l="l" r="r" t="t"/>
                    <a:pathLst>
                      <a:path extrusionOk="0" h="429" w="601">
                        <a:moveTo>
                          <a:pt x="1" y="0"/>
                        </a:moveTo>
                        <a:lnTo>
                          <a:pt x="1" y="429"/>
                        </a:lnTo>
                        <a:lnTo>
                          <a:pt x="601" y="429"/>
                        </a:lnTo>
                        <a:lnTo>
                          <a:pt x="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7"/>
                  <p:cNvSpPr/>
                  <p:nvPr/>
                </p:nvSpPr>
                <p:spPr>
                  <a:xfrm>
                    <a:off x="7585927" y="1704806"/>
                    <a:ext cx="34772" cy="24880"/>
                  </a:xfrm>
                  <a:custGeom>
                    <a:rect b="b" l="l" r="r" t="t"/>
                    <a:pathLst>
                      <a:path extrusionOk="0" h="430" w="601">
                        <a:moveTo>
                          <a:pt x="0" y="1"/>
                        </a:moveTo>
                        <a:lnTo>
                          <a:pt x="0" y="429"/>
                        </a:lnTo>
                        <a:lnTo>
                          <a:pt x="600" y="429"/>
                        </a:lnTo>
                        <a:lnTo>
                          <a:pt x="6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7"/>
                  <p:cNvSpPr/>
                  <p:nvPr/>
                </p:nvSpPr>
                <p:spPr>
                  <a:xfrm>
                    <a:off x="7853346" y="1538800"/>
                    <a:ext cx="34078" cy="24880"/>
                  </a:xfrm>
                  <a:custGeom>
                    <a:rect b="b" l="l" r="r" t="t"/>
                    <a:pathLst>
                      <a:path extrusionOk="0" h="430" w="589">
                        <a:moveTo>
                          <a:pt x="1" y="1"/>
                        </a:moveTo>
                        <a:lnTo>
                          <a:pt x="1" y="429"/>
                        </a:lnTo>
                        <a:lnTo>
                          <a:pt x="589" y="429"/>
                        </a:lnTo>
                        <a:lnTo>
                          <a:pt x="58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 name="Google Shape;140;p7"/>
                <p:cNvSpPr/>
                <p:nvPr/>
              </p:nvSpPr>
              <p:spPr>
                <a:xfrm>
                  <a:off x="7513195" y="2994801"/>
                  <a:ext cx="179130" cy="179130"/>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rect b="b" l="l" r="r" t="t"/>
                    <a:pathLst>
                      <a:path extrusionOk="0" fill="none" h="64123" w="73244">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7"/>
                  <p:cNvSpPr/>
                  <p:nvPr/>
                </p:nvSpPr>
                <p:spPr>
                  <a:xfrm>
                    <a:off x="1142950" y="3575725"/>
                    <a:ext cx="1648975" cy="1416975"/>
                  </a:xfrm>
                  <a:custGeom>
                    <a:rect b="b" l="l" r="r" t="t"/>
                    <a:pathLst>
                      <a:path extrusionOk="0" fill="none" h="56679" w="65959">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
                  <p:cNvSpPr/>
                  <p:nvPr/>
                </p:nvSpPr>
                <p:spPr>
                  <a:xfrm>
                    <a:off x="1227425" y="3650125"/>
                    <a:ext cx="1399200" cy="1258400"/>
                  </a:xfrm>
                  <a:custGeom>
                    <a:rect b="b" l="l" r="r" t="t"/>
                    <a:pathLst>
                      <a:path extrusionOk="0" fill="none" h="50336" w="55968">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
                  <p:cNvSpPr/>
                  <p:nvPr/>
                </p:nvSpPr>
                <p:spPr>
                  <a:xfrm>
                    <a:off x="1302725" y="3801025"/>
                    <a:ext cx="1217375" cy="1025150"/>
                  </a:xfrm>
                  <a:custGeom>
                    <a:rect b="b" l="l" r="r" t="t"/>
                    <a:pathLst>
                      <a:path extrusionOk="0" fill="none" h="41006" w="48695">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7"/>
                  <p:cNvSpPr/>
                  <p:nvPr/>
                </p:nvSpPr>
                <p:spPr>
                  <a:xfrm>
                    <a:off x="1384750" y="3924375"/>
                    <a:ext cx="1036500" cy="814250"/>
                  </a:xfrm>
                  <a:custGeom>
                    <a:rect b="b" l="l" r="r" t="t"/>
                    <a:pathLst>
                      <a:path extrusionOk="0" fill="none" h="32570" w="4146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7"/>
                  <p:cNvSpPr/>
                  <p:nvPr/>
                </p:nvSpPr>
                <p:spPr>
                  <a:xfrm>
                    <a:off x="1468325" y="4007950"/>
                    <a:ext cx="866300" cy="648650"/>
                  </a:xfrm>
                  <a:custGeom>
                    <a:rect b="b" l="l" r="r" t="t"/>
                    <a:pathLst>
                      <a:path extrusionOk="0" fill="none" h="25946" w="34652">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7"/>
                  <p:cNvSpPr/>
                  <p:nvPr/>
                </p:nvSpPr>
                <p:spPr>
                  <a:xfrm>
                    <a:off x="1559250" y="4101300"/>
                    <a:ext cx="676175" cy="471425"/>
                  </a:xfrm>
                  <a:custGeom>
                    <a:rect b="b" l="l" r="r" t="t"/>
                    <a:pathLst>
                      <a:path extrusionOk="0" fill="none" h="18857" w="27047">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7"/>
                  <p:cNvSpPr/>
                  <p:nvPr/>
                </p:nvSpPr>
                <p:spPr>
                  <a:xfrm>
                    <a:off x="1739825" y="4215475"/>
                    <a:ext cx="374400" cy="287450"/>
                  </a:xfrm>
                  <a:custGeom>
                    <a:rect b="b" l="l" r="r" t="t"/>
                    <a:pathLst>
                      <a:path extrusionOk="0" fill="none" h="11498" w="14976">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rect b="b" l="l" r="r" t="t"/>
                    <a:pathLst>
                      <a:path extrusionOk="0" fill="none" h="23999" w="13763">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
                  <p:cNvSpPr/>
                  <p:nvPr/>
                </p:nvSpPr>
                <p:spPr>
                  <a:xfrm>
                    <a:off x="599000" y="4068850"/>
                    <a:ext cx="190125" cy="449700"/>
                  </a:xfrm>
                  <a:custGeom>
                    <a:rect b="b" l="l" r="r" t="t"/>
                    <a:pathLst>
                      <a:path extrusionOk="0" fill="none" h="17988" w="7605">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7"/>
                  <p:cNvSpPr/>
                  <p:nvPr/>
                </p:nvSpPr>
                <p:spPr>
                  <a:xfrm>
                    <a:off x="669100" y="4120900"/>
                    <a:ext cx="38300" cy="56350"/>
                  </a:xfrm>
                  <a:custGeom>
                    <a:rect b="b" l="l" r="r" t="t"/>
                    <a:pathLst>
                      <a:path extrusionOk="0" fill="none" h="2254" w="1532">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rect b="b" l="l" r="r" t="t"/>
                    <a:pathLst>
                      <a:path extrusionOk="0" fill="none" h="37614" w="18575">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
                  <p:cNvSpPr/>
                  <p:nvPr/>
                </p:nvSpPr>
                <p:spPr>
                  <a:xfrm>
                    <a:off x="775325" y="3007000"/>
                    <a:ext cx="327550" cy="799250"/>
                  </a:xfrm>
                  <a:custGeom>
                    <a:rect b="b" l="l" r="r" t="t"/>
                    <a:pathLst>
                      <a:path extrusionOk="0" fill="none" h="31970" w="13102">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57" name="Google Shape;157;p7"/>
            <p:cNvSpPr/>
            <p:nvPr/>
          </p:nvSpPr>
          <p:spPr>
            <a:xfrm>
              <a:off x="-728859" y="106549"/>
              <a:ext cx="1876289" cy="901896"/>
            </a:xfrm>
            <a:custGeom>
              <a:rect b="b" l="l" r="r" t="t"/>
              <a:pathLst>
                <a:path extrusionOk="0" h="9374" w="19501">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8" name="Shape 158"/>
        <p:cNvGrpSpPr/>
        <p:nvPr/>
      </p:nvGrpSpPr>
      <p:grpSpPr>
        <a:xfrm>
          <a:off x="0" y="0"/>
          <a:ext cx="0" cy="0"/>
          <a:chOff x="0" y="0"/>
          <a:chExt cx="0" cy="0"/>
        </a:xfrm>
      </p:grpSpPr>
      <p:grpSp>
        <p:nvGrpSpPr>
          <p:cNvPr id="159" name="Google Shape;159;p8"/>
          <p:cNvGrpSpPr/>
          <p:nvPr/>
        </p:nvGrpSpPr>
        <p:grpSpPr>
          <a:xfrm>
            <a:off x="-1928694" y="-592228"/>
            <a:ext cx="14532496" cy="8419103"/>
            <a:chOff x="-1928694" y="-592228"/>
            <a:chExt cx="14532496" cy="8419103"/>
          </a:xfrm>
        </p:grpSpPr>
        <p:grpSp>
          <p:nvGrpSpPr>
            <p:cNvPr id="160" name="Google Shape;160;p8"/>
            <p:cNvGrpSpPr/>
            <p:nvPr/>
          </p:nvGrpSpPr>
          <p:grpSpPr>
            <a:xfrm>
              <a:off x="-1928694" y="-592228"/>
              <a:ext cx="3608930" cy="3973565"/>
              <a:chOff x="-1890669" y="-592228"/>
              <a:chExt cx="3608930" cy="3973565"/>
            </a:xfrm>
          </p:grpSpPr>
          <p:grpSp>
            <p:nvGrpSpPr>
              <p:cNvPr id="161" name="Google Shape;161;p8"/>
              <p:cNvGrpSpPr/>
              <p:nvPr/>
            </p:nvGrpSpPr>
            <p:grpSpPr>
              <a:xfrm>
                <a:off x="-1890669" y="-592228"/>
                <a:ext cx="3608930" cy="3973565"/>
                <a:chOff x="262575" y="279375"/>
                <a:chExt cx="1205750" cy="1327575"/>
              </a:xfrm>
            </p:grpSpPr>
            <p:sp>
              <p:nvSpPr>
                <p:cNvPr id="162" name="Google Shape;162;p8"/>
                <p:cNvSpPr/>
                <p:nvPr/>
              </p:nvSpPr>
              <p:spPr>
                <a:xfrm>
                  <a:off x="321025" y="335700"/>
                  <a:ext cx="1088525" cy="1213400"/>
                </a:xfrm>
                <a:custGeom>
                  <a:rect b="b" l="l" r="r" t="t"/>
                  <a:pathLst>
                    <a:path extrusionOk="0" fill="none" h="48536" w="43541">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8"/>
                <p:cNvSpPr/>
                <p:nvPr/>
              </p:nvSpPr>
              <p:spPr>
                <a:xfrm>
                  <a:off x="408275" y="421100"/>
                  <a:ext cx="903000" cy="1014725"/>
                </a:xfrm>
                <a:custGeom>
                  <a:rect b="b" l="l" r="r" t="t"/>
                  <a:pathLst>
                    <a:path extrusionOk="0" fill="none" h="40589" w="3612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8"/>
                <p:cNvSpPr/>
                <p:nvPr/>
              </p:nvSpPr>
              <p:spPr>
                <a:xfrm>
                  <a:off x="493675" y="440375"/>
                  <a:ext cx="630900" cy="586525"/>
                </a:xfrm>
                <a:custGeom>
                  <a:rect b="b" l="l" r="r" t="t"/>
                  <a:pathLst>
                    <a:path extrusionOk="0" fill="none" h="23461" w="25236">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8"/>
                <p:cNvSpPr/>
                <p:nvPr/>
              </p:nvSpPr>
              <p:spPr>
                <a:xfrm>
                  <a:off x="579075" y="560075"/>
                  <a:ext cx="386025" cy="301825"/>
                </a:xfrm>
                <a:custGeom>
                  <a:rect b="b" l="l" r="r" t="t"/>
                  <a:pathLst>
                    <a:path extrusionOk="0" fill="none" h="12073" w="15441">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cap="flat" cmpd="sng" w="9525">
                  <a:solidFill>
                    <a:schemeClr val="accent3"/>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8"/>
                <p:cNvSpPr/>
                <p:nvPr/>
              </p:nvSpPr>
              <p:spPr>
                <a:xfrm>
                  <a:off x="262575" y="279375"/>
                  <a:ext cx="1205750" cy="1327575"/>
                </a:xfrm>
                <a:custGeom>
                  <a:rect b="b" l="l" r="r" t="t"/>
                  <a:pathLst>
                    <a:path extrusionOk="0" fill="none" h="53103" w="4823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cap="flat" cmpd="sng" w="9525">
                  <a:solidFill>
                    <a:schemeClr val="accent3"/>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 name="Google Shape;167;p8"/>
              <p:cNvSpPr/>
              <p:nvPr/>
            </p:nvSpPr>
            <p:spPr>
              <a:xfrm>
                <a:off x="-462625" y="1940000"/>
                <a:ext cx="180502" cy="215402"/>
              </a:xfrm>
              <a:custGeom>
                <a:rect b="b" l="l" r="r" t="t"/>
                <a:pathLst>
                  <a:path extrusionOk="0" h="10336" w="6553">
                    <a:moveTo>
                      <a:pt x="0" y="10336"/>
                    </a:moveTo>
                    <a:cubicBezTo>
                      <a:pt x="283" y="6392"/>
                      <a:pt x="3463" y="-2023"/>
                      <a:pt x="6553" y="446"/>
                    </a:cubicBezTo>
                  </a:path>
                </a:pathLst>
              </a:custGeom>
              <a:noFill/>
              <a:ln cap="flat" cmpd="sng" w="9525">
                <a:solidFill>
                  <a:schemeClr val="accent3"/>
                </a:solidFill>
                <a:prstDash val="dashDot"/>
                <a:round/>
                <a:headEnd len="med" w="med" type="none"/>
                <a:tailEnd len="med" w="med" type="none"/>
              </a:ln>
            </p:spPr>
          </p:sp>
        </p:grpSp>
        <p:sp>
          <p:nvSpPr>
            <p:cNvPr id="168" name="Google Shape;168;p8"/>
            <p:cNvSpPr/>
            <p:nvPr/>
          </p:nvSpPr>
          <p:spPr>
            <a:xfrm rot="1091617">
              <a:off x="3866253" y="3914836"/>
              <a:ext cx="8538006" cy="2645255"/>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9" name="Google Shape;169;p8"/>
            <p:cNvGrpSpPr/>
            <p:nvPr/>
          </p:nvGrpSpPr>
          <p:grpSpPr>
            <a:xfrm rot="5400000">
              <a:off x="7177763" y="2799287"/>
              <a:ext cx="4020585" cy="3545433"/>
              <a:chOff x="-2417677" y="2452996"/>
              <a:chExt cx="5416388" cy="4776280"/>
            </a:xfrm>
          </p:grpSpPr>
          <p:grpSp>
            <p:nvGrpSpPr>
              <p:cNvPr id="170" name="Google Shape;170;p8"/>
              <p:cNvGrpSpPr/>
              <p:nvPr/>
            </p:nvGrpSpPr>
            <p:grpSpPr>
              <a:xfrm>
                <a:off x="415116" y="4353695"/>
                <a:ext cx="451070" cy="303924"/>
                <a:chOff x="5850477" y="3901125"/>
                <a:chExt cx="127450" cy="85874"/>
              </a:xfrm>
            </p:grpSpPr>
            <p:sp>
              <p:nvSpPr>
                <p:cNvPr id="171" name="Google Shape;171;p8"/>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8"/>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8"/>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8"/>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8"/>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8"/>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 name="Google Shape;177;p8"/>
              <p:cNvSpPr/>
              <p:nvPr/>
            </p:nvSpPr>
            <p:spPr>
              <a:xfrm>
                <a:off x="1177375" y="4353700"/>
                <a:ext cx="186803" cy="186803"/>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8" name="Google Shape;178;p8"/>
              <p:cNvGrpSpPr/>
              <p:nvPr/>
            </p:nvGrpSpPr>
            <p:grpSpPr>
              <a:xfrm>
                <a:off x="-2417677" y="2452996"/>
                <a:ext cx="5416388" cy="4776280"/>
                <a:chOff x="3141775" y="2797950"/>
                <a:chExt cx="2059150" cy="1815800"/>
              </a:xfrm>
            </p:grpSpPr>
            <p:sp>
              <p:nvSpPr>
                <p:cNvPr id="179" name="Google Shape;179;p8"/>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8"/>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8"/>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8"/>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8"/>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8"/>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8" name="Google Shape;188;p8"/>
            <p:cNvSpPr/>
            <p:nvPr/>
          </p:nvSpPr>
          <p:spPr>
            <a:xfrm>
              <a:off x="7608100" y="784863"/>
              <a:ext cx="1315294" cy="632253"/>
            </a:xfrm>
            <a:custGeom>
              <a:rect b="b" l="l" r="r" t="t"/>
              <a:pathLst>
                <a:path extrusionOk="0" h="9374" w="19501">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
            <p:cNvSpPr/>
            <p:nvPr/>
          </p:nvSpPr>
          <p:spPr>
            <a:xfrm rot="1524175">
              <a:off x="7915787" y="474936"/>
              <a:ext cx="562115" cy="829321"/>
            </a:xfrm>
            <a:custGeom>
              <a:rect b="b" l="l" r="r" t="t"/>
              <a:pathLst>
                <a:path extrusionOk="0" h="21994" w="14908">
                  <a:moveTo>
                    <a:pt x="14770" y="1"/>
                  </a:moveTo>
                  <a:cubicBezTo>
                    <a:pt x="14137" y="1"/>
                    <a:pt x="10205" y="6373"/>
                    <a:pt x="10205" y="6373"/>
                  </a:cubicBezTo>
                  <a:cubicBezTo>
                    <a:pt x="10205" y="6373"/>
                    <a:pt x="9490" y="6396"/>
                    <a:pt x="9335" y="6456"/>
                  </a:cubicBezTo>
                  <a:cubicBezTo>
                    <a:pt x="9192" y="6527"/>
                    <a:pt x="8061" y="8539"/>
                    <a:pt x="8061" y="8539"/>
                  </a:cubicBezTo>
                  <a:cubicBezTo>
                    <a:pt x="8061" y="8539"/>
                    <a:pt x="1239" y="10921"/>
                    <a:pt x="1072" y="11040"/>
                  </a:cubicBezTo>
                  <a:cubicBezTo>
                    <a:pt x="918" y="11159"/>
                    <a:pt x="13" y="12730"/>
                    <a:pt x="13" y="12730"/>
                  </a:cubicBezTo>
                  <a:lnTo>
                    <a:pt x="5156" y="14040"/>
                  </a:lnTo>
                  <a:lnTo>
                    <a:pt x="4085" y="16005"/>
                  </a:lnTo>
                  <a:lnTo>
                    <a:pt x="394" y="17314"/>
                  </a:lnTo>
                  <a:lnTo>
                    <a:pt x="1" y="18612"/>
                  </a:lnTo>
                  <a:lnTo>
                    <a:pt x="2632" y="19207"/>
                  </a:lnTo>
                  <a:cubicBezTo>
                    <a:pt x="2632" y="19207"/>
                    <a:pt x="2915" y="20023"/>
                    <a:pt x="3895" y="20023"/>
                  </a:cubicBezTo>
                  <a:cubicBezTo>
                    <a:pt x="3941" y="20023"/>
                    <a:pt x="3988" y="20021"/>
                    <a:pt x="4037" y="20017"/>
                  </a:cubicBezTo>
                  <a:lnTo>
                    <a:pt x="6252" y="21993"/>
                  </a:lnTo>
                  <a:lnTo>
                    <a:pt x="7145" y="21172"/>
                  </a:lnTo>
                  <a:cubicBezTo>
                    <a:pt x="7145" y="21172"/>
                    <a:pt x="6383" y="17076"/>
                    <a:pt x="6430" y="17005"/>
                  </a:cubicBezTo>
                  <a:cubicBezTo>
                    <a:pt x="6478" y="16933"/>
                    <a:pt x="7395" y="15266"/>
                    <a:pt x="7395" y="15266"/>
                  </a:cubicBezTo>
                  <a:lnTo>
                    <a:pt x="11217" y="19136"/>
                  </a:lnTo>
                  <a:lnTo>
                    <a:pt x="12276" y="17207"/>
                  </a:lnTo>
                  <a:lnTo>
                    <a:pt x="10693" y="10278"/>
                  </a:lnTo>
                  <a:lnTo>
                    <a:pt x="11943" y="8016"/>
                  </a:lnTo>
                  <a:cubicBezTo>
                    <a:pt x="11990" y="7742"/>
                    <a:pt x="11633" y="7218"/>
                    <a:pt x="11633" y="7218"/>
                  </a:cubicBezTo>
                  <a:cubicBezTo>
                    <a:pt x="11633" y="7218"/>
                    <a:pt x="12550" y="5337"/>
                    <a:pt x="13622" y="3158"/>
                  </a:cubicBezTo>
                  <a:cubicBezTo>
                    <a:pt x="14372" y="1658"/>
                    <a:pt x="14907" y="38"/>
                    <a:pt x="14788" y="3"/>
                  </a:cubicBezTo>
                  <a:cubicBezTo>
                    <a:pt x="14783" y="1"/>
                    <a:pt x="14777" y="1"/>
                    <a:pt x="1477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8"/>
            <p:cNvSpPr/>
            <p:nvPr/>
          </p:nvSpPr>
          <p:spPr>
            <a:xfrm rot="1524061">
              <a:off x="8192766" y="93619"/>
              <a:ext cx="359362" cy="530196"/>
            </a:xfrm>
            <a:custGeom>
              <a:rect b="b" l="l" r="r" t="t"/>
              <a:pathLst>
                <a:path extrusionOk="0" h="21994" w="14908">
                  <a:moveTo>
                    <a:pt x="14770" y="1"/>
                  </a:moveTo>
                  <a:cubicBezTo>
                    <a:pt x="14137" y="1"/>
                    <a:pt x="10205" y="6373"/>
                    <a:pt x="10205" y="6373"/>
                  </a:cubicBezTo>
                  <a:cubicBezTo>
                    <a:pt x="10205" y="6373"/>
                    <a:pt x="9490" y="6396"/>
                    <a:pt x="9335" y="6456"/>
                  </a:cubicBezTo>
                  <a:cubicBezTo>
                    <a:pt x="9192" y="6527"/>
                    <a:pt x="8061" y="8539"/>
                    <a:pt x="8061" y="8539"/>
                  </a:cubicBezTo>
                  <a:cubicBezTo>
                    <a:pt x="8061" y="8539"/>
                    <a:pt x="1239" y="10921"/>
                    <a:pt x="1072" y="11040"/>
                  </a:cubicBezTo>
                  <a:cubicBezTo>
                    <a:pt x="918" y="11159"/>
                    <a:pt x="13" y="12730"/>
                    <a:pt x="13" y="12730"/>
                  </a:cubicBezTo>
                  <a:lnTo>
                    <a:pt x="5156" y="14040"/>
                  </a:lnTo>
                  <a:lnTo>
                    <a:pt x="4085" y="16005"/>
                  </a:lnTo>
                  <a:lnTo>
                    <a:pt x="394" y="17314"/>
                  </a:lnTo>
                  <a:lnTo>
                    <a:pt x="1" y="18612"/>
                  </a:lnTo>
                  <a:lnTo>
                    <a:pt x="2632" y="19207"/>
                  </a:lnTo>
                  <a:cubicBezTo>
                    <a:pt x="2632" y="19207"/>
                    <a:pt x="2915" y="20023"/>
                    <a:pt x="3895" y="20023"/>
                  </a:cubicBezTo>
                  <a:cubicBezTo>
                    <a:pt x="3941" y="20023"/>
                    <a:pt x="3988" y="20021"/>
                    <a:pt x="4037" y="20017"/>
                  </a:cubicBezTo>
                  <a:lnTo>
                    <a:pt x="6252" y="21993"/>
                  </a:lnTo>
                  <a:lnTo>
                    <a:pt x="7145" y="21172"/>
                  </a:lnTo>
                  <a:cubicBezTo>
                    <a:pt x="7145" y="21172"/>
                    <a:pt x="6383" y="17076"/>
                    <a:pt x="6430" y="17005"/>
                  </a:cubicBezTo>
                  <a:cubicBezTo>
                    <a:pt x="6478" y="16933"/>
                    <a:pt x="7395" y="15266"/>
                    <a:pt x="7395" y="15266"/>
                  </a:cubicBezTo>
                  <a:lnTo>
                    <a:pt x="11217" y="19136"/>
                  </a:lnTo>
                  <a:lnTo>
                    <a:pt x="12276" y="17207"/>
                  </a:lnTo>
                  <a:lnTo>
                    <a:pt x="10693" y="10278"/>
                  </a:lnTo>
                  <a:lnTo>
                    <a:pt x="11943" y="8016"/>
                  </a:lnTo>
                  <a:cubicBezTo>
                    <a:pt x="11990" y="7742"/>
                    <a:pt x="11633" y="7218"/>
                    <a:pt x="11633" y="7218"/>
                  </a:cubicBezTo>
                  <a:cubicBezTo>
                    <a:pt x="11633" y="7218"/>
                    <a:pt x="12550" y="5337"/>
                    <a:pt x="13622" y="3158"/>
                  </a:cubicBezTo>
                  <a:cubicBezTo>
                    <a:pt x="14372" y="1658"/>
                    <a:pt x="14907" y="38"/>
                    <a:pt x="14788" y="3"/>
                  </a:cubicBezTo>
                  <a:cubicBezTo>
                    <a:pt x="14783" y="1"/>
                    <a:pt x="14777" y="1"/>
                    <a:pt x="1477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p8"/>
          <p:cNvSpPr txBox="1"/>
          <p:nvPr>
            <p:ph type="title"/>
          </p:nvPr>
        </p:nvSpPr>
        <p:spPr>
          <a:xfrm>
            <a:off x="2321700" y="1509429"/>
            <a:ext cx="5608800" cy="1873500"/>
          </a:xfrm>
          <a:prstGeom prst="rect">
            <a:avLst/>
          </a:prstGeom>
        </p:spPr>
        <p:txBody>
          <a:bodyPr anchorCtr="0" anchor="ctr" bIns="91425" lIns="91425" spcFirstLastPara="1" rIns="91425" wrap="square" tIns="91425">
            <a:noAutofit/>
          </a:bodyPr>
          <a:lstStyle>
            <a:lvl1pPr lvl="0" algn="r">
              <a:lnSpc>
                <a:spcPct val="90000"/>
              </a:lnSpc>
              <a:spcBef>
                <a:spcPts val="0"/>
              </a:spcBef>
              <a:spcAft>
                <a:spcPts val="0"/>
              </a:spcAft>
              <a:buSzPts val="4800"/>
              <a:buNone/>
              <a:defRPr sz="85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92" name="Google Shape;192;p8"/>
          <p:cNvSpPr txBox="1"/>
          <p:nvPr>
            <p:ph idx="1" type="subTitle"/>
          </p:nvPr>
        </p:nvSpPr>
        <p:spPr>
          <a:xfrm>
            <a:off x="2960200" y="3547750"/>
            <a:ext cx="4970400" cy="451500"/>
          </a:xfrm>
          <a:prstGeom prst="rect">
            <a:avLst/>
          </a:prstGeom>
        </p:spPr>
        <p:txBody>
          <a:bodyPr anchorCtr="0" anchor="t" bIns="91425" lIns="91425" spcFirstLastPara="1" rIns="91425" wrap="square" tIns="91425">
            <a:noAutofit/>
          </a:bodyPr>
          <a:lstStyle>
            <a:lvl1pPr lvl="0" algn="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3" name="Shape 193"/>
        <p:cNvGrpSpPr/>
        <p:nvPr/>
      </p:nvGrpSpPr>
      <p:grpSpPr>
        <a:xfrm>
          <a:off x="0" y="0"/>
          <a:ext cx="0" cy="0"/>
          <a:chOff x="0" y="0"/>
          <a:chExt cx="0" cy="0"/>
        </a:xfrm>
      </p:grpSpPr>
      <p:grpSp>
        <p:nvGrpSpPr>
          <p:cNvPr id="194" name="Google Shape;194;p9"/>
          <p:cNvGrpSpPr/>
          <p:nvPr/>
        </p:nvGrpSpPr>
        <p:grpSpPr>
          <a:xfrm>
            <a:off x="-2417677" y="-1408483"/>
            <a:ext cx="14301206" cy="8637760"/>
            <a:chOff x="-2417677" y="-1408483"/>
            <a:chExt cx="14301206" cy="8637760"/>
          </a:xfrm>
        </p:grpSpPr>
        <p:sp>
          <p:nvSpPr>
            <p:cNvPr id="195" name="Google Shape;195;p9"/>
            <p:cNvSpPr/>
            <p:nvPr/>
          </p:nvSpPr>
          <p:spPr>
            <a:xfrm>
              <a:off x="1675374" y="3022449"/>
              <a:ext cx="10208156" cy="3162702"/>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p:nvPr/>
          </p:nvSpPr>
          <p:spPr>
            <a:xfrm>
              <a:off x="-501687" y="184075"/>
              <a:ext cx="2531376" cy="1216816"/>
            </a:xfrm>
            <a:custGeom>
              <a:rect b="b" l="l" r="r" t="t"/>
              <a:pathLst>
                <a:path extrusionOk="0" h="9374" w="19501">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
            <p:cNvSpPr/>
            <p:nvPr/>
          </p:nvSpPr>
          <p:spPr>
            <a:xfrm rot="10800000">
              <a:off x="3661800" y="-1408483"/>
              <a:ext cx="4284856" cy="2516433"/>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9"/>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9"/>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 name="Google Shape;206;p9"/>
              <p:cNvSpPr/>
              <p:nvPr/>
            </p:nvSpPr>
            <p:spPr>
              <a:xfrm>
                <a:off x="1177375" y="4353700"/>
                <a:ext cx="186803" cy="186803"/>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rect b="b" l="l" r="r" t="t"/>
                  <a:pathLst>
                    <a:path extrusionOk="0" fill="none" h="68151" w="77591">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9"/>
                <p:cNvSpPr/>
                <p:nvPr/>
              </p:nvSpPr>
              <p:spPr>
                <a:xfrm>
                  <a:off x="3291150" y="3022000"/>
                  <a:ext cx="1763775" cy="1450325"/>
                </a:xfrm>
                <a:custGeom>
                  <a:rect b="b" l="l" r="r" t="t"/>
                  <a:pathLst>
                    <a:path extrusionOk="0" fill="none" h="58013" w="70551">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
                <p:cNvSpPr/>
                <p:nvPr/>
              </p:nvSpPr>
              <p:spPr>
                <a:xfrm>
                  <a:off x="3494700" y="3128825"/>
                  <a:ext cx="1476050" cy="1252600"/>
                </a:xfrm>
                <a:custGeom>
                  <a:rect b="b" l="l" r="r" t="t"/>
                  <a:pathLst>
                    <a:path extrusionOk="0" fill="none" h="50104" w="59042">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9"/>
                <p:cNvSpPr/>
                <p:nvPr/>
              </p:nvSpPr>
              <p:spPr>
                <a:xfrm>
                  <a:off x="4150375" y="3826750"/>
                  <a:ext cx="732825" cy="448450"/>
                </a:xfrm>
                <a:custGeom>
                  <a:rect b="b" l="l" r="r" t="t"/>
                  <a:pathLst>
                    <a:path extrusionOk="0" fill="none" h="17938" w="29313">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
                <p:cNvSpPr/>
                <p:nvPr/>
              </p:nvSpPr>
              <p:spPr>
                <a:xfrm>
                  <a:off x="4294225" y="3936625"/>
                  <a:ext cx="503275" cy="246750"/>
                </a:xfrm>
                <a:custGeom>
                  <a:rect b="b" l="l" r="r" t="t"/>
                  <a:pathLst>
                    <a:path extrusionOk="0" fill="none" h="9870" w="20131">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9"/>
                <p:cNvSpPr/>
                <p:nvPr/>
              </p:nvSpPr>
              <p:spPr>
                <a:xfrm>
                  <a:off x="4404425" y="4038250"/>
                  <a:ext cx="119400" cy="60950"/>
                </a:xfrm>
                <a:custGeom>
                  <a:rect b="b" l="l" r="r" t="t"/>
                  <a:pathLst>
                    <a:path extrusionOk="0" fill="none" h="2438" w="4776">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9"/>
                <p:cNvSpPr/>
                <p:nvPr/>
              </p:nvSpPr>
              <p:spPr>
                <a:xfrm>
                  <a:off x="4278025" y="3400650"/>
                  <a:ext cx="161025" cy="193175"/>
                </a:xfrm>
                <a:custGeom>
                  <a:rect b="b" l="l" r="r" t="t"/>
                  <a:pathLst>
                    <a:path extrusionOk="0" fill="none" h="7727" w="6441">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p:nvPr/>
              </p:nvSpPr>
              <p:spPr>
                <a:xfrm>
                  <a:off x="4693700" y="3373700"/>
                  <a:ext cx="139900" cy="243075"/>
                </a:xfrm>
                <a:custGeom>
                  <a:rect b="b" l="l" r="r" t="t"/>
                  <a:pathLst>
                    <a:path extrusionOk="0" fill="none" h="9723" w="5596">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
                <p:cNvSpPr/>
                <p:nvPr/>
              </p:nvSpPr>
              <p:spPr>
                <a:xfrm>
                  <a:off x="3141775" y="2797950"/>
                  <a:ext cx="2059150" cy="1815800"/>
                </a:xfrm>
                <a:custGeom>
                  <a:rect b="b" l="l" r="r" t="t"/>
                  <a:pathLst>
                    <a:path extrusionOk="0" fill="none" h="72632" w="82366">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17" name="Google Shape;217;p9"/>
          <p:cNvSpPr txBox="1"/>
          <p:nvPr>
            <p:ph type="title"/>
          </p:nvPr>
        </p:nvSpPr>
        <p:spPr>
          <a:xfrm>
            <a:off x="886975" y="1350975"/>
            <a:ext cx="4332900" cy="1671000"/>
          </a:xfrm>
          <a:prstGeom prst="rect">
            <a:avLst/>
          </a:prstGeom>
        </p:spPr>
        <p:txBody>
          <a:bodyPr anchorCtr="0" anchor="ctr" bIns="91425" lIns="91425" spcFirstLastPara="1" rIns="91425" wrap="square" tIns="91425">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18" name="Google Shape;218;p9"/>
          <p:cNvSpPr txBox="1"/>
          <p:nvPr>
            <p:ph idx="1" type="subTitle"/>
          </p:nvPr>
        </p:nvSpPr>
        <p:spPr>
          <a:xfrm>
            <a:off x="886975" y="3021950"/>
            <a:ext cx="4332900" cy="678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9" name="Shape 219"/>
        <p:cNvGrpSpPr/>
        <p:nvPr/>
      </p:nvGrpSpPr>
      <p:grpSpPr>
        <a:xfrm>
          <a:off x="0" y="0"/>
          <a:ext cx="0" cy="0"/>
          <a:chOff x="0" y="0"/>
          <a:chExt cx="0" cy="0"/>
        </a:xfrm>
      </p:grpSpPr>
      <p:grpSp>
        <p:nvGrpSpPr>
          <p:cNvPr id="220" name="Google Shape;220;p10"/>
          <p:cNvGrpSpPr/>
          <p:nvPr/>
        </p:nvGrpSpPr>
        <p:grpSpPr>
          <a:xfrm>
            <a:off x="-1780200" y="-592228"/>
            <a:ext cx="12647335" cy="6285259"/>
            <a:chOff x="-1780200" y="-592228"/>
            <a:chExt cx="12647335" cy="6285259"/>
          </a:xfrm>
        </p:grpSpPr>
        <p:grpSp>
          <p:nvGrpSpPr>
            <p:cNvPr id="221" name="Google Shape;221;p10"/>
            <p:cNvGrpSpPr/>
            <p:nvPr/>
          </p:nvGrpSpPr>
          <p:grpSpPr>
            <a:xfrm>
              <a:off x="7258206" y="-592228"/>
              <a:ext cx="3608930" cy="3973565"/>
              <a:chOff x="-1890669" y="-592228"/>
              <a:chExt cx="3608930" cy="3973565"/>
            </a:xfrm>
          </p:grpSpPr>
          <p:grpSp>
            <p:nvGrpSpPr>
              <p:cNvPr id="222" name="Google Shape;222;p10"/>
              <p:cNvGrpSpPr/>
              <p:nvPr/>
            </p:nvGrpSpPr>
            <p:grpSpPr>
              <a:xfrm>
                <a:off x="-1890669" y="-592228"/>
                <a:ext cx="3608930" cy="3973565"/>
                <a:chOff x="262575" y="279375"/>
                <a:chExt cx="1205750" cy="1327575"/>
              </a:xfrm>
            </p:grpSpPr>
            <p:sp>
              <p:nvSpPr>
                <p:cNvPr id="223" name="Google Shape;223;p10"/>
                <p:cNvSpPr/>
                <p:nvPr/>
              </p:nvSpPr>
              <p:spPr>
                <a:xfrm>
                  <a:off x="321025" y="335700"/>
                  <a:ext cx="1088525" cy="1213400"/>
                </a:xfrm>
                <a:custGeom>
                  <a:rect b="b" l="l" r="r" t="t"/>
                  <a:pathLst>
                    <a:path extrusionOk="0" fill="none" h="48536" w="43541">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0"/>
                <p:cNvSpPr/>
                <p:nvPr/>
              </p:nvSpPr>
              <p:spPr>
                <a:xfrm>
                  <a:off x="408275" y="421100"/>
                  <a:ext cx="903000" cy="1014725"/>
                </a:xfrm>
                <a:custGeom>
                  <a:rect b="b" l="l" r="r" t="t"/>
                  <a:pathLst>
                    <a:path extrusionOk="0" fill="none" h="40589" w="3612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0"/>
                <p:cNvSpPr/>
                <p:nvPr/>
              </p:nvSpPr>
              <p:spPr>
                <a:xfrm>
                  <a:off x="493675" y="440375"/>
                  <a:ext cx="630900" cy="586525"/>
                </a:xfrm>
                <a:custGeom>
                  <a:rect b="b" l="l" r="r" t="t"/>
                  <a:pathLst>
                    <a:path extrusionOk="0" fill="none" h="23461" w="25236">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0"/>
                <p:cNvSpPr/>
                <p:nvPr/>
              </p:nvSpPr>
              <p:spPr>
                <a:xfrm>
                  <a:off x="579075" y="560075"/>
                  <a:ext cx="386025" cy="301825"/>
                </a:xfrm>
                <a:custGeom>
                  <a:rect b="b" l="l" r="r" t="t"/>
                  <a:pathLst>
                    <a:path extrusionOk="0" fill="none" h="12073" w="15441">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
                <p:cNvSpPr/>
                <p:nvPr/>
              </p:nvSpPr>
              <p:spPr>
                <a:xfrm>
                  <a:off x="262575" y="279375"/>
                  <a:ext cx="1205750" cy="1327575"/>
                </a:xfrm>
                <a:custGeom>
                  <a:rect b="b" l="l" r="r" t="t"/>
                  <a:pathLst>
                    <a:path extrusionOk="0" fill="none" h="53103" w="4823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cap="flat" cmpd="sng" w="9525">
                  <a:solidFill>
                    <a:schemeClr val="accent2"/>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8" name="Google Shape;228;p10"/>
              <p:cNvSpPr/>
              <p:nvPr/>
            </p:nvSpPr>
            <p:spPr>
              <a:xfrm>
                <a:off x="-462625" y="1940000"/>
                <a:ext cx="180502" cy="215402"/>
              </a:xfrm>
              <a:custGeom>
                <a:rect b="b" l="l" r="r" t="t"/>
                <a:pathLst>
                  <a:path extrusionOk="0" h="10336" w="6553">
                    <a:moveTo>
                      <a:pt x="0" y="10336"/>
                    </a:moveTo>
                    <a:cubicBezTo>
                      <a:pt x="283" y="6392"/>
                      <a:pt x="3463" y="-2023"/>
                      <a:pt x="6553" y="446"/>
                    </a:cubicBezTo>
                  </a:path>
                </a:pathLst>
              </a:custGeom>
              <a:noFill/>
              <a:ln cap="flat" cmpd="sng" w="9525">
                <a:solidFill>
                  <a:schemeClr val="accent2"/>
                </a:solidFill>
                <a:prstDash val="dashDot"/>
                <a:round/>
                <a:headEnd len="med" w="med" type="none"/>
                <a:tailEnd len="med" w="med" type="none"/>
              </a:ln>
            </p:spPr>
          </p:sp>
        </p:grpSp>
        <p:grpSp>
          <p:nvGrpSpPr>
            <p:cNvPr id="229" name="Google Shape;229;p10"/>
            <p:cNvGrpSpPr/>
            <p:nvPr/>
          </p:nvGrpSpPr>
          <p:grpSpPr>
            <a:xfrm>
              <a:off x="-1780200" y="2487362"/>
              <a:ext cx="3661651" cy="3205669"/>
              <a:chOff x="1057550" y="3474725"/>
              <a:chExt cx="1831100" cy="1603075"/>
            </a:xfrm>
          </p:grpSpPr>
          <p:sp>
            <p:nvSpPr>
              <p:cNvPr id="230" name="Google Shape;230;p10"/>
              <p:cNvSpPr/>
              <p:nvPr/>
            </p:nvSpPr>
            <p:spPr>
              <a:xfrm>
                <a:off x="1057550" y="3474725"/>
                <a:ext cx="1831100" cy="1603075"/>
              </a:xfrm>
              <a:custGeom>
                <a:rect b="b" l="l" r="r" t="t"/>
                <a:pathLst>
                  <a:path extrusionOk="0" fill="none" h="64123" w="73244">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cap="flat" cmpd="sng" w="9525">
                <a:solidFill>
                  <a:schemeClr val="accent2"/>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0"/>
              <p:cNvSpPr/>
              <p:nvPr/>
            </p:nvSpPr>
            <p:spPr>
              <a:xfrm>
                <a:off x="1142950" y="3575725"/>
                <a:ext cx="1648975" cy="1416975"/>
              </a:xfrm>
              <a:custGeom>
                <a:rect b="b" l="l" r="r" t="t"/>
                <a:pathLst>
                  <a:path extrusionOk="0" fill="none" h="56679" w="65959">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0"/>
              <p:cNvSpPr/>
              <p:nvPr/>
            </p:nvSpPr>
            <p:spPr>
              <a:xfrm>
                <a:off x="1227425" y="3650125"/>
                <a:ext cx="1399200" cy="1258400"/>
              </a:xfrm>
              <a:custGeom>
                <a:rect b="b" l="l" r="r" t="t"/>
                <a:pathLst>
                  <a:path extrusionOk="0" fill="none" h="50336" w="55968">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0"/>
              <p:cNvSpPr/>
              <p:nvPr/>
            </p:nvSpPr>
            <p:spPr>
              <a:xfrm>
                <a:off x="1302725" y="3801025"/>
                <a:ext cx="1217375" cy="1025150"/>
              </a:xfrm>
              <a:custGeom>
                <a:rect b="b" l="l" r="r" t="t"/>
                <a:pathLst>
                  <a:path extrusionOk="0" fill="none" h="41006" w="48695">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0"/>
              <p:cNvSpPr/>
              <p:nvPr/>
            </p:nvSpPr>
            <p:spPr>
              <a:xfrm>
                <a:off x="1384750" y="3924375"/>
                <a:ext cx="1036500" cy="814250"/>
              </a:xfrm>
              <a:custGeom>
                <a:rect b="b" l="l" r="r" t="t"/>
                <a:pathLst>
                  <a:path extrusionOk="0" fill="none" h="32570" w="4146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0"/>
              <p:cNvSpPr/>
              <p:nvPr/>
            </p:nvSpPr>
            <p:spPr>
              <a:xfrm>
                <a:off x="1468325" y="4007950"/>
                <a:ext cx="866300" cy="648650"/>
              </a:xfrm>
              <a:custGeom>
                <a:rect b="b" l="l" r="r" t="t"/>
                <a:pathLst>
                  <a:path extrusionOk="0" fill="none" h="25946" w="34652">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0"/>
              <p:cNvSpPr/>
              <p:nvPr/>
            </p:nvSpPr>
            <p:spPr>
              <a:xfrm>
                <a:off x="1559250" y="4101300"/>
                <a:ext cx="676175" cy="471425"/>
              </a:xfrm>
              <a:custGeom>
                <a:rect b="b" l="l" r="r" t="t"/>
                <a:pathLst>
                  <a:path extrusionOk="0" fill="none" h="18857" w="27047">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0"/>
              <p:cNvSpPr/>
              <p:nvPr/>
            </p:nvSpPr>
            <p:spPr>
              <a:xfrm>
                <a:off x="1739825" y="4215475"/>
                <a:ext cx="374400" cy="287450"/>
              </a:xfrm>
              <a:custGeom>
                <a:rect b="b" l="l" r="r" t="t"/>
                <a:pathLst>
                  <a:path extrusionOk="0" fill="none" h="11498" w="14976">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cap="flat" cmpd="sng" w="9525">
                <a:solidFill>
                  <a:schemeClr val="accent2"/>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8" name="Google Shape;238;p10"/>
            <p:cNvGrpSpPr/>
            <p:nvPr/>
          </p:nvGrpSpPr>
          <p:grpSpPr>
            <a:xfrm>
              <a:off x="8314244" y="838845"/>
              <a:ext cx="520582" cy="350759"/>
              <a:chOff x="5850477" y="3901125"/>
              <a:chExt cx="127450" cy="85874"/>
            </a:xfrm>
          </p:grpSpPr>
          <p:sp>
            <p:nvSpPr>
              <p:cNvPr id="239" name="Google Shape;239;p10"/>
              <p:cNvSpPr/>
              <p:nvPr/>
            </p:nvSpPr>
            <p:spPr>
              <a:xfrm>
                <a:off x="5892700" y="3901125"/>
                <a:ext cx="34000" cy="25125"/>
              </a:xfrm>
              <a:custGeom>
                <a:rect b="b" l="l" r="r" t="t"/>
                <a:pathLst>
                  <a:path extrusionOk="0" h="1005" w="1360">
                    <a:moveTo>
                      <a:pt x="0" y="0"/>
                    </a:moveTo>
                    <a:lnTo>
                      <a:pt x="0" y="1004"/>
                    </a:lnTo>
                    <a:lnTo>
                      <a:pt x="1359" y="1004"/>
                    </a:lnTo>
                    <a:lnTo>
                      <a:pt x="135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0"/>
              <p:cNvSpPr/>
              <p:nvPr/>
            </p:nvSpPr>
            <p:spPr>
              <a:xfrm>
                <a:off x="5935028" y="3936639"/>
                <a:ext cx="28800" cy="21125"/>
              </a:xfrm>
              <a:custGeom>
                <a:rect b="b" l="l" r="r" t="t"/>
                <a:pathLst>
                  <a:path extrusionOk="0" h="845" w="1152">
                    <a:moveTo>
                      <a:pt x="0" y="0"/>
                    </a:moveTo>
                    <a:lnTo>
                      <a:pt x="0" y="845"/>
                    </a:lnTo>
                    <a:lnTo>
                      <a:pt x="1151" y="845"/>
                    </a:lnTo>
                    <a:lnTo>
                      <a:pt x="115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0"/>
              <p:cNvSpPr/>
              <p:nvPr/>
            </p:nvSpPr>
            <p:spPr>
              <a:xfrm>
                <a:off x="5850477" y="3936641"/>
                <a:ext cx="14400" cy="10125"/>
              </a:xfrm>
              <a:custGeom>
                <a:rect b="b" l="l" r="r" t="t"/>
                <a:pathLst>
                  <a:path extrusionOk="0" h="405" w="576">
                    <a:moveTo>
                      <a:pt x="1" y="1"/>
                    </a:moveTo>
                    <a:lnTo>
                      <a:pt x="1" y="405"/>
                    </a:lnTo>
                    <a:lnTo>
                      <a:pt x="576" y="405"/>
                    </a:lnTo>
                    <a:lnTo>
                      <a:pt x="57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0"/>
              <p:cNvSpPr/>
              <p:nvPr/>
            </p:nvSpPr>
            <p:spPr>
              <a:xfrm>
                <a:off x="5963827" y="3976574"/>
                <a:ext cx="14100" cy="10425"/>
              </a:xfrm>
              <a:custGeom>
                <a:rect b="b" l="l" r="r" t="t"/>
                <a:pathLst>
                  <a:path extrusionOk="0" h="417" w="564">
                    <a:moveTo>
                      <a:pt x="0" y="1"/>
                    </a:moveTo>
                    <a:lnTo>
                      <a:pt x="0" y="417"/>
                    </a:lnTo>
                    <a:lnTo>
                      <a:pt x="564" y="417"/>
                    </a:lnTo>
                    <a:lnTo>
                      <a:pt x="5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0"/>
              <p:cNvSpPr/>
              <p:nvPr/>
            </p:nvSpPr>
            <p:spPr>
              <a:xfrm>
                <a:off x="5898840" y="3951591"/>
                <a:ext cx="14100" cy="10450"/>
              </a:xfrm>
              <a:custGeom>
                <a:rect b="b" l="l" r="r" t="t"/>
                <a:pathLst>
                  <a:path extrusionOk="0" h="418" w="564">
                    <a:moveTo>
                      <a:pt x="0" y="1"/>
                    </a:moveTo>
                    <a:lnTo>
                      <a:pt x="0" y="417"/>
                    </a:lnTo>
                    <a:lnTo>
                      <a:pt x="564" y="417"/>
                    </a:lnTo>
                    <a:lnTo>
                      <a:pt x="5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0"/>
              <p:cNvSpPr/>
              <p:nvPr/>
            </p:nvSpPr>
            <p:spPr>
              <a:xfrm>
                <a:off x="5958542" y="3908476"/>
                <a:ext cx="14100" cy="10425"/>
              </a:xfrm>
              <a:custGeom>
                <a:rect b="b" l="l" r="r" t="t"/>
                <a:pathLst>
                  <a:path extrusionOk="0" h="417" w="564">
                    <a:moveTo>
                      <a:pt x="1" y="1"/>
                    </a:moveTo>
                    <a:lnTo>
                      <a:pt x="1" y="417"/>
                    </a:lnTo>
                    <a:lnTo>
                      <a:pt x="564" y="417"/>
                    </a:lnTo>
                    <a:lnTo>
                      <a:pt x="5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5" name="Google Shape;245;p10"/>
            <p:cNvSpPr/>
            <p:nvPr/>
          </p:nvSpPr>
          <p:spPr>
            <a:xfrm>
              <a:off x="7679558" y="886297"/>
              <a:ext cx="215586" cy="215586"/>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6" name="Google Shape;246;p10"/>
            <p:cNvGrpSpPr/>
            <p:nvPr/>
          </p:nvGrpSpPr>
          <p:grpSpPr>
            <a:xfrm>
              <a:off x="317312" y="4070836"/>
              <a:ext cx="396098" cy="729450"/>
              <a:chOff x="5887475" y="4238125"/>
              <a:chExt cx="87275" cy="160725"/>
            </a:xfrm>
          </p:grpSpPr>
          <p:sp>
            <p:nvSpPr>
              <p:cNvPr id="247" name="Google Shape;247;p10"/>
              <p:cNvSpPr/>
              <p:nvPr/>
            </p:nvSpPr>
            <p:spPr>
              <a:xfrm>
                <a:off x="5933700" y="4289550"/>
                <a:ext cx="31250" cy="23000"/>
              </a:xfrm>
              <a:custGeom>
                <a:rect b="b" l="l" r="r" t="t"/>
                <a:pathLst>
                  <a:path extrusionOk="0" h="920" w="1250">
                    <a:moveTo>
                      <a:pt x="1" y="1"/>
                    </a:moveTo>
                    <a:lnTo>
                      <a:pt x="1" y="919"/>
                    </a:lnTo>
                    <a:lnTo>
                      <a:pt x="1250" y="919"/>
                    </a:lnTo>
                    <a:lnTo>
                      <a:pt x="125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0"/>
              <p:cNvSpPr/>
              <p:nvPr/>
            </p:nvSpPr>
            <p:spPr>
              <a:xfrm>
                <a:off x="5887475" y="4316200"/>
                <a:ext cx="29425" cy="21750"/>
              </a:xfrm>
              <a:custGeom>
                <a:rect b="b" l="l" r="r" t="t"/>
                <a:pathLst>
                  <a:path extrusionOk="0" h="870" w="1177">
                    <a:moveTo>
                      <a:pt x="1" y="0"/>
                    </a:moveTo>
                    <a:lnTo>
                      <a:pt x="1" y="869"/>
                    </a:lnTo>
                    <a:lnTo>
                      <a:pt x="1176" y="869"/>
                    </a:lnTo>
                    <a:lnTo>
                      <a:pt x="117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0"/>
              <p:cNvSpPr/>
              <p:nvPr/>
            </p:nvSpPr>
            <p:spPr>
              <a:xfrm>
                <a:off x="5960025" y="4261700"/>
                <a:ext cx="14725" cy="10750"/>
              </a:xfrm>
              <a:custGeom>
                <a:rect b="b" l="l" r="r" t="t"/>
                <a:pathLst>
                  <a:path extrusionOk="0" h="430" w="589">
                    <a:moveTo>
                      <a:pt x="1" y="1"/>
                    </a:moveTo>
                    <a:lnTo>
                      <a:pt x="1" y="429"/>
                    </a:lnTo>
                    <a:lnTo>
                      <a:pt x="588" y="429"/>
                    </a:lnTo>
                    <a:lnTo>
                      <a:pt x="58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0"/>
              <p:cNvSpPr/>
              <p:nvPr/>
            </p:nvSpPr>
            <p:spPr>
              <a:xfrm>
                <a:off x="5902175" y="4388125"/>
                <a:ext cx="15025" cy="10725"/>
              </a:xfrm>
              <a:custGeom>
                <a:rect b="b" l="l" r="r" t="t"/>
                <a:pathLst>
                  <a:path extrusionOk="0" h="429" w="601">
                    <a:moveTo>
                      <a:pt x="1" y="0"/>
                    </a:moveTo>
                    <a:lnTo>
                      <a:pt x="1" y="429"/>
                    </a:lnTo>
                    <a:lnTo>
                      <a:pt x="601" y="429"/>
                    </a:lnTo>
                    <a:lnTo>
                      <a:pt x="60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
              <p:cNvSpPr/>
              <p:nvPr/>
            </p:nvSpPr>
            <p:spPr>
              <a:xfrm>
                <a:off x="5937075" y="4354150"/>
                <a:ext cx="14725" cy="10725"/>
              </a:xfrm>
              <a:custGeom>
                <a:rect b="b" l="l" r="r" t="t"/>
                <a:pathLst>
                  <a:path extrusionOk="0" h="429" w="589">
                    <a:moveTo>
                      <a:pt x="0" y="0"/>
                    </a:moveTo>
                    <a:lnTo>
                      <a:pt x="0" y="429"/>
                    </a:lnTo>
                    <a:lnTo>
                      <a:pt x="588" y="429"/>
                    </a:lnTo>
                    <a:lnTo>
                      <a:pt x="5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0"/>
              <p:cNvSpPr/>
              <p:nvPr/>
            </p:nvSpPr>
            <p:spPr>
              <a:xfrm>
                <a:off x="5919325" y="4238125"/>
                <a:ext cx="15025" cy="10750"/>
              </a:xfrm>
              <a:custGeom>
                <a:rect b="b" l="l" r="r" t="t"/>
                <a:pathLst>
                  <a:path extrusionOk="0" h="430" w="601">
                    <a:moveTo>
                      <a:pt x="0" y="1"/>
                    </a:moveTo>
                    <a:lnTo>
                      <a:pt x="0" y="429"/>
                    </a:lnTo>
                    <a:lnTo>
                      <a:pt x="600" y="429"/>
                    </a:lnTo>
                    <a:lnTo>
                      <a:pt x="60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3" name="Google Shape;253;p10"/>
            <p:cNvSpPr/>
            <p:nvPr/>
          </p:nvSpPr>
          <p:spPr>
            <a:xfrm>
              <a:off x="960675" y="4656575"/>
              <a:ext cx="186803" cy="186803"/>
            </a:xfrm>
            <a:custGeom>
              <a:rect b="b" l="l" r="r" t="t"/>
              <a:pathLst>
                <a:path extrusionOk="0" h="4176" w="4176">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4" name="Google Shape;254;p10"/>
          <p:cNvSpPr txBox="1"/>
          <p:nvPr>
            <p:ph type="title"/>
          </p:nvPr>
        </p:nvSpPr>
        <p:spPr>
          <a:xfrm>
            <a:off x="665000" y="372119"/>
            <a:ext cx="5012400" cy="1144800"/>
          </a:xfrm>
          <a:prstGeom prst="rect">
            <a:avLst/>
          </a:prstGeom>
        </p:spPr>
        <p:txBody>
          <a:bodyPr anchorCtr="0" anchor="ctr" bIns="91425" lIns="91425" spcFirstLastPara="1" rIns="91425" wrap="square" tIns="91425">
            <a:noAutofit/>
          </a:bodyPr>
          <a:lstStyle>
            <a:lvl1pPr lvl="0" algn="l">
              <a:spcBef>
                <a:spcPts val="0"/>
              </a:spcBef>
              <a:spcAft>
                <a:spcPts val="0"/>
              </a:spcAft>
              <a:buSzPts val="3500"/>
              <a:buNone/>
              <a:defRPr>
                <a:solidFill>
                  <a:schemeClr val="accent6"/>
                </a:solidFill>
              </a:defRPr>
            </a:lvl1pPr>
            <a:lvl2pPr lvl="1">
              <a:spcBef>
                <a:spcPts val="0"/>
              </a:spcBef>
              <a:spcAft>
                <a:spcPts val="0"/>
              </a:spcAft>
              <a:buSzPts val="3500"/>
              <a:buNone/>
              <a:defRPr>
                <a:latin typeface="Nunito"/>
                <a:ea typeface="Nunito"/>
                <a:cs typeface="Nunito"/>
                <a:sym typeface="Nunito"/>
              </a:defRPr>
            </a:lvl2pPr>
            <a:lvl3pPr lvl="2">
              <a:spcBef>
                <a:spcPts val="0"/>
              </a:spcBef>
              <a:spcAft>
                <a:spcPts val="0"/>
              </a:spcAft>
              <a:buSzPts val="3500"/>
              <a:buNone/>
              <a:defRPr>
                <a:latin typeface="Nunito"/>
                <a:ea typeface="Nunito"/>
                <a:cs typeface="Nunito"/>
                <a:sym typeface="Nunito"/>
              </a:defRPr>
            </a:lvl3pPr>
            <a:lvl4pPr lvl="3">
              <a:spcBef>
                <a:spcPts val="0"/>
              </a:spcBef>
              <a:spcAft>
                <a:spcPts val="0"/>
              </a:spcAft>
              <a:buSzPts val="3500"/>
              <a:buNone/>
              <a:defRPr>
                <a:latin typeface="Nunito"/>
                <a:ea typeface="Nunito"/>
                <a:cs typeface="Nunito"/>
                <a:sym typeface="Nunito"/>
              </a:defRPr>
            </a:lvl4pPr>
            <a:lvl5pPr lvl="4">
              <a:spcBef>
                <a:spcPts val="0"/>
              </a:spcBef>
              <a:spcAft>
                <a:spcPts val="0"/>
              </a:spcAft>
              <a:buSzPts val="3500"/>
              <a:buNone/>
              <a:defRPr>
                <a:latin typeface="Nunito"/>
                <a:ea typeface="Nunito"/>
                <a:cs typeface="Nunito"/>
                <a:sym typeface="Nunito"/>
              </a:defRPr>
            </a:lvl5pPr>
            <a:lvl6pPr lvl="5">
              <a:spcBef>
                <a:spcPts val="0"/>
              </a:spcBef>
              <a:spcAft>
                <a:spcPts val="0"/>
              </a:spcAft>
              <a:buSzPts val="3500"/>
              <a:buNone/>
              <a:defRPr>
                <a:latin typeface="Nunito"/>
                <a:ea typeface="Nunito"/>
                <a:cs typeface="Nunito"/>
                <a:sym typeface="Nunito"/>
              </a:defRPr>
            </a:lvl6pPr>
            <a:lvl7pPr lvl="6">
              <a:spcBef>
                <a:spcPts val="0"/>
              </a:spcBef>
              <a:spcAft>
                <a:spcPts val="0"/>
              </a:spcAft>
              <a:buSzPts val="3500"/>
              <a:buNone/>
              <a:defRPr>
                <a:latin typeface="Nunito"/>
                <a:ea typeface="Nunito"/>
                <a:cs typeface="Nunito"/>
                <a:sym typeface="Nunito"/>
              </a:defRPr>
            </a:lvl7pPr>
            <a:lvl8pPr lvl="7">
              <a:spcBef>
                <a:spcPts val="0"/>
              </a:spcBef>
              <a:spcAft>
                <a:spcPts val="0"/>
              </a:spcAft>
              <a:buSzPts val="3500"/>
              <a:buNone/>
              <a:defRPr>
                <a:latin typeface="Nunito"/>
                <a:ea typeface="Nunito"/>
                <a:cs typeface="Nunito"/>
                <a:sym typeface="Nunito"/>
              </a:defRPr>
            </a:lvl8pPr>
            <a:lvl9pPr lvl="8">
              <a:spcBef>
                <a:spcPts val="0"/>
              </a:spcBef>
              <a:spcAft>
                <a:spcPts val="0"/>
              </a:spcAft>
              <a:buSzPts val="3500"/>
              <a:buNone/>
              <a:defRPr>
                <a:latin typeface="Nunito"/>
                <a:ea typeface="Nunito"/>
                <a:cs typeface="Nunito"/>
                <a:sym typeface="Nunit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slideLayout" Target="../slideLayouts/slideLayout46.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8" Type="http://schemas.openxmlformats.org/officeDocument/2006/relationships/theme" Target="../theme/theme1.xml"/><Relationship Id="rId25" Type="http://schemas.openxmlformats.org/officeDocument/2006/relationships/slideLayout" Target="../slideLayouts/slideLayout25.xml"/><Relationship Id="rId47" Type="http://schemas.openxmlformats.org/officeDocument/2006/relationships/slideLayout" Target="../slideLayouts/slideLayout47.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58775" y="391234"/>
            <a:ext cx="7626300" cy="5727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3500"/>
              <a:buFont typeface="Rajdhani"/>
              <a:buNone/>
              <a:defRPr b="1" sz="3500">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b="1" sz="3500">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b="1" sz="3500">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b="1" sz="3500">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b="1" sz="3500">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b="1" sz="3500">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b="1" sz="3500">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b="1" sz="3500">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b="1" sz="3500">
                <a:solidFill>
                  <a:schemeClr val="dk1"/>
                </a:solidFill>
                <a:latin typeface="Rajdhani"/>
                <a:ea typeface="Rajdhani"/>
                <a:cs typeface="Rajdhani"/>
                <a:sym typeface="Rajdhani"/>
              </a:defRPr>
            </a:lvl9pPr>
          </a:lstStyle>
          <a:p/>
        </p:txBody>
      </p:sp>
      <p:sp>
        <p:nvSpPr>
          <p:cNvPr id="7" name="Google Shape;7;p1"/>
          <p:cNvSpPr txBox="1"/>
          <p:nvPr>
            <p:ph idx="1" type="body"/>
          </p:nvPr>
        </p:nvSpPr>
        <p:spPr>
          <a:xfrm>
            <a:off x="758775" y="1434450"/>
            <a:ext cx="7626300" cy="3134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indent="-317500" lvl="1" marL="9144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indent="-317500" lvl="2" marL="13716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indent="-317500" lvl="3" marL="18288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indent="-317500" lvl="4" marL="22860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indent="-317500" lvl="5" marL="27432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indent="-317500" lvl="6" marL="32004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indent="-317500" lvl="7" marL="36576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indent="-317500" lvl="8" marL="41148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hyperlink" Target="http://www.youtube.com/watch?v=r-vfg3KkV54" TargetMode="External"/><Relationship Id="rId4" Type="http://schemas.openxmlformats.org/officeDocument/2006/relationships/image" Target="../media/image1.jpg"/><Relationship Id="rId5" Type="http://schemas.openxmlformats.org/officeDocument/2006/relationships/hyperlink" Target="https://www.youtube.com/watch?v=r-vfg3KkV5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16.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2.jpg"/><Relationship Id="rId4" Type="http://schemas.openxmlformats.org/officeDocument/2006/relationships/image" Target="../media/image14.jpg"/><Relationship Id="rId5"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1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slide" Target="/ppt/slides/slide9.xml"/><Relationship Id="rId4" Type="http://schemas.openxmlformats.org/officeDocument/2006/relationships/slide" Target="/ppt/slides/slide16.xml"/><Relationship Id="rId5" Type="http://schemas.openxmlformats.org/officeDocument/2006/relationships/slide" Target="/ppt/slides/slide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4.jpg"/><Relationship Id="rId4" Type="http://schemas.openxmlformats.org/officeDocument/2006/relationships/image" Target="../media/image4.png"/><Relationship Id="rId5"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7.jpg"/><Relationship Id="rId6"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10.jp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2.jpg"/><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30.jp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hyperlink" Target="http://drive.google.com/file/d/1wdXkg0Qh5NY_ch7qj1a07ru6WrJnfYbs/view" TargetMode="External"/><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hyperlink" Target="http://drive.google.com/file/d/1e4E7MkeB8F2zT2s1iQma6f3p6UGCBbCz/view" TargetMode="Externa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25.jpg"/><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9.xml"/><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hyperlink" Target="https://www.youtube.com/watch?v=wTBwpKB16gA" TargetMode="External"/><Relationship Id="rId4" Type="http://schemas.openxmlformats.org/officeDocument/2006/relationships/hyperlink" Target="https://www.youtube.com/watch?v=wTBwpKB16gA" TargetMode="External"/><Relationship Id="rId9" Type="http://schemas.openxmlformats.org/officeDocument/2006/relationships/image" Target="../media/image2.jpg"/><Relationship Id="rId5" Type="http://schemas.openxmlformats.org/officeDocument/2006/relationships/hyperlink" Target="https://www.youtube.com/watch?v=OGku05HMVEI&amp;t=267s" TargetMode="External"/><Relationship Id="rId6" Type="http://schemas.openxmlformats.org/officeDocument/2006/relationships/hyperlink" Target="http://www.youtube.com/watch?v=NXgjl-UhKFI" TargetMode="External"/><Relationship Id="rId7" Type="http://schemas.openxmlformats.org/officeDocument/2006/relationships/image" Target="../media/image3.jpg"/><Relationship Id="rId8" Type="http://schemas.openxmlformats.org/officeDocument/2006/relationships/hyperlink" Target="http://www.youtube.com/watch?v=wTBwpKB16g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49"/>
          <p:cNvSpPr/>
          <p:nvPr/>
        </p:nvSpPr>
        <p:spPr>
          <a:xfrm rot="-9284628">
            <a:off x="3366341" y="-196434"/>
            <a:ext cx="6006949" cy="1861080"/>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49"/>
          <p:cNvSpPr/>
          <p:nvPr/>
        </p:nvSpPr>
        <p:spPr>
          <a:xfrm>
            <a:off x="0" y="3805486"/>
            <a:ext cx="9144000" cy="1568559"/>
          </a:xfrm>
          <a:custGeom>
            <a:rect b="b" l="l" r="r" t="t"/>
            <a:pathLst>
              <a:path extrusionOk="0" h="67903" w="285750">
                <a:moveTo>
                  <a:pt x="275415" y="1"/>
                </a:moveTo>
                <a:lnTo>
                  <a:pt x="254675" y="23456"/>
                </a:lnTo>
                <a:lnTo>
                  <a:pt x="254675" y="32386"/>
                </a:lnTo>
                <a:lnTo>
                  <a:pt x="237661" y="32386"/>
                </a:lnTo>
                <a:lnTo>
                  <a:pt x="235125" y="40542"/>
                </a:lnTo>
                <a:lnTo>
                  <a:pt x="213943" y="40542"/>
                </a:lnTo>
                <a:lnTo>
                  <a:pt x="227695" y="24909"/>
                </a:lnTo>
                <a:lnTo>
                  <a:pt x="218980" y="22837"/>
                </a:lnTo>
                <a:lnTo>
                  <a:pt x="202406" y="40542"/>
                </a:lnTo>
                <a:lnTo>
                  <a:pt x="189726" y="40542"/>
                </a:lnTo>
                <a:lnTo>
                  <a:pt x="184749" y="20765"/>
                </a:lnTo>
                <a:lnTo>
                  <a:pt x="169426" y="20646"/>
                </a:lnTo>
                <a:lnTo>
                  <a:pt x="164830" y="38017"/>
                </a:lnTo>
                <a:lnTo>
                  <a:pt x="162342" y="28683"/>
                </a:lnTo>
                <a:lnTo>
                  <a:pt x="140529" y="26814"/>
                </a:lnTo>
                <a:lnTo>
                  <a:pt x="129754" y="38017"/>
                </a:lnTo>
                <a:lnTo>
                  <a:pt x="94774" y="34755"/>
                </a:lnTo>
                <a:lnTo>
                  <a:pt x="86011" y="18920"/>
                </a:lnTo>
                <a:lnTo>
                  <a:pt x="66199" y="16574"/>
                </a:lnTo>
                <a:lnTo>
                  <a:pt x="57162" y="28683"/>
                </a:lnTo>
                <a:lnTo>
                  <a:pt x="36624" y="28683"/>
                </a:lnTo>
                <a:lnTo>
                  <a:pt x="36624" y="12217"/>
                </a:lnTo>
                <a:lnTo>
                  <a:pt x="0" y="179"/>
                </a:lnTo>
                <a:lnTo>
                  <a:pt x="0" y="46554"/>
                </a:lnTo>
                <a:lnTo>
                  <a:pt x="0" y="67902"/>
                </a:lnTo>
                <a:lnTo>
                  <a:pt x="285750" y="67902"/>
                </a:lnTo>
                <a:lnTo>
                  <a:pt x="285750" y="60615"/>
                </a:lnTo>
                <a:lnTo>
                  <a:pt x="285333" y="60615"/>
                </a:lnTo>
                <a:lnTo>
                  <a:pt x="285333"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49"/>
          <p:cNvSpPr/>
          <p:nvPr/>
        </p:nvSpPr>
        <p:spPr>
          <a:xfrm flipH="1" rot="10304210">
            <a:off x="-282472" y="64731"/>
            <a:ext cx="4531895" cy="2661515"/>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1" name="Google Shape;1291;p49"/>
          <p:cNvGrpSpPr/>
          <p:nvPr/>
        </p:nvGrpSpPr>
        <p:grpSpPr>
          <a:xfrm rot="-197789">
            <a:off x="1108808" y="-172633"/>
            <a:ext cx="6695224" cy="4591916"/>
            <a:chOff x="1136457" y="603850"/>
            <a:chExt cx="6695528" cy="4592124"/>
          </a:xfrm>
        </p:grpSpPr>
        <p:sp>
          <p:nvSpPr>
            <p:cNvPr id="1292" name="Google Shape;1292;p49"/>
            <p:cNvSpPr/>
            <p:nvPr/>
          </p:nvSpPr>
          <p:spPr>
            <a:xfrm>
              <a:off x="1492968" y="664221"/>
              <a:ext cx="6339017" cy="3516706"/>
            </a:xfrm>
            <a:custGeom>
              <a:rect b="b" l="l" r="r" t="t"/>
              <a:pathLst>
                <a:path extrusionOk="0" h="89404" w="212683">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49"/>
            <p:cNvSpPr/>
            <p:nvPr/>
          </p:nvSpPr>
          <p:spPr>
            <a:xfrm>
              <a:off x="1136457" y="603850"/>
              <a:ext cx="983008" cy="4592124"/>
            </a:xfrm>
            <a:custGeom>
              <a:rect b="b" l="l" r="r" t="t"/>
              <a:pathLst>
                <a:path extrusionOk="0" h="138109" w="30719">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4" name="Google Shape;1294;p49"/>
          <p:cNvGrpSpPr/>
          <p:nvPr/>
        </p:nvGrpSpPr>
        <p:grpSpPr>
          <a:xfrm>
            <a:off x="-167592" y="2538548"/>
            <a:ext cx="2688514" cy="3058897"/>
            <a:chOff x="884538" y="2072959"/>
            <a:chExt cx="2891808" cy="3283488"/>
          </a:xfrm>
        </p:grpSpPr>
        <p:sp>
          <p:nvSpPr>
            <p:cNvPr id="1295" name="Google Shape;1295;p49"/>
            <p:cNvSpPr/>
            <p:nvPr/>
          </p:nvSpPr>
          <p:spPr>
            <a:xfrm>
              <a:off x="922650" y="2546559"/>
              <a:ext cx="161184" cy="124224"/>
            </a:xfrm>
            <a:custGeom>
              <a:rect b="b" l="l" r="r" t="t"/>
              <a:pathLst>
                <a:path extrusionOk="0" h="3882" w="5037">
                  <a:moveTo>
                    <a:pt x="4751" y="0"/>
                  </a:moveTo>
                  <a:lnTo>
                    <a:pt x="560" y="1834"/>
                  </a:lnTo>
                  <a:lnTo>
                    <a:pt x="0" y="3882"/>
                  </a:lnTo>
                  <a:lnTo>
                    <a:pt x="0" y="3882"/>
                  </a:lnTo>
                  <a:lnTo>
                    <a:pt x="5036" y="3120"/>
                  </a:lnTo>
                  <a:lnTo>
                    <a:pt x="4751" y="0"/>
                  </a:lnTo>
                  <a:close/>
                </a:path>
              </a:pathLst>
            </a:custGeom>
            <a:solidFill>
              <a:srgbClr val="2024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49"/>
            <p:cNvSpPr/>
            <p:nvPr/>
          </p:nvSpPr>
          <p:spPr>
            <a:xfrm>
              <a:off x="1040378" y="2376351"/>
              <a:ext cx="577600" cy="688288"/>
            </a:xfrm>
            <a:custGeom>
              <a:rect b="b" l="l" r="r" t="t"/>
              <a:pathLst>
                <a:path extrusionOk="0" h="21509" w="18050">
                  <a:moveTo>
                    <a:pt x="7806" y="1"/>
                  </a:moveTo>
                  <a:cubicBezTo>
                    <a:pt x="4462" y="1"/>
                    <a:pt x="1362" y="1393"/>
                    <a:pt x="405" y="4426"/>
                  </a:cubicBezTo>
                  <a:cubicBezTo>
                    <a:pt x="83" y="5450"/>
                    <a:pt x="0" y="6677"/>
                    <a:pt x="250" y="8093"/>
                  </a:cubicBezTo>
                  <a:cubicBezTo>
                    <a:pt x="393" y="8903"/>
                    <a:pt x="726" y="9653"/>
                    <a:pt x="1215" y="10308"/>
                  </a:cubicBezTo>
                  <a:cubicBezTo>
                    <a:pt x="1381" y="10534"/>
                    <a:pt x="1500" y="10784"/>
                    <a:pt x="1548" y="11058"/>
                  </a:cubicBezTo>
                  <a:cubicBezTo>
                    <a:pt x="1691" y="11927"/>
                    <a:pt x="429" y="15380"/>
                    <a:pt x="1024" y="15582"/>
                  </a:cubicBezTo>
                  <a:cubicBezTo>
                    <a:pt x="1222" y="15650"/>
                    <a:pt x="1487" y="15672"/>
                    <a:pt x="1752" y="15672"/>
                  </a:cubicBezTo>
                  <a:cubicBezTo>
                    <a:pt x="2281" y="15672"/>
                    <a:pt x="2810" y="15582"/>
                    <a:pt x="2810" y="15582"/>
                  </a:cubicBezTo>
                  <a:cubicBezTo>
                    <a:pt x="3048" y="16166"/>
                    <a:pt x="3298" y="16737"/>
                    <a:pt x="3536" y="17309"/>
                  </a:cubicBezTo>
                  <a:cubicBezTo>
                    <a:pt x="3381" y="17702"/>
                    <a:pt x="3429" y="18095"/>
                    <a:pt x="3655" y="18333"/>
                  </a:cubicBezTo>
                  <a:cubicBezTo>
                    <a:pt x="3751" y="18416"/>
                    <a:pt x="3870" y="18488"/>
                    <a:pt x="4001" y="18511"/>
                  </a:cubicBezTo>
                  <a:cubicBezTo>
                    <a:pt x="4060" y="18666"/>
                    <a:pt x="4441" y="19642"/>
                    <a:pt x="4977" y="20190"/>
                  </a:cubicBezTo>
                  <a:cubicBezTo>
                    <a:pt x="5167" y="20381"/>
                    <a:pt x="5406" y="20571"/>
                    <a:pt x="5406" y="20571"/>
                  </a:cubicBezTo>
                  <a:cubicBezTo>
                    <a:pt x="5584" y="20714"/>
                    <a:pt x="5787" y="20845"/>
                    <a:pt x="6001" y="20976"/>
                  </a:cubicBezTo>
                  <a:cubicBezTo>
                    <a:pt x="6429" y="21238"/>
                    <a:pt x="6906" y="21416"/>
                    <a:pt x="7406" y="21500"/>
                  </a:cubicBezTo>
                  <a:cubicBezTo>
                    <a:pt x="7453" y="21506"/>
                    <a:pt x="7501" y="21509"/>
                    <a:pt x="7549" y="21509"/>
                  </a:cubicBezTo>
                  <a:cubicBezTo>
                    <a:pt x="7596" y="21509"/>
                    <a:pt x="7644" y="21506"/>
                    <a:pt x="7692" y="21500"/>
                  </a:cubicBezTo>
                  <a:cubicBezTo>
                    <a:pt x="8477" y="21416"/>
                    <a:pt x="11061" y="20726"/>
                    <a:pt x="16740" y="15904"/>
                  </a:cubicBezTo>
                  <a:lnTo>
                    <a:pt x="15359" y="13237"/>
                  </a:lnTo>
                  <a:cubicBezTo>
                    <a:pt x="15359" y="13237"/>
                    <a:pt x="15454" y="12987"/>
                    <a:pt x="15597" y="12546"/>
                  </a:cubicBezTo>
                  <a:cubicBezTo>
                    <a:pt x="16300" y="10344"/>
                    <a:pt x="18050" y="3438"/>
                    <a:pt x="13049" y="1140"/>
                  </a:cubicBezTo>
                  <a:cubicBezTo>
                    <a:pt x="11423" y="393"/>
                    <a:pt x="9580" y="1"/>
                    <a:pt x="780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49"/>
            <p:cNvSpPr/>
            <p:nvPr/>
          </p:nvSpPr>
          <p:spPr>
            <a:xfrm>
              <a:off x="1040378" y="2517983"/>
              <a:ext cx="350912" cy="546752"/>
            </a:xfrm>
            <a:custGeom>
              <a:rect b="b" l="l" r="r" t="t"/>
              <a:pathLst>
                <a:path extrusionOk="0" h="17086" w="10966">
                  <a:moveTo>
                    <a:pt x="10347" y="13704"/>
                  </a:moveTo>
                  <a:cubicBezTo>
                    <a:pt x="9989" y="14621"/>
                    <a:pt x="8692" y="16050"/>
                    <a:pt x="7692" y="17086"/>
                  </a:cubicBezTo>
                  <a:cubicBezTo>
                    <a:pt x="7596" y="17086"/>
                    <a:pt x="7501" y="17086"/>
                    <a:pt x="7406" y="17086"/>
                  </a:cubicBezTo>
                  <a:cubicBezTo>
                    <a:pt x="6906" y="16990"/>
                    <a:pt x="6429" y="16812"/>
                    <a:pt x="6001" y="16550"/>
                  </a:cubicBezTo>
                  <a:cubicBezTo>
                    <a:pt x="5787" y="16431"/>
                    <a:pt x="5584" y="16288"/>
                    <a:pt x="5406" y="16145"/>
                  </a:cubicBezTo>
                  <a:cubicBezTo>
                    <a:pt x="5406" y="16145"/>
                    <a:pt x="5167" y="15955"/>
                    <a:pt x="4977" y="15764"/>
                  </a:cubicBezTo>
                  <a:cubicBezTo>
                    <a:pt x="4441" y="15216"/>
                    <a:pt x="4060" y="14240"/>
                    <a:pt x="4001" y="14085"/>
                  </a:cubicBezTo>
                  <a:cubicBezTo>
                    <a:pt x="3870" y="14062"/>
                    <a:pt x="3751" y="14002"/>
                    <a:pt x="3655" y="13907"/>
                  </a:cubicBezTo>
                  <a:cubicBezTo>
                    <a:pt x="3429" y="13681"/>
                    <a:pt x="3381" y="13276"/>
                    <a:pt x="3536" y="12883"/>
                  </a:cubicBezTo>
                  <a:cubicBezTo>
                    <a:pt x="3298" y="12311"/>
                    <a:pt x="3048" y="11740"/>
                    <a:pt x="2810" y="11156"/>
                  </a:cubicBezTo>
                  <a:cubicBezTo>
                    <a:pt x="2810" y="11156"/>
                    <a:pt x="1619" y="11359"/>
                    <a:pt x="1024" y="11156"/>
                  </a:cubicBezTo>
                  <a:cubicBezTo>
                    <a:pt x="429" y="10954"/>
                    <a:pt x="1691" y="7501"/>
                    <a:pt x="1548" y="6644"/>
                  </a:cubicBezTo>
                  <a:cubicBezTo>
                    <a:pt x="1500" y="6370"/>
                    <a:pt x="1381" y="6108"/>
                    <a:pt x="1215" y="5882"/>
                  </a:cubicBezTo>
                  <a:cubicBezTo>
                    <a:pt x="726" y="5227"/>
                    <a:pt x="393" y="4477"/>
                    <a:pt x="250" y="3667"/>
                  </a:cubicBezTo>
                  <a:cubicBezTo>
                    <a:pt x="0" y="2251"/>
                    <a:pt x="83" y="1024"/>
                    <a:pt x="405" y="0"/>
                  </a:cubicBezTo>
                  <a:lnTo>
                    <a:pt x="4012" y="893"/>
                  </a:lnTo>
                  <a:cubicBezTo>
                    <a:pt x="4012" y="893"/>
                    <a:pt x="7811" y="6620"/>
                    <a:pt x="6787" y="7061"/>
                  </a:cubicBezTo>
                  <a:cubicBezTo>
                    <a:pt x="5763" y="7489"/>
                    <a:pt x="5441" y="7394"/>
                    <a:pt x="5787" y="8549"/>
                  </a:cubicBezTo>
                  <a:cubicBezTo>
                    <a:pt x="6132" y="9716"/>
                    <a:pt x="10966" y="12121"/>
                    <a:pt x="10347" y="13704"/>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49"/>
            <p:cNvSpPr/>
            <p:nvPr/>
          </p:nvSpPr>
          <p:spPr>
            <a:xfrm>
              <a:off x="1216378" y="2513407"/>
              <a:ext cx="149376" cy="672480"/>
            </a:xfrm>
            <a:custGeom>
              <a:rect b="b" l="l" r="r" t="t"/>
              <a:pathLst>
                <a:path extrusionOk="0" h="21015" w="4668">
                  <a:moveTo>
                    <a:pt x="1822" y="0"/>
                  </a:moveTo>
                  <a:lnTo>
                    <a:pt x="1" y="643"/>
                  </a:lnTo>
                  <a:cubicBezTo>
                    <a:pt x="989" y="3465"/>
                    <a:pt x="1691" y="6370"/>
                    <a:pt x="2120" y="9335"/>
                  </a:cubicBezTo>
                  <a:cubicBezTo>
                    <a:pt x="2668" y="13145"/>
                    <a:pt x="2751" y="16991"/>
                    <a:pt x="2358" y="20813"/>
                  </a:cubicBezTo>
                  <a:lnTo>
                    <a:pt x="4263" y="21015"/>
                  </a:lnTo>
                  <a:cubicBezTo>
                    <a:pt x="4668" y="17038"/>
                    <a:pt x="4597" y="13014"/>
                    <a:pt x="4025" y="9061"/>
                  </a:cubicBezTo>
                  <a:cubicBezTo>
                    <a:pt x="3585" y="5977"/>
                    <a:pt x="2834" y="2941"/>
                    <a:pt x="18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49"/>
            <p:cNvSpPr/>
            <p:nvPr/>
          </p:nvSpPr>
          <p:spPr>
            <a:xfrm>
              <a:off x="1389754" y="2536639"/>
              <a:ext cx="395104" cy="414656"/>
            </a:xfrm>
            <a:custGeom>
              <a:rect b="b" l="l" r="r" t="t"/>
              <a:pathLst>
                <a:path extrusionOk="0" h="12958" w="12347">
                  <a:moveTo>
                    <a:pt x="1560" y="1"/>
                  </a:moveTo>
                  <a:cubicBezTo>
                    <a:pt x="1036" y="1620"/>
                    <a:pt x="524" y="3251"/>
                    <a:pt x="0" y="4870"/>
                  </a:cubicBezTo>
                  <a:cubicBezTo>
                    <a:pt x="158" y="4989"/>
                    <a:pt x="348" y="5058"/>
                    <a:pt x="545" y="5058"/>
                  </a:cubicBezTo>
                  <a:cubicBezTo>
                    <a:pt x="585" y="5058"/>
                    <a:pt x="626" y="5055"/>
                    <a:pt x="667" y="5049"/>
                  </a:cubicBezTo>
                  <a:cubicBezTo>
                    <a:pt x="1465" y="4906"/>
                    <a:pt x="1381" y="3334"/>
                    <a:pt x="2250" y="2942"/>
                  </a:cubicBezTo>
                  <a:cubicBezTo>
                    <a:pt x="2388" y="2881"/>
                    <a:pt x="2541" y="2854"/>
                    <a:pt x="2702" y="2854"/>
                  </a:cubicBezTo>
                  <a:cubicBezTo>
                    <a:pt x="3335" y="2854"/>
                    <a:pt x="4078" y="3281"/>
                    <a:pt x="4382" y="3823"/>
                  </a:cubicBezTo>
                  <a:cubicBezTo>
                    <a:pt x="4929" y="4811"/>
                    <a:pt x="4251" y="6644"/>
                    <a:pt x="2310" y="7859"/>
                  </a:cubicBezTo>
                  <a:lnTo>
                    <a:pt x="1560" y="12931"/>
                  </a:lnTo>
                  <a:cubicBezTo>
                    <a:pt x="1560" y="12931"/>
                    <a:pt x="1720" y="12958"/>
                    <a:pt x="2072" y="12958"/>
                  </a:cubicBezTo>
                  <a:cubicBezTo>
                    <a:pt x="2872" y="12958"/>
                    <a:pt x="4661" y="12820"/>
                    <a:pt x="7811" y="11919"/>
                  </a:cubicBezTo>
                  <a:cubicBezTo>
                    <a:pt x="12347" y="10633"/>
                    <a:pt x="11573" y="2572"/>
                    <a:pt x="11573" y="2572"/>
                  </a:cubicBezTo>
                  <a:lnTo>
                    <a:pt x="156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49"/>
            <p:cNvSpPr/>
            <p:nvPr/>
          </p:nvSpPr>
          <p:spPr>
            <a:xfrm>
              <a:off x="884538" y="2072959"/>
              <a:ext cx="928512" cy="621056"/>
            </a:xfrm>
            <a:custGeom>
              <a:rect b="b" l="l" r="r" t="t"/>
              <a:pathLst>
                <a:path extrusionOk="0" h="19408" w="29016">
                  <a:moveTo>
                    <a:pt x="29016" y="16717"/>
                  </a:moveTo>
                  <a:cubicBezTo>
                    <a:pt x="26408" y="17003"/>
                    <a:pt x="23789" y="17146"/>
                    <a:pt x="21158" y="17146"/>
                  </a:cubicBezTo>
                  <a:cubicBezTo>
                    <a:pt x="17741" y="17110"/>
                    <a:pt x="15657" y="16693"/>
                    <a:pt x="14300" y="16312"/>
                  </a:cubicBezTo>
                  <a:cubicBezTo>
                    <a:pt x="12240" y="15717"/>
                    <a:pt x="10418" y="15348"/>
                    <a:pt x="8466" y="15574"/>
                  </a:cubicBezTo>
                  <a:cubicBezTo>
                    <a:pt x="7918" y="15634"/>
                    <a:pt x="7108" y="15669"/>
                    <a:pt x="6239" y="16110"/>
                  </a:cubicBezTo>
                  <a:cubicBezTo>
                    <a:pt x="5287" y="16574"/>
                    <a:pt x="5263" y="16979"/>
                    <a:pt x="4299" y="17693"/>
                  </a:cubicBezTo>
                  <a:cubicBezTo>
                    <a:pt x="2751" y="18825"/>
                    <a:pt x="608" y="19408"/>
                    <a:pt x="108" y="18801"/>
                  </a:cubicBezTo>
                  <a:cubicBezTo>
                    <a:pt x="36" y="18717"/>
                    <a:pt x="0" y="18598"/>
                    <a:pt x="0" y="18491"/>
                  </a:cubicBezTo>
                  <a:cubicBezTo>
                    <a:pt x="548" y="17789"/>
                    <a:pt x="989" y="17003"/>
                    <a:pt x="1310" y="16169"/>
                  </a:cubicBezTo>
                  <a:cubicBezTo>
                    <a:pt x="1203" y="14896"/>
                    <a:pt x="1251" y="13622"/>
                    <a:pt x="1429" y="12359"/>
                  </a:cubicBezTo>
                  <a:cubicBezTo>
                    <a:pt x="1643" y="10835"/>
                    <a:pt x="2072" y="9359"/>
                    <a:pt x="2727" y="7978"/>
                  </a:cubicBezTo>
                  <a:cubicBezTo>
                    <a:pt x="4049" y="5132"/>
                    <a:pt x="6477" y="2954"/>
                    <a:pt x="9454" y="1942"/>
                  </a:cubicBezTo>
                  <a:lnTo>
                    <a:pt x="9454" y="1942"/>
                  </a:lnTo>
                  <a:cubicBezTo>
                    <a:pt x="10323" y="1644"/>
                    <a:pt x="11228" y="1418"/>
                    <a:pt x="12145" y="1275"/>
                  </a:cubicBezTo>
                  <a:cubicBezTo>
                    <a:pt x="13085" y="1108"/>
                    <a:pt x="19396" y="1"/>
                    <a:pt x="23468" y="3930"/>
                  </a:cubicBezTo>
                  <a:cubicBezTo>
                    <a:pt x="24944" y="5359"/>
                    <a:pt x="25646" y="6978"/>
                    <a:pt x="26182" y="8228"/>
                  </a:cubicBezTo>
                  <a:cubicBezTo>
                    <a:pt x="27063" y="10300"/>
                    <a:pt x="27528" y="12526"/>
                    <a:pt x="27551" y="14776"/>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49"/>
            <p:cNvSpPr/>
            <p:nvPr/>
          </p:nvSpPr>
          <p:spPr>
            <a:xfrm>
              <a:off x="884538" y="2135071"/>
              <a:ext cx="683168" cy="547328"/>
            </a:xfrm>
            <a:custGeom>
              <a:rect b="b" l="l" r="r" t="t"/>
              <a:pathLst>
                <a:path extrusionOk="0" h="17104" w="21349">
                  <a:moveTo>
                    <a:pt x="9442" y="1"/>
                  </a:moveTo>
                  <a:lnTo>
                    <a:pt x="9442" y="1"/>
                  </a:lnTo>
                  <a:cubicBezTo>
                    <a:pt x="6477" y="1013"/>
                    <a:pt x="4049" y="3191"/>
                    <a:pt x="2727" y="6037"/>
                  </a:cubicBezTo>
                  <a:cubicBezTo>
                    <a:pt x="2072" y="7418"/>
                    <a:pt x="1643" y="8894"/>
                    <a:pt x="1429" y="10418"/>
                  </a:cubicBezTo>
                  <a:cubicBezTo>
                    <a:pt x="1251" y="11681"/>
                    <a:pt x="1203" y="12955"/>
                    <a:pt x="1310" y="14228"/>
                  </a:cubicBezTo>
                  <a:cubicBezTo>
                    <a:pt x="989" y="15062"/>
                    <a:pt x="548" y="15848"/>
                    <a:pt x="0" y="16550"/>
                  </a:cubicBezTo>
                  <a:cubicBezTo>
                    <a:pt x="0" y="16657"/>
                    <a:pt x="36" y="16776"/>
                    <a:pt x="108" y="16860"/>
                  </a:cubicBezTo>
                  <a:cubicBezTo>
                    <a:pt x="242" y="17027"/>
                    <a:pt x="503" y="17104"/>
                    <a:pt x="843" y="17104"/>
                  </a:cubicBezTo>
                  <a:cubicBezTo>
                    <a:pt x="1737" y="17104"/>
                    <a:pt x="3177" y="16572"/>
                    <a:pt x="4299" y="15752"/>
                  </a:cubicBezTo>
                  <a:cubicBezTo>
                    <a:pt x="5263" y="15038"/>
                    <a:pt x="5287" y="14633"/>
                    <a:pt x="6239" y="14169"/>
                  </a:cubicBezTo>
                  <a:cubicBezTo>
                    <a:pt x="7108" y="13728"/>
                    <a:pt x="7918" y="13693"/>
                    <a:pt x="8466" y="13633"/>
                  </a:cubicBezTo>
                  <a:cubicBezTo>
                    <a:pt x="8862" y="13587"/>
                    <a:pt x="9252" y="13566"/>
                    <a:pt x="9640" y="13566"/>
                  </a:cubicBezTo>
                  <a:cubicBezTo>
                    <a:pt x="11167" y="13566"/>
                    <a:pt x="12658" y="13897"/>
                    <a:pt x="14300" y="14371"/>
                  </a:cubicBezTo>
                  <a:cubicBezTo>
                    <a:pt x="15657" y="14752"/>
                    <a:pt x="17741" y="15169"/>
                    <a:pt x="21158" y="15205"/>
                  </a:cubicBezTo>
                  <a:lnTo>
                    <a:pt x="21348" y="15002"/>
                  </a:lnTo>
                  <a:cubicBezTo>
                    <a:pt x="20813" y="11776"/>
                    <a:pt x="16622" y="12026"/>
                    <a:pt x="11288" y="10180"/>
                  </a:cubicBezTo>
                  <a:cubicBezTo>
                    <a:pt x="6001" y="8347"/>
                    <a:pt x="9383" y="143"/>
                    <a:pt x="944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49"/>
            <p:cNvSpPr/>
            <p:nvPr/>
          </p:nvSpPr>
          <p:spPr>
            <a:xfrm>
              <a:off x="1012922" y="2615135"/>
              <a:ext cx="2763424" cy="2532544"/>
            </a:xfrm>
            <a:custGeom>
              <a:rect b="b" l="l" r="r" t="t"/>
              <a:pathLst>
                <a:path extrusionOk="0" h="79142" w="86357">
                  <a:moveTo>
                    <a:pt x="86357" y="79141"/>
                  </a:moveTo>
                  <a:lnTo>
                    <a:pt x="8097" y="79141"/>
                  </a:lnTo>
                  <a:cubicBezTo>
                    <a:pt x="7883" y="76629"/>
                    <a:pt x="8157" y="74093"/>
                    <a:pt x="8895" y="71676"/>
                  </a:cubicBezTo>
                  <a:cubicBezTo>
                    <a:pt x="10312" y="67140"/>
                    <a:pt x="12979" y="64735"/>
                    <a:pt x="18908" y="58555"/>
                  </a:cubicBezTo>
                  <a:cubicBezTo>
                    <a:pt x="20992" y="56376"/>
                    <a:pt x="24218" y="52959"/>
                    <a:pt x="28171" y="48566"/>
                  </a:cubicBezTo>
                  <a:cubicBezTo>
                    <a:pt x="28076" y="47947"/>
                    <a:pt x="27981" y="47328"/>
                    <a:pt x="27885" y="46697"/>
                  </a:cubicBezTo>
                  <a:cubicBezTo>
                    <a:pt x="27766" y="45923"/>
                    <a:pt x="27647" y="45149"/>
                    <a:pt x="27540" y="44363"/>
                  </a:cubicBezTo>
                  <a:cubicBezTo>
                    <a:pt x="27326" y="43006"/>
                    <a:pt x="27123" y="41636"/>
                    <a:pt x="26921" y="40279"/>
                  </a:cubicBezTo>
                  <a:lnTo>
                    <a:pt x="21563" y="35981"/>
                  </a:lnTo>
                  <a:cubicBezTo>
                    <a:pt x="21337" y="37362"/>
                    <a:pt x="16479" y="46911"/>
                    <a:pt x="15800" y="47256"/>
                  </a:cubicBezTo>
                  <a:cubicBezTo>
                    <a:pt x="15110" y="47601"/>
                    <a:pt x="9300" y="48852"/>
                    <a:pt x="7645" y="48518"/>
                  </a:cubicBezTo>
                  <a:cubicBezTo>
                    <a:pt x="5990" y="48173"/>
                    <a:pt x="3644" y="45827"/>
                    <a:pt x="1822" y="42732"/>
                  </a:cubicBezTo>
                  <a:cubicBezTo>
                    <a:pt x="1" y="39648"/>
                    <a:pt x="3513" y="34207"/>
                    <a:pt x="3513" y="34207"/>
                  </a:cubicBezTo>
                  <a:cubicBezTo>
                    <a:pt x="2989" y="31814"/>
                    <a:pt x="6216" y="30147"/>
                    <a:pt x="6216" y="30147"/>
                  </a:cubicBezTo>
                  <a:cubicBezTo>
                    <a:pt x="6216" y="30147"/>
                    <a:pt x="6097" y="21741"/>
                    <a:pt x="6216" y="18538"/>
                  </a:cubicBezTo>
                  <a:cubicBezTo>
                    <a:pt x="6252" y="18038"/>
                    <a:pt x="6406" y="17550"/>
                    <a:pt x="6656" y="17122"/>
                  </a:cubicBezTo>
                  <a:lnTo>
                    <a:pt x="6656" y="17122"/>
                  </a:lnTo>
                  <a:cubicBezTo>
                    <a:pt x="8204" y="14335"/>
                    <a:pt x="13264" y="11645"/>
                    <a:pt x="13264" y="11645"/>
                  </a:cubicBezTo>
                  <a:cubicBezTo>
                    <a:pt x="13276" y="9275"/>
                    <a:pt x="14145" y="7001"/>
                    <a:pt x="15693" y="5215"/>
                  </a:cubicBezTo>
                  <a:lnTo>
                    <a:pt x="15693" y="5215"/>
                  </a:lnTo>
                  <a:cubicBezTo>
                    <a:pt x="16753" y="4025"/>
                    <a:pt x="18003" y="3025"/>
                    <a:pt x="19408" y="2263"/>
                  </a:cubicBezTo>
                  <a:cubicBezTo>
                    <a:pt x="21325" y="1191"/>
                    <a:pt x="23397" y="429"/>
                    <a:pt x="25552" y="0"/>
                  </a:cubicBezTo>
                  <a:lnTo>
                    <a:pt x="28183" y="2822"/>
                  </a:lnTo>
                  <a:cubicBezTo>
                    <a:pt x="28183" y="2822"/>
                    <a:pt x="37029" y="1572"/>
                    <a:pt x="39934" y="1239"/>
                  </a:cubicBezTo>
                  <a:cubicBezTo>
                    <a:pt x="42851" y="893"/>
                    <a:pt x="47126" y="4668"/>
                    <a:pt x="50888" y="6549"/>
                  </a:cubicBezTo>
                  <a:cubicBezTo>
                    <a:pt x="54662" y="8442"/>
                    <a:pt x="54567" y="5870"/>
                    <a:pt x="61330" y="10930"/>
                  </a:cubicBezTo>
                  <a:cubicBezTo>
                    <a:pt x="68093" y="15990"/>
                    <a:pt x="86357" y="79141"/>
                    <a:pt x="86357" y="7914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49"/>
            <p:cNvSpPr/>
            <p:nvPr/>
          </p:nvSpPr>
          <p:spPr>
            <a:xfrm>
              <a:off x="1468986" y="3791103"/>
              <a:ext cx="381408" cy="841824"/>
            </a:xfrm>
            <a:custGeom>
              <a:rect b="b" l="l" r="r" t="t"/>
              <a:pathLst>
                <a:path extrusionOk="0" h="26307" w="11919">
                  <a:moveTo>
                    <a:pt x="10219" y="1"/>
                  </a:moveTo>
                  <a:cubicBezTo>
                    <a:pt x="9587" y="1"/>
                    <a:pt x="8994" y="400"/>
                    <a:pt x="8787" y="1030"/>
                  </a:cubicBezTo>
                  <a:lnTo>
                    <a:pt x="358" y="24283"/>
                  </a:lnTo>
                  <a:cubicBezTo>
                    <a:pt x="1" y="25259"/>
                    <a:pt x="727" y="26295"/>
                    <a:pt x="1763" y="26307"/>
                  </a:cubicBezTo>
                  <a:cubicBezTo>
                    <a:pt x="2394" y="26295"/>
                    <a:pt x="2965" y="25902"/>
                    <a:pt x="3180" y="25307"/>
                  </a:cubicBezTo>
                  <a:lnTo>
                    <a:pt x="11609" y="2066"/>
                  </a:lnTo>
                  <a:cubicBezTo>
                    <a:pt x="11919" y="1280"/>
                    <a:pt x="11526" y="387"/>
                    <a:pt x="10728" y="89"/>
                  </a:cubicBezTo>
                  <a:cubicBezTo>
                    <a:pt x="10560" y="29"/>
                    <a:pt x="10388" y="1"/>
                    <a:pt x="1021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49"/>
            <p:cNvSpPr/>
            <p:nvPr/>
          </p:nvSpPr>
          <p:spPr>
            <a:xfrm>
              <a:off x="1009498" y="3073471"/>
              <a:ext cx="1179232" cy="1107584"/>
            </a:xfrm>
            <a:custGeom>
              <a:rect b="b" l="l" r="r" t="t"/>
              <a:pathLst>
                <a:path extrusionOk="0" h="34612" w="36851">
                  <a:moveTo>
                    <a:pt x="36851" y="34612"/>
                  </a:moveTo>
                  <a:lnTo>
                    <a:pt x="27897" y="32386"/>
                  </a:lnTo>
                  <a:cubicBezTo>
                    <a:pt x="27576" y="30242"/>
                    <a:pt x="27254" y="28099"/>
                    <a:pt x="26921" y="25956"/>
                  </a:cubicBezTo>
                  <a:lnTo>
                    <a:pt x="21563" y="21670"/>
                  </a:lnTo>
                  <a:cubicBezTo>
                    <a:pt x="21337" y="23039"/>
                    <a:pt x="16491" y="32588"/>
                    <a:pt x="15800" y="32933"/>
                  </a:cubicBezTo>
                  <a:cubicBezTo>
                    <a:pt x="15122" y="33278"/>
                    <a:pt x="9299" y="34541"/>
                    <a:pt x="7644" y="34195"/>
                  </a:cubicBezTo>
                  <a:cubicBezTo>
                    <a:pt x="5990" y="33850"/>
                    <a:pt x="3656" y="31504"/>
                    <a:pt x="1834" y="28421"/>
                  </a:cubicBezTo>
                  <a:cubicBezTo>
                    <a:pt x="1" y="25325"/>
                    <a:pt x="3525" y="19896"/>
                    <a:pt x="3525" y="19896"/>
                  </a:cubicBezTo>
                  <a:cubicBezTo>
                    <a:pt x="3001" y="17491"/>
                    <a:pt x="6228" y="15836"/>
                    <a:pt x="6228" y="15836"/>
                  </a:cubicBezTo>
                  <a:cubicBezTo>
                    <a:pt x="6228" y="15836"/>
                    <a:pt x="6109" y="7418"/>
                    <a:pt x="6228" y="4227"/>
                  </a:cubicBezTo>
                  <a:cubicBezTo>
                    <a:pt x="6251" y="3715"/>
                    <a:pt x="6406" y="3239"/>
                    <a:pt x="6668" y="2799"/>
                  </a:cubicBezTo>
                  <a:lnTo>
                    <a:pt x="6668" y="2799"/>
                  </a:lnTo>
                  <a:cubicBezTo>
                    <a:pt x="6763" y="2751"/>
                    <a:pt x="11431" y="1"/>
                    <a:pt x="15586" y="2799"/>
                  </a:cubicBezTo>
                  <a:cubicBezTo>
                    <a:pt x="19789" y="5632"/>
                    <a:pt x="20003" y="10776"/>
                    <a:pt x="26254" y="13550"/>
                  </a:cubicBezTo>
                  <a:cubicBezTo>
                    <a:pt x="32505" y="16324"/>
                    <a:pt x="36851" y="34612"/>
                    <a:pt x="36851" y="3461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49"/>
            <p:cNvSpPr/>
            <p:nvPr/>
          </p:nvSpPr>
          <p:spPr>
            <a:xfrm>
              <a:off x="1265146" y="3962719"/>
              <a:ext cx="850816" cy="1184960"/>
            </a:xfrm>
            <a:custGeom>
              <a:rect b="b" l="l" r="r" t="t"/>
              <a:pathLst>
                <a:path extrusionOk="0" h="37030" w="26588">
                  <a:moveTo>
                    <a:pt x="26587" y="4585"/>
                  </a:moveTo>
                  <a:cubicBezTo>
                    <a:pt x="21563" y="8966"/>
                    <a:pt x="16836" y="13693"/>
                    <a:pt x="12455" y="18705"/>
                  </a:cubicBezTo>
                  <a:cubicBezTo>
                    <a:pt x="6704" y="25290"/>
                    <a:pt x="3942" y="29671"/>
                    <a:pt x="2299" y="35053"/>
                  </a:cubicBezTo>
                  <a:cubicBezTo>
                    <a:pt x="2061" y="35827"/>
                    <a:pt x="1894" y="36469"/>
                    <a:pt x="1787" y="36898"/>
                  </a:cubicBezTo>
                  <a:cubicBezTo>
                    <a:pt x="1787" y="36898"/>
                    <a:pt x="1811" y="36946"/>
                    <a:pt x="1858" y="37029"/>
                  </a:cubicBezTo>
                  <a:lnTo>
                    <a:pt x="215" y="37029"/>
                  </a:lnTo>
                  <a:cubicBezTo>
                    <a:pt x="1" y="34517"/>
                    <a:pt x="275" y="31981"/>
                    <a:pt x="1013" y="29564"/>
                  </a:cubicBezTo>
                  <a:cubicBezTo>
                    <a:pt x="2430" y="25028"/>
                    <a:pt x="5097" y="22623"/>
                    <a:pt x="11026" y="16443"/>
                  </a:cubicBezTo>
                  <a:cubicBezTo>
                    <a:pt x="13110" y="14264"/>
                    <a:pt x="16336" y="10847"/>
                    <a:pt x="20289" y="6454"/>
                  </a:cubicBezTo>
                  <a:cubicBezTo>
                    <a:pt x="20194" y="5835"/>
                    <a:pt x="20099" y="5216"/>
                    <a:pt x="20003" y="4585"/>
                  </a:cubicBezTo>
                  <a:cubicBezTo>
                    <a:pt x="19884" y="3811"/>
                    <a:pt x="19765" y="3037"/>
                    <a:pt x="19658" y="2251"/>
                  </a:cubicBezTo>
                  <a:cubicBezTo>
                    <a:pt x="22611" y="977"/>
                    <a:pt x="24885" y="1"/>
                    <a:pt x="2488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49"/>
            <p:cNvSpPr/>
            <p:nvPr/>
          </p:nvSpPr>
          <p:spPr>
            <a:xfrm>
              <a:off x="1960090" y="4251903"/>
              <a:ext cx="1617760" cy="736128"/>
            </a:xfrm>
            <a:custGeom>
              <a:rect b="b" l="l" r="r" t="t"/>
              <a:pathLst>
                <a:path extrusionOk="0" h="23004" w="50555">
                  <a:moveTo>
                    <a:pt x="1" y="1"/>
                  </a:moveTo>
                  <a:cubicBezTo>
                    <a:pt x="1953" y="3644"/>
                    <a:pt x="5132" y="8132"/>
                    <a:pt x="10276" y="11561"/>
                  </a:cubicBezTo>
                  <a:cubicBezTo>
                    <a:pt x="27457" y="23003"/>
                    <a:pt x="49566" y="11276"/>
                    <a:pt x="50555" y="10728"/>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49"/>
            <p:cNvSpPr/>
            <p:nvPr/>
          </p:nvSpPr>
          <p:spPr>
            <a:xfrm>
              <a:off x="1905626" y="4110175"/>
              <a:ext cx="424064" cy="913280"/>
            </a:xfrm>
            <a:custGeom>
              <a:rect b="b" l="l" r="r" t="t"/>
              <a:pathLst>
                <a:path extrusionOk="0" h="28540" w="13252">
                  <a:moveTo>
                    <a:pt x="8323" y="4382"/>
                  </a:moveTo>
                  <a:cubicBezTo>
                    <a:pt x="12526" y="11740"/>
                    <a:pt x="13252" y="20574"/>
                    <a:pt x="10335" y="28540"/>
                  </a:cubicBezTo>
                  <a:lnTo>
                    <a:pt x="7739" y="7406"/>
                  </a:lnTo>
                  <a:lnTo>
                    <a:pt x="0" y="0"/>
                  </a:lnTo>
                  <a:lnTo>
                    <a:pt x="8954" y="2227"/>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49"/>
            <p:cNvSpPr/>
            <p:nvPr/>
          </p:nvSpPr>
          <p:spPr>
            <a:xfrm>
              <a:off x="2671418" y="4853887"/>
              <a:ext cx="148256" cy="284256"/>
            </a:xfrm>
            <a:custGeom>
              <a:rect b="b" l="l" r="r" t="t"/>
              <a:pathLst>
                <a:path extrusionOk="0" h="8883" w="4633">
                  <a:moveTo>
                    <a:pt x="4632" y="8882"/>
                  </a:moveTo>
                  <a:cubicBezTo>
                    <a:pt x="3692" y="5918"/>
                    <a:pt x="2739" y="2965"/>
                    <a:pt x="1799" y="0"/>
                  </a:cubicBezTo>
                  <a:cubicBezTo>
                    <a:pt x="1394" y="1905"/>
                    <a:pt x="1001" y="3822"/>
                    <a:pt x="620" y="5763"/>
                  </a:cubicBezTo>
                  <a:cubicBezTo>
                    <a:pt x="406" y="6799"/>
                    <a:pt x="203" y="7847"/>
                    <a:pt x="1" y="888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49"/>
            <p:cNvSpPr/>
            <p:nvPr/>
          </p:nvSpPr>
          <p:spPr>
            <a:xfrm>
              <a:off x="1815706" y="4058943"/>
              <a:ext cx="1881024" cy="627936"/>
            </a:xfrm>
            <a:custGeom>
              <a:rect b="b" l="l" r="r" t="t"/>
              <a:pathLst>
                <a:path extrusionOk="0" h="19623" w="58782">
                  <a:moveTo>
                    <a:pt x="3273" y="1"/>
                  </a:moveTo>
                  <a:cubicBezTo>
                    <a:pt x="2161" y="1"/>
                    <a:pt x="1098" y="631"/>
                    <a:pt x="631" y="1709"/>
                  </a:cubicBezTo>
                  <a:cubicBezTo>
                    <a:pt x="0" y="3197"/>
                    <a:pt x="715" y="4899"/>
                    <a:pt x="2215" y="5495"/>
                  </a:cubicBezTo>
                  <a:cubicBezTo>
                    <a:pt x="12252" y="9424"/>
                    <a:pt x="20967" y="12543"/>
                    <a:pt x="28278" y="14841"/>
                  </a:cubicBezTo>
                  <a:cubicBezTo>
                    <a:pt x="30456" y="15520"/>
                    <a:pt x="32492" y="16127"/>
                    <a:pt x="34409" y="16663"/>
                  </a:cubicBezTo>
                  <a:cubicBezTo>
                    <a:pt x="36576" y="17258"/>
                    <a:pt x="38565" y="17758"/>
                    <a:pt x="40398" y="18175"/>
                  </a:cubicBezTo>
                  <a:cubicBezTo>
                    <a:pt x="40398" y="18175"/>
                    <a:pt x="44280" y="19425"/>
                    <a:pt x="50900" y="19604"/>
                  </a:cubicBezTo>
                  <a:cubicBezTo>
                    <a:pt x="51322" y="19617"/>
                    <a:pt x="51711" y="19623"/>
                    <a:pt x="52070" y="19623"/>
                  </a:cubicBezTo>
                  <a:cubicBezTo>
                    <a:pt x="54995" y="19623"/>
                    <a:pt x="55948" y="19204"/>
                    <a:pt x="56626" y="18568"/>
                  </a:cubicBezTo>
                  <a:cubicBezTo>
                    <a:pt x="58781" y="16532"/>
                    <a:pt x="58520" y="11936"/>
                    <a:pt x="56353" y="9090"/>
                  </a:cubicBezTo>
                  <a:cubicBezTo>
                    <a:pt x="55436" y="7912"/>
                    <a:pt x="54209" y="7007"/>
                    <a:pt x="52805" y="6471"/>
                  </a:cubicBezTo>
                  <a:lnTo>
                    <a:pt x="52805" y="6471"/>
                  </a:lnTo>
                  <a:cubicBezTo>
                    <a:pt x="53126" y="7459"/>
                    <a:pt x="53447" y="8483"/>
                    <a:pt x="53745" y="9543"/>
                  </a:cubicBezTo>
                  <a:cubicBezTo>
                    <a:pt x="53924" y="10114"/>
                    <a:pt x="54090" y="10698"/>
                    <a:pt x="54245" y="11257"/>
                  </a:cubicBezTo>
                  <a:cubicBezTo>
                    <a:pt x="54567" y="12388"/>
                    <a:pt x="53733" y="13520"/>
                    <a:pt x="52554" y="13543"/>
                  </a:cubicBezTo>
                  <a:cubicBezTo>
                    <a:pt x="52112" y="13556"/>
                    <a:pt x="51670" y="13562"/>
                    <a:pt x="51228" y="13562"/>
                  </a:cubicBezTo>
                  <a:cubicBezTo>
                    <a:pt x="47849" y="13562"/>
                    <a:pt x="44478" y="13201"/>
                    <a:pt x="41172" y="12496"/>
                  </a:cubicBezTo>
                  <a:cubicBezTo>
                    <a:pt x="39053" y="12043"/>
                    <a:pt x="36922" y="11507"/>
                    <a:pt x="34802" y="10936"/>
                  </a:cubicBezTo>
                  <a:cubicBezTo>
                    <a:pt x="33362" y="10543"/>
                    <a:pt x="31933" y="10126"/>
                    <a:pt x="30504" y="9710"/>
                  </a:cubicBezTo>
                  <a:cubicBezTo>
                    <a:pt x="19967" y="6531"/>
                    <a:pt x="10204" y="2494"/>
                    <a:pt x="4358" y="208"/>
                  </a:cubicBezTo>
                  <a:cubicBezTo>
                    <a:pt x="4004" y="68"/>
                    <a:pt x="3636" y="1"/>
                    <a:pt x="32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49"/>
            <p:cNvSpPr/>
            <p:nvPr/>
          </p:nvSpPr>
          <p:spPr>
            <a:xfrm>
              <a:off x="2049242" y="4096831"/>
              <a:ext cx="796320" cy="776128"/>
            </a:xfrm>
            <a:custGeom>
              <a:rect b="b" l="l" r="r" t="t"/>
              <a:pathLst>
                <a:path extrusionOk="0" h="24254" w="24885">
                  <a:moveTo>
                    <a:pt x="16908" y="23813"/>
                  </a:moveTo>
                  <a:lnTo>
                    <a:pt x="2406" y="19575"/>
                  </a:lnTo>
                  <a:cubicBezTo>
                    <a:pt x="882" y="19122"/>
                    <a:pt x="1" y="17515"/>
                    <a:pt x="453" y="15991"/>
                  </a:cubicBezTo>
                  <a:lnTo>
                    <a:pt x="4406" y="2406"/>
                  </a:lnTo>
                  <a:cubicBezTo>
                    <a:pt x="4847" y="882"/>
                    <a:pt x="6442" y="1"/>
                    <a:pt x="7978" y="441"/>
                  </a:cubicBezTo>
                  <a:lnTo>
                    <a:pt x="22468" y="4680"/>
                  </a:lnTo>
                  <a:cubicBezTo>
                    <a:pt x="24004" y="5132"/>
                    <a:pt x="24885" y="6728"/>
                    <a:pt x="24432" y="8264"/>
                  </a:cubicBezTo>
                  <a:lnTo>
                    <a:pt x="20480" y="21849"/>
                  </a:lnTo>
                  <a:cubicBezTo>
                    <a:pt x="20039" y="23373"/>
                    <a:pt x="18432" y="24254"/>
                    <a:pt x="16908" y="23813"/>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49"/>
            <p:cNvSpPr/>
            <p:nvPr/>
          </p:nvSpPr>
          <p:spPr>
            <a:xfrm>
              <a:off x="2840218" y="4276671"/>
              <a:ext cx="619136" cy="676672"/>
            </a:xfrm>
            <a:custGeom>
              <a:rect b="b" l="l" r="r" t="t"/>
              <a:pathLst>
                <a:path extrusionOk="0" h="21146" w="19348">
                  <a:moveTo>
                    <a:pt x="2882" y="60"/>
                  </a:moveTo>
                  <a:lnTo>
                    <a:pt x="17979" y="1215"/>
                  </a:lnTo>
                  <a:cubicBezTo>
                    <a:pt x="18764" y="1274"/>
                    <a:pt x="19348" y="1953"/>
                    <a:pt x="19288" y="2727"/>
                  </a:cubicBezTo>
                  <a:lnTo>
                    <a:pt x="17979" y="19789"/>
                  </a:lnTo>
                  <a:cubicBezTo>
                    <a:pt x="17919" y="20574"/>
                    <a:pt x="17240" y="21146"/>
                    <a:pt x="16467" y="21086"/>
                  </a:cubicBezTo>
                  <a:lnTo>
                    <a:pt x="1358" y="19931"/>
                  </a:lnTo>
                  <a:cubicBezTo>
                    <a:pt x="572" y="19872"/>
                    <a:pt x="0" y="19193"/>
                    <a:pt x="60" y="18419"/>
                  </a:cubicBezTo>
                  <a:lnTo>
                    <a:pt x="1369" y="1358"/>
                  </a:lnTo>
                  <a:cubicBezTo>
                    <a:pt x="1429" y="584"/>
                    <a:pt x="2096" y="0"/>
                    <a:pt x="2882" y="6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49"/>
            <p:cNvSpPr/>
            <p:nvPr/>
          </p:nvSpPr>
          <p:spPr>
            <a:xfrm>
              <a:off x="1414874" y="4500319"/>
              <a:ext cx="545248" cy="643168"/>
            </a:xfrm>
            <a:custGeom>
              <a:rect b="b" l="l" r="r" t="t"/>
              <a:pathLst>
                <a:path extrusionOk="0" h="20099" w="17039">
                  <a:moveTo>
                    <a:pt x="1" y="20098"/>
                  </a:moveTo>
                  <a:lnTo>
                    <a:pt x="17039" y="0"/>
                  </a:lnTo>
                  <a:cubicBezTo>
                    <a:pt x="14824" y="3679"/>
                    <a:pt x="12586" y="7763"/>
                    <a:pt x="10443" y="12252"/>
                  </a:cubicBezTo>
                  <a:cubicBezTo>
                    <a:pt x="9157" y="14955"/>
                    <a:pt x="8014" y="17562"/>
                    <a:pt x="6990" y="20098"/>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49"/>
            <p:cNvSpPr/>
            <p:nvPr/>
          </p:nvSpPr>
          <p:spPr>
            <a:xfrm>
              <a:off x="1437370" y="2687519"/>
              <a:ext cx="196608" cy="299872"/>
            </a:xfrm>
            <a:custGeom>
              <a:rect b="b" l="l" r="r" t="t"/>
              <a:pathLst>
                <a:path extrusionOk="0" h="9371" w="6144">
                  <a:moveTo>
                    <a:pt x="4072" y="7513"/>
                  </a:moveTo>
                  <a:lnTo>
                    <a:pt x="0" y="9371"/>
                  </a:lnTo>
                  <a:cubicBezTo>
                    <a:pt x="12" y="7001"/>
                    <a:pt x="870" y="4727"/>
                    <a:pt x="2429" y="2953"/>
                  </a:cubicBezTo>
                  <a:lnTo>
                    <a:pt x="2429" y="2953"/>
                  </a:lnTo>
                  <a:cubicBezTo>
                    <a:pt x="3489" y="1763"/>
                    <a:pt x="4739" y="763"/>
                    <a:pt x="6144" y="1"/>
                  </a:cubicBezTo>
                  <a:cubicBezTo>
                    <a:pt x="3834" y="3049"/>
                    <a:pt x="3477" y="4668"/>
                    <a:pt x="3668" y="5608"/>
                  </a:cubicBezTo>
                  <a:cubicBezTo>
                    <a:pt x="3703" y="5799"/>
                    <a:pt x="4072" y="7513"/>
                    <a:pt x="4072" y="7513"/>
                  </a:cubicBezTo>
                  <a:close/>
                </a:path>
              </a:pathLst>
            </a:custGeom>
            <a:solidFill>
              <a:srgbClr val="6B4E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49"/>
            <p:cNvSpPr/>
            <p:nvPr/>
          </p:nvSpPr>
          <p:spPr>
            <a:xfrm>
              <a:off x="2662650" y="2930591"/>
              <a:ext cx="563168" cy="829088"/>
            </a:xfrm>
            <a:custGeom>
              <a:rect b="b" l="l" r="r" t="t"/>
              <a:pathLst>
                <a:path extrusionOk="0" h="25909" w="17599">
                  <a:moveTo>
                    <a:pt x="4418" y="5359"/>
                  </a:moveTo>
                  <a:cubicBezTo>
                    <a:pt x="13253" y="15705"/>
                    <a:pt x="16682" y="25909"/>
                    <a:pt x="17182" y="25682"/>
                  </a:cubicBezTo>
                  <a:cubicBezTo>
                    <a:pt x="17598" y="25480"/>
                    <a:pt x="14527" y="18241"/>
                    <a:pt x="13491" y="16015"/>
                  </a:cubicBezTo>
                  <a:cubicBezTo>
                    <a:pt x="11205" y="11157"/>
                    <a:pt x="11062" y="12324"/>
                    <a:pt x="9931" y="9371"/>
                  </a:cubicBezTo>
                  <a:cubicBezTo>
                    <a:pt x="9443" y="8073"/>
                    <a:pt x="8871" y="6263"/>
                    <a:pt x="7133" y="4989"/>
                  </a:cubicBezTo>
                  <a:cubicBezTo>
                    <a:pt x="6585" y="4573"/>
                    <a:pt x="6371" y="4537"/>
                    <a:pt x="5466" y="4073"/>
                  </a:cubicBezTo>
                  <a:cubicBezTo>
                    <a:pt x="2096" y="2322"/>
                    <a:pt x="287" y="1"/>
                    <a:pt x="156" y="120"/>
                  </a:cubicBezTo>
                  <a:cubicBezTo>
                    <a:pt x="1" y="275"/>
                    <a:pt x="3370" y="4144"/>
                    <a:pt x="4418" y="5359"/>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49"/>
            <p:cNvSpPr/>
            <p:nvPr/>
          </p:nvSpPr>
          <p:spPr>
            <a:xfrm>
              <a:off x="3121402" y="4834847"/>
              <a:ext cx="28576" cy="464064"/>
            </a:xfrm>
            <a:custGeom>
              <a:rect b="b" l="l" r="r" t="t"/>
              <a:pathLst>
                <a:path extrusionOk="0" h="14502" w="893">
                  <a:moveTo>
                    <a:pt x="893" y="0"/>
                  </a:moveTo>
                  <a:lnTo>
                    <a:pt x="0" y="14502"/>
                  </a:lnTo>
                </a:path>
              </a:pathLst>
            </a:custGeom>
            <a:solidFill>
              <a:srgbClr val="D09E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49"/>
            <p:cNvSpPr/>
            <p:nvPr/>
          </p:nvSpPr>
          <p:spPr>
            <a:xfrm>
              <a:off x="3062330" y="4777183"/>
              <a:ext cx="147488" cy="579264"/>
            </a:xfrm>
            <a:custGeom>
              <a:rect b="b" l="l" r="r" t="t"/>
              <a:pathLst>
                <a:path extrusionOk="0" h="18102" w="4609">
                  <a:moveTo>
                    <a:pt x="2748" y="1"/>
                  </a:moveTo>
                  <a:cubicBezTo>
                    <a:pt x="1808" y="1"/>
                    <a:pt x="1022" y="732"/>
                    <a:pt x="953" y="1683"/>
                  </a:cubicBezTo>
                  <a:lnTo>
                    <a:pt x="882" y="2874"/>
                  </a:lnTo>
                  <a:lnTo>
                    <a:pt x="524" y="8720"/>
                  </a:lnTo>
                  <a:lnTo>
                    <a:pt x="60" y="16197"/>
                  </a:lnTo>
                  <a:cubicBezTo>
                    <a:pt x="1" y="17185"/>
                    <a:pt x="751" y="18042"/>
                    <a:pt x="1751" y="18102"/>
                  </a:cubicBezTo>
                  <a:lnTo>
                    <a:pt x="1858" y="18102"/>
                  </a:lnTo>
                  <a:cubicBezTo>
                    <a:pt x="2810" y="18102"/>
                    <a:pt x="3584" y="17363"/>
                    <a:pt x="3644" y="16411"/>
                  </a:cubicBezTo>
                  <a:lnTo>
                    <a:pt x="4180" y="7839"/>
                  </a:lnTo>
                  <a:lnTo>
                    <a:pt x="4501" y="2421"/>
                  </a:lnTo>
                  <a:lnTo>
                    <a:pt x="4537" y="1909"/>
                  </a:lnTo>
                  <a:lnTo>
                    <a:pt x="4549" y="1909"/>
                  </a:lnTo>
                  <a:cubicBezTo>
                    <a:pt x="4608" y="921"/>
                    <a:pt x="3858" y="64"/>
                    <a:pt x="2858" y="4"/>
                  </a:cubicBezTo>
                  <a:cubicBezTo>
                    <a:pt x="2821" y="2"/>
                    <a:pt x="2785" y="1"/>
                    <a:pt x="274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49"/>
            <p:cNvSpPr/>
            <p:nvPr/>
          </p:nvSpPr>
          <p:spPr>
            <a:xfrm>
              <a:off x="3078714" y="4854655"/>
              <a:ext cx="127680" cy="201568"/>
            </a:xfrm>
            <a:custGeom>
              <a:rect b="b" l="l" r="r" t="t"/>
              <a:pathLst>
                <a:path extrusionOk="0" h="6299" w="3990">
                  <a:moveTo>
                    <a:pt x="3989" y="0"/>
                  </a:moveTo>
                  <a:lnTo>
                    <a:pt x="358" y="453"/>
                  </a:lnTo>
                  <a:lnTo>
                    <a:pt x="1" y="6299"/>
                  </a:lnTo>
                  <a:lnTo>
                    <a:pt x="3656" y="5418"/>
                  </a:lnTo>
                  <a:lnTo>
                    <a:pt x="3989"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49"/>
            <p:cNvSpPr/>
            <p:nvPr/>
          </p:nvSpPr>
          <p:spPr>
            <a:xfrm>
              <a:off x="2924410" y="4734623"/>
              <a:ext cx="402752" cy="213792"/>
            </a:xfrm>
            <a:custGeom>
              <a:rect b="b" l="l" r="r" t="t"/>
              <a:pathLst>
                <a:path extrusionOk="0" h="6681" w="12586">
                  <a:moveTo>
                    <a:pt x="0" y="5716"/>
                  </a:moveTo>
                  <a:cubicBezTo>
                    <a:pt x="0" y="5716"/>
                    <a:pt x="5311" y="810"/>
                    <a:pt x="7049" y="406"/>
                  </a:cubicBezTo>
                  <a:cubicBezTo>
                    <a:pt x="8787" y="1"/>
                    <a:pt x="12585" y="6680"/>
                    <a:pt x="12585" y="668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49"/>
            <p:cNvSpPr/>
            <p:nvPr/>
          </p:nvSpPr>
          <p:spPr>
            <a:xfrm>
              <a:off x="2117722" y="4356287"/>
              <a:ext cx="670688" cy="219104"/>
            </a:xfrm>
            <a:custGeom>
              <a:rect b="b" l="l" r="r" t="t"/>
              <a:pathLst>
                <a:path extrusionOk="0" h="6847" w="20959">
                  <a:moveTo>
                    <a:pt x="503" y="1"/>
                  </a:moveTo>
                  <a:cubicBezTo>
                    <a:pt x="133" y="1"/>
                    <a:pt x="1" y="560"/>
                    <a:pt x="397" y="703"/>
                  </a:cubicBezTo>
                  <a:lnTo>
                    <a:pt x="20340" y="6823"/>
                  </a:lnTo>
                  <a:cubicBezTo>
                    <a:pt x="20376" y="6835"/>
                    <a:pt x="20411" y="6835"/>
                    <a:pt x="20447" y="6847"/>
                  </a:cubicBezTo>
                  <a:lnTo>
                    <a:pt x="20459" y="6847"/>
                  </a:lnTo>
                  <a:cubicBezTo>
                    <a:pt x="20876" y="6847"/>
                    <a:pt x="20959" y="6252"/>
                    <a:pt x="20554" y="6133"/>
                  </a:cubicBezTo>
                  <a:lnTo>
                    <a:pt x="599" y="13"/>
                  </a:lnTo>
                  <a:cubicBezTo>
                    <a:pt x="566" y="5"/>
                    <a:pt x="534" y="1"/>
                    <a:pt x="5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49"/>
            <p:cNvSpPr/>
            <p:nvPr/>
          </p:nvSpPr>
          <p:spPr>
            <a:xfrm>
              <a:off x="2424154" y="4353631"/>
              <a:ext cx="88032" cy="75552"/>
            </a:xfrm>
            <a:custGeom>
              <a:rect b="b" l="l" r="r" t="t"/>
              <a:pathLst>
                <a:path extrusionOk="0" h="2361" w="2751">
                  <a:moveTo>
                    <a:pt x="1572" y="0"/>
                  </a:moveTo>
                  <a:cubicBezTo>
                    <a:pt x="524" y="0"/>
                    <a:pt x="1" y="1274"/>
                    <a:pt x="739" y="2013"/>
                  </a:cubicBezTo>
                  <a:cubicBezTo>
                    <a:pt x="979" y="2252"/>
                    <a:pt x="1275" y="2360"/>
                    <a:pt x="1566" y="2360"/>
                  </a:cubicBezTo>
                  <a:cubicBezTo>
                    <a:pt x="2170" y="2360"/>
                    <a:pt x="2751" y="1895"/>
                    <a:pt x="2751" y="1179"/>
                  </a:cubicBezTo>
                  <a:cubicBezTo>
                    <a:pt x="2751" y="536"/>
                    <a:pt x="2227" y="0"/>
                    <a:pt x="157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49"/>
            <p:cNvSpPr/>
            <p:nvPr/>
          </p:nvSpPr>
          <p:spPr>
            <a:xfrm>
              <a:off x="1535674" y="2743903"/>
              <a:ext cx="360064" cy="184064"/>
            </a:xfrm>
            <a:custGeom>
              <a:rect b="b" l="l" r="r" t="t"/>
              <a:pathLst>
                <a:path extrusionOk="0" h="5752" w="11252">
                  <a:moveTo>
                    <a:pt x="1000" y="5751"/>
                  </a:moveTo>
                  <a:lnTo>
                    <a:pt x="11252" y="1"/>
                  </a:lnTo>
                  <a:lnTo>
                    <a:pt x="0" y="5466"/>
                  </a:lnTo>
                  <a:close/>
                </a:path>
              </a:pathLst>
            </a:custGeom>
            <a:solidFill>
              <a:srgbClr val="6B4E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49"/>
            <p:cNvSpPr/>
            <p:nvPr/>
          </p:nvSpPr>
          <p:spPr>
            <a:xfrm>
              <a:off x="1933050" y="2618655"/>
              <a:ext cx="1488992" cy="1054528"/>
            </a:xfrm>
            <a:custGeom>
              <a:rect b="b" l="l" r="r" t="t"/>
              <a:pathLst>
                <a:path extrusionOk="0" h="32954" w="46531">
                  <a:moveTo>
                    <a:pt x="8551" y="0"/>
                  </a:moveTo>
                  <a:cubicBezTo>
                    <a:pt x="6627" y="0"/>
                    <a:pt x="4732" y="337"/>
                    <a:pt x="2894" y="1081"/>
                  </a:cubicBezTo>
                  <a:cubicBezTo>
                    <a:pt x="1870" y="1486"/>
                    <a:pt x="905" y="2010"/>
                    <a:pt x="0" y="2629"/>
                  </a:cubicBezTo>
                  <a:cubicBezTo>
                    <a:pt x="381" y="2557"/>
                    <a:pt x="977" y="2462"/>
                    <a:pt x="1691" y="2391"/>
                  </a:cubicBezTo>
                  <a:cubicBezTo>
                    <a:pt x="2517" y="2306"/>
                    <a:pt x="3330" y="2267"/>
                    <a:pt x="4130" y="2267"/>
                  </a:cubicBezTo>
                  <a:cubicBezTo>
                    <a:pt x="13365" y="2267"/>
                    <a:pt x="20742" y="7516"/>
                    <a:pt x="23087" y="9237"/>
                  </a:cubicBezTo>
                  <a:cubicBezTo>
                    <a:pt x="33409" y="16809"/>
                    <a:pt x="43815" y="32013"/>
                    <a:pt x="43994" y="32287"/>
                  </a:cubicBezTo>
                  <a:cubicBezTo>
                    <a:pt x="44077" y="32418"/>
                    <a:pt x="44185" y="32525"/>
                    <a:pt x="44292" y="32621"/>
                  </a:cubicBezTo>
                  <a:cubicBezTo>
                    <a:pt x="44566" y="32835"/>
                    <a:pt x="44899" y="32954"/>
                    <a:pt x="45244" y="32954"/>
                  </a:cubicBezTo>
                  <a:cubicBezTo>
                    <a:pt x="45542" y="32954"/>
                    <a:pt x="45828" y="32871"/>
                    <a:pt x="46078" y="32692"/>
                  </a:cubicBezTo>
                  <a:cubicBezTo>
                    <a:pt x="46482" y="32430"/>
                    <a:pt x="46530" y="30906"/>
                    <a:pt x="46494" y="30608"/>
                  </a:cubicBezTo>
                  <a:cubicBezTo>
                    <a:pt x="46172" y="28268"/>
                    <a:pt x="26174" y="0"/>
                    <a:pt x="855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49"/>
            <p:cNvSpPr/>
            <p:nvPr/>
          </p:nvSpPr>
          <p:spPr>
            <a:xfrm>
              <a:off x="2285082" y="4035103"/>
              <a:ext cx="282752" cy="233408"/>
            </a:xfrm>
            <a:custGeom>
              <a:rect b="b" l="l" r="r" t="t"/>
              <a:pathLst>
                <a:path extrusionOk="0" h="7294" w="8836">
                  <a:moveTo>
                    <a:pt x="6627" y="696"/>
                  </a:moveTo>
                  <a:cubicBezTo>
                    <a:pt x="6745" y="696"/>
                    <a:pt x="6858" y="754"/>
                    <a:pt x="6966" y="846"/>
                  </a:cubicBezTo>
                  <a:cubicBezTo>
                    <a:pt x="7954" y="1584"/>
                    <a:pt x="8002" y="2942"/>
                    <a:pt x="7037" y="3751"/>
                  </a:cubicBezTo>
                  <a:cubicBezTo>
                    <a:pt x="6204" y="4430"/>
                    <a:pt x="5359" y="5085"/>
                    <a:pt x="4513" y="5752"/>
                  </a:cubicBezTo>
                  <a:cubicBezTo>
                    <a:pt x="3859" y="6260"/>
                    <a:pt x="3336" y="6525"/>
                    <a:pt x="2858" y="6525"/>
                  </a:cubicBezTo>
                  <a:cubicBezTo>
                    <a:pt x="2239" y="6525"/>
                    <a:pt x="1695" y="6083"/>
                    <a:pt x="1037" y="5156"/>
                  </a:cubicBezTo>
                  <a:cubicBezTo>
                    <a:pt x="1251" y="5144"/>
                    <a:pt x="1453" y="5109"/>
                    <a:pt x="1668" y="5061"/>
                  </a:cubicBezTo>
                  <a:cubicBezTo>
                    <a:pt x="2000" y="4942"/>
                    <a:pt x="2332" y="4797"/>
                    <a:pt x="2648" y="4797"/>
                  </a:cubicBezTo>
                  <a:cubicBezTo>
                    <a:pt x="2933" y="4797"/>
                    <a:pt x="3205" y="4914"/>
                    <a:pt x="3454" y="5275"/>
                  </a:cubicBezTo>
                  <a:cubicBezTo>
                    <a:pt x="3506" y="5328"/>
                    <a:pt x="3575" y="5354"/>
                    <a:pt x="3643" y="5354"/>
                  </a:cubicBezTo>
                  <a:cubicBezTo>
                    <a:pt x="3715" y="5354"/>
                    <a:pt x="3786" y="5325"/>
                    <a:pt x="3835" y="5263"/>
                  </a:cubicBezTo>
                  <a:cubicBezTo>
                    <a:pt x="3989" y="5121"/>
                    <a:pt x="3989" y="4882"/>
                    <a:pt x="3835" y="4740"/>
                  </a:cubicBezTo>
                  <a:cubicBezTo>
                    <a:pt x="3430" y="4275"/>
                    <a:pt x="3549" y="3882"/>
                    <a:pt x="3894" y="3454"/>
                  </a:cubicBezTo>
                  <a:cubicBezTo>
                    <a:pt x="4013" y="3299"/>
                    <a:pt x="4097" y="3108"/>
                    <a:pt x="4132" y="2918"/>
                  </a:cubicBezTo>
                  <a:cubicBezTo>
                    <a:pt x="4216" y="2465"/>
                    <a:pt x="4370" y="2025"/>
                    <a:pt x="4859" y="1989"/>
                  </a:cubicBezTo>
                  <a:cubicBezTo>
                    <a:pt x="4880" y="1988"/>
                    <a:pt x="4901" y="1988"/>
                    <a:pt x="4923" y="1988"/>
                  </a:cubicBezTo>
                  <a:cubicBezTo>
                    <a:pt x="5387" y="1988"/>
                    <a:pt x="5822" y="2234"/>
                    <a:pt x="6061" y="2644"/>
                  </a:cubicBezTo>
                  <a:cubicBezTo>
                    <a:pt x="6275" y="2989"/>
                    <a:pt x="6430" y="3370"/>
                    <a:pt x="6680" y="3859"/>
                  </a:cubicBezTo>
                  <a:cubicBezTo>
                    <a:pt x="7025" y="3204"/>
                    <a:pt x="6930" y="2716"/>
                    <a:pt x="6704" y="2215"/>
                  </a:cubicBezTo>
                  <a:cubicBezTo>
                    <a:pt x="6549" y="1882"/>
                    <a:pt x="6323" y="1584"/>
                    <a:pt x="6287" y="1203"/>
                  </a:cubicBezTo>
                  <a:cubicBezTo>
                    <a:pt x="6263" y="1025"/>
                    <a:pt x="6263" y="846"/>
                    <a:pt x="6430" y="751"/>
                  </a:cubicBezTo>
                  <a:cubicBezTo>
                    <a:pt x="6497" y="713"/>
                    <a:pt x="6563" y="696"/>
                    <a:pt x="6627" y="696"/>
                  </a:cubicBezTo>
                  <a:close/>
                  <a:moveTo>
                    <a:pt x="7764" y="1"/>
                  </a:moveTo>
                  <a:lnTo>
                    <a:pt x="6847" y="72"/>
                  </a:lnTo>
                  <a:lnTo>
                    <a:pt x="1" y="5204"/>
                  </a:lnTo>
                  <a:lnTo>
                    <a:pt x="13" y="5692"/>
                  </a:lnTo>
                  <a:cubicBezTo>
                    <a:pt x="66" y="5667"/>
                    <a:pt x="118" y="5655"/>
                    <a:pt x="169" y="5655"/>
                  </a:cubicBezTo>
                  <a:cubicBezTo>
                    <a:pt x="358" y="5655"/>
                    <a:pt x="534" y="5812"/>
                    <a:pt x="703" y="5990"/>
                  </a:cubicBezTo>
                  <a:cubicBezTo>
                    <a:pt x="1515" y="6864"/>
                    <a:pt x="2181" y="7294"/>
                    <a:pt x="2892" y="7294"/>
                  </a:cubicBezTo>
                  <a:cubicBezTo>
                    <a:pt x="3517" y="7294"/>
                    <a:pt x="4177" y="6963"/>
                    <a:pt x="5001" y="6311"/>
                  </a:cubicBezTo>
                  <a:cubicBezTo>
                    <a:pt x="5823" y="5668"/>
                    <a:pt x="6644" y="5025"/>
                    <a:pt x="7466" y="4370"/>
                  </a:cubicBezTo>
                  <a:cubicBezTo>
                    <a:pt x="8621" y="3418"/>
                    <a:pt x="8835" y="2025"/>
                    <a:pt x="7918" y="834"/>
                  </a:cubicBezTo>
                  <a:cubicBezTo>
                    <a:pt x="7609" y="430"/>
                    <a:pt x="7573" y="191"/>
                    <a:pt x="776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49"/>
            <p:cNvSpPr/>
            <p:nvPr/>
          </p:nvSpPr>
          <p:spPr>
            <a:xfrm>
              <a:off x="1174106" y="3835775"/>
              <a:ext cx="1292384" cy="1036960"/>
            </a:xfrm>
            <a:custGeom>
              <a:rect b="b" l="l" r="r" t="t"/>
              <a:pathLst>
                <a:path extrusionOk="0" h="32405" w="40387">
                  <a:moveTo>
                    <a:pt x="38406" y="0"/>
                  </a:moveTo>
                  <a:cubicBezTo>
                    <a:pt x="38014" y="0"/>
                    <a:pt x="37625" y="126"/>
                    <a:pt x="37255" y="384"/>
                  </a:cubicBezTo>
                  <a:cubicBezTo>
                    <a:pt x="36100" y="1194"/>
                    <a:pt x="34802" y="1944"/>
                    <a:pt x="33969" y="3027"/>
                  </a:cubicBezTo>
                  <a:cubicBezTo>
                    <a:pt x="33278" y="3944"/>
                    <a:pt x="32576" y="4801"/>
                    <a:pt x="31635" y="5385"/>
                  </a:cubicBezTo>
                  <a:cubicBezTo>
                    <a:pt x="31020" y="5771"/>
                    <a:pt x="30367" y="6177"/>
                    <a:pt x="29617" y="6177"/>
                  </a:cubicBezTo>
                  <a:cubicBezTo>
                    <a:pt x="29350" y="6177"/>
                    <a:pt x="29071" y="6126"/>
                    <a:pt x="28778" y="6004"/>
                  </a:cubicBezTo>
                  <a:cubicBezTo>
                    <a:pt x="28690" y="5966"/>
                    <a:pt x="28598" y="5949"/>
                    <a:pt x="28505" y="5949"/>
                  </a:cubicBezTo>
                  <a:cubicBezTo>
                    <a:pt x="28010" y="5949"/>
                    <a:pt x="27507" y="6442"/>
                    <a:pt x="27587" y="6944"/>
                  </a:cubicBezTo>
                  <a:cubicBezTo>
                    <a:pt x="27789" y="8135"/>
                    <a:pt x="27099" y="8933"/>
                    <a:pt x="26337" y="9564"/>
                  </a:cubicBezTo>
                  <a:cubicBezTo>
                    <a:pt x="23967" y="11528"/>
                    <a:pt x="21515" y="13397"/>
                    <a:pt x="19098" y="15302"/>
                  </a:cubicBezTo>
                  <a:cubicBezTo>
                    <a:pt x="14645" y="18803"/>
                    <a:pt x="10192" y="22291"/>
                    <a:pt x="5763" y="25816"/>
                  </a:cubicBezTo>
                  <a:cubicBezTo>
                    <a:pt x="5448" y="26063"/>
                    <a:pt x="5175" y="26236"/>
                    <a:pt x="4913" y="26236"/>
                  </a:cubicBezTo>
                  <a:cubicBezTo>
                    <a:pt x="4670" y="26236"/>
                    <a:pt x="4438" y="26087"/>
                    <a:pt x="4191" y="25708"/>
                  </a:cubicBezTo>
                  <a:cubicBezTo>
                    <a:pt x="4052" y="25487"/>
                    <a:pt x="3893" y="25399"/>
                    <a:pt x="3723" y="25399"/>
                  </a:cubicBezTo>
                  <a:cubicBezTo>
                    <a:pt x="3527" y="25399"/>
                    <a:pt x="3317" y="25514"/>
                    <a:pt x="3108" y="25673"/>
                  </a:cubicBezTo>
                  <a:cubicBezTo>
                    <a:pt x="2679" y="26006"/>
                    <a:pt x="2631" y="26363"/>
                    <a:pt x="3012" y="26732"/>
                  </a:cubicBezTo>
                  <a:cubicBezTo>
                    <a:pt x="3608" y="27340"/>
                    <a:pt x="3370" y="27744"/>
                    <a:pt x="2786" y="28161"/>
                  </a:cubicBezTo>
                  <a:cubicBezTo>
                    <a:pt x="2072" y="28673"/>
                    <a:pt x="1381" y="29221"/>
                    <a:pt x="715" y="29792"/>
                  </a:cubicBezTo>
                  <a:cubicBezTo>
                    <a:pt x="0" y="30423"/>
                    <a:pt x="24" y="30900"/>
                    <a:pt x="834" y="31400"/>
                  </a:cubicBezTo>
                  <a:cubicBezTo>
                    <a:pt x="1912" y="32059"/>
                    <a:pt x="2322" y="32404"/>
                    <a:pt x="2693" y="32404"/>
                  </a:cubicBezTo>
                  <a:cubicBezTo>
                    <a:pt x="3071" y="32404"/>
                    <a:pt x="3407" y="32044"/>
                    <a:pt x="4370" y="31292"/>
                  </a:cubicBezTo>
                  <a:cubicBezTo>
                    <a:pt x="6310" y="29769"/>
                    <a:pt x="8239" y="28245"/>
                    <a:pt x="10168" y="26721"/>
                  </a:cubicBezTo>
                  <a:cubicBezTo>
                    <a:pt x="12287" y="25066"/>
                    <a:pt x="14395" y="23399"/>
                    <a:pt x="16502" y="21732"/>
                  </a:cubicBezTo>
                  <a:cubicBezTo>
                    <a:pt x="17145" y="21232"/>
                    <a:pt x="17812" y="20886"/>
                    <a:pt x="18657" y="20863"/>
                  </a:cubicBezTo>
                  <a:cubicBezTo>
                    <a:pt x="19657" y="20827"/>
                    <a:pt x="20360" y="20148"/>
                    <a:pt x="21074" y="19553"/>
                  </a:cubicBezTo>
                  <a:cubicBezTo>
                    <a:pt x="21452" y="19235"/>
                    <a:pt x="21812" y="18951"/>
                    <a:pt x="22222" y="18951"/>
                  </a:cubicBezTo>
                  <a:cubicBezTo>
                    <a:pt x="22457" y="18951"/>
                    <a:pt x="22709" y="19045"/>
                    <a:pt x="22991" y="19279"/>
                  </a:cubicBezTo>
                  <a:cubicBezTo>
                    <a:pt x="23217" y="19482"/>
                    <a:pt x="23575" y="19446"/>
                    <a:pt x="23884" y="19458"/>
                  </a:cubicBezTo>
                  <a:cubicBezTo>
                    <a:pt x="24777" y="19482"/>
                    <a:pt x="25265" y="20113"/>
                    <a:pt x="25075" y="20958"/>
                  </a:cubicBezTo>
                  <a:cubicBezTo>
                    <a:pt x="24833" y="22004"/>
                    <a:pt x="25291" y="22639"/>
                    <a:pt x="26319" y="22639"/>
                  </a:cubicBezTo>
                  <a:cubicBezTo>
                    <a:pt x="26356" y="22639"/>
                    <a:pt x="26394" y="22638"/>
                    <a:pt x="26432" y="22637"/>
                  </a:cubicBezTo>
                  <a:cubicBezTo>
                    <a:pt x="26458" y="22635"/>
                    <a:pt x="26484" y="22635"/>
                    <a:pt x="26509" y="22635"/>
                  </a:cubicBezTo>
                  <a:cubicBezTo>
                    <a:pt x="26901" y="22635"/>
                    <a:pt x="27124" y="22809"/>
                    <a:pt x="27337" y="23089"/>
                  </a:cubicBezTo>
                  <a:cubicBezTo>
                    <a:pt x="27813" y="23696"/>
                    <a:pt x="28266" y="24315"/>
                    <a:pt x="28766" y="24887"/>
                  </a:cubicBezTo>
                  <a:cubicBezTo>
                    <a:pt x="29338" y="25556"/>
                    <a:pt x="30046" y="25897"/>
                    <a:pt x="30749" y="25897"/>
                  </a:cubicBezTo>
                  <a:cubicBezTo>
                    <a:pt x="31260" y="25897"/>
                    <a:pt x="31768" y="25717"/>
                    <a:pt x="32218" y="25351"/>
                  </a:cubicBezTo>
                  <a:cubicBezTo>
                    <a:pt x="33302" y="24482"/>
                    <a:pt x="33421" y="23101"/>
                    <a:pt x="32480" y="21875"/>
                  </a:cubicBezTo>
                  <a:cubicBezTo>
                    <a:pt x="31290" y="20327"/>
                    <a:pt x="30099" y="18779"/>
                    <a:pt x="28861" y="17267"/>
                  </a:cubicBezTo>
                  <a:cubicBezTo>
                    <a:pt x="28385" y="16684"/>
                    <a:pt x="28480" y="16362"/>
                    <a:pt x="29040" y="15886"/>
                  </a:cubicBezTo>
                  <a:cubicBezTo>
                    <a:pt x="29385" y="15588"/>
                    <a:pt x="29754" y="15302"/>
                    <a:pt x="30147" y="15052"/>
                  </a:cubicBezTo>
                  <a:lnTo>
                    <a:pt x="27135" y="11207"/>
                  </a:lnTo>
                  <a:lnTo>
                    <a:pt x="40386" y="777"/>
                  </a:lnTo>
                  <a:lnTo>
                    <a:pt x="40386" y="777"/>
                  </a:lnTo>
                  <a:cubicBezTo>
                    <a:pt x="40342" y="791"/>
                    <a:pt x="40301" y="798"/>
                    <a:pt x="40261" y="798"/>
                  </a:cubicBezTo>
                  <a:cubicBezTo>
                    <a:pt x="40042" y="798"/>
                    <a:pt x="39881" y="598"/>
                    <a:pt x="39719" y="467"/>
                  </a:cubicBezTo>
                  <a:cubicBezTo>
                    <a:pt x="39291" y="159"/>
                    <a:pt x="38846" y="0"/>
                    <a:pt x="384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49"/>
            <p:cNvSpPr/>
            <p:nvPr/>
          </p:nvSpPr>
          <p:spPr>
            <a:xfrm>
              <a:off x="2042778" y="3398463"/>
              <a:ext cx="1498880" cy="919008"/>
            </a:xfrm>
            <a:custGeom>
              <a:rect b="b" l="l" r="r" t="t"/>
              <a:pathLst>
                <a:path extrusionOk="0" h="28719" w="46840">
                  <a:moveTo>
                    <a:pt x="44649" y="10907"/>
                  </a:moveTo>
                  <a:cubicBezTo>
                    <a:pt x="39255" y="12847"/>
                    <a:pt x="33862" y="14800"/>
                    <a:pt x="28444" y="16717"/>
                  </a:cubicBezTo>
                  <a:cubicBezTo>
                    <a:pt x="27563" y="17026"/>
                    <a:pt x="26944" y="17443"/>
                    <a:pt x="26575" y="18360"/>
                  </a:cubicBezTo>
                  <a:cubicBezTo>
                    <a:pt x="26158" y="19384"/>
                    <a:pt x="25468" y="19622"/>
                    <a:pt x="24432" y="19229"/>
                  </a:cubicBezTo>
                  <a:cubicBezTo>
                    <a:pt x="21491" y="18110"/>
                    <a:pt x="18622" y="18408"/>
                    <a:pt x="15788" y="19646"/>
                  </a:cubicBezTo>
                  <a:cubicBezTo>
                    <a:pt x="15621" y="19705"/>
                    <a:pt x="15479" y="19801"/>
                    <a:pt x="15336" y="19908"/>
                  </a:cubicBezTo>
                  <a:lnTo>
                    <a:pt x="14419" y="19979"/>
                  </a:lnTo>
                  <a:lnTo>
                    <a:pt x="7573" y="25099"/>
                  </a:lnTo>
                  <a:lnTo>
                    <a:pt x="7585" y="25599"/>
                  </a:lnTo>
                  <a:cubicBezTo>
                    <a:pt x="7525" y="25623"/>
                    <a:pt x="7466" y="25670"/>
                    <a:pt x="7418" y="25718"/>
                  </a:cubicBezTo>
                  <a:cubicBezTo>
                    <a:pt x="6120" y="26968"/>
                    <a:pt x="4489" y="27718"/>
                    <a:pt x="3001" y="28718"/>
                  </a:cubicBezTo>
                  <a:lnTo>
                    <a:pt x="0" y="24885"/>
                  </a:lnTo>
                  <a:lnTo>
                    <a:pt x="13240" y="14455"/>
                  </a:lnTo>
                  <a:cubicBezTo>
                    <a:pt x="13978" y="14193"/>
                    <a:pt x="14693" y="14479"/>
                    <a:pt x="15419" y="14550"/>
                  </a:cubicBezTo>
                  <a:cubicBezTo>
                    <a:pt x="18527" y="14907"/>
                    <a:pt x="20944" y="13705"/>
                    <a:pt x="22706" y="11192"/>
                  </a:cubicBezTo>
                  <a:cubicBezTo>
                    <a:pt x="23325" y="10335"/>
                    <a:pt x="23944" y="9526"/>
                    <a:pt x="24896" y="9026"/>
                  </a:cubicBezTo>
                  <a:cubicBezTo>
                    <a:pt x="25325" y="8799"/>
                    <a:pt x="25718" y="8525"/>
                    <a:pt x="26123" y="8264"/>
                  </a:cubicBezTo>
                  <a:cubicBezTo>
                    <a:pt x="30028" y="5763"/>
                    <a:pt x="33933" y="3275"/>
                    <a:pt x="37838" y="774"/>
                  </a:cubicBezTo>
                  <a:cubicBezTo>
                    <a:pt x="39041" y="1"/>
                    <a:pt x="39696" y="132"/>
                    <a:pt x="40589" y="1263"/>
                  </a:cubicBezTo>
                  <a:cubicBezTo>
                    <a:pt x="42244" y="3370"/>
                    <a:pt x="43911" y="5489"/>
                    <a:pt x="45566" y="7621"/>
                  </a:cubicBezTo>
                  <a:cubicBezTo>
                    <a:pt x="46840" y="9252"/>
                    <a:pt x="46578" y="10216"/>
                    <a:pt x="44649" y="10907"/>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49"/>
            <p:cNvSpPr/>
            <p:nvPr/>
          </p:nvSpPr>
          <p:spPr>
            <a:xfrm>
              <a:off x="2867258" y="4557535"/>
              <a:ext cx="570656" cy="75776"/>
            </a:xfrm>
            <a:custGeom>
              <a:rect b="b" l="l" r="r" t="t"/>
              <a:pathLst>
                <a:path extrusionOk="0" h="2368" w="17833">
                  <a:moveTo>
                    <a:pt x="393" y="0"/>
                  </a:moveTo>
                  <a:cubicBezTo>
                    <a:pt x="224" y="0"/>
                    <a:pt x="79" y="120"/>
                    <a:pt x="48" y="284"/>
                  </a:cubicBezTo>
                  <a:cubicBezTo>
                    <a:pt x="1" y="475"/>
                    <a:pt x="120" y="665"/>
                    <a:pt x="322" y="713"/>
                  </a:cubicBezTo>
                  <a:cubicBezTo>
                    <a:pt x="3334" y="1391"/>
                    <a:pt x="6406" y="1868"/>
                    <a:pt x="9490" y="2130"/>
                  </a:cubicBezTo>
                  <a:cubicBezTo>
                    <a:pt x="11383" y="2284"/>
                    <a:pt x="13300" y="2368"/>
                    <a:pt x="15205" y="2368"/>
                  </a:cubicBezTo>
                  <a:cubicBezTo>
                    <a:pt x="15931" y="2368"/>
                    <a:pt x="16645" y="2356"/>
                    <a:pt x="17348" y="2332"/>
                  </a:cubicBezTo>
                  <a:cubicBezTo>
                    <a:pt x="17832" y="2308"/>
                    <a:pt x="17813" y="1606"/>
                    <a:pt x="17348" y="1606"/>
                  </a:cubicBezTo>
                  <a:cubicBezTo>
                    <a:pt x="17344" y="1606"/>
                    <a:pt x="17340" y="1606"/>
                    <a:pt x="17336" y="1606"/>
                  </a:cubicBezTo>
                  <a:cubicBezTo>
                    <a:pt x="16627" y="1628"/>
                    <a:pt x="15918" y="1639"/>
                    <a:pt x="15209" y="1639"/>
                  </a:cubicBezTo>
                  <a:cubicBezTo>
                    <a:pt x="10253" y="1639"/>
                    <a:pt x="5310" y="1094"/>
                    <a:pt x="477" y="10"/>
                  </a:cubicBezTo>
                  <a:cubicBezTo>
                    <a:pt x="448" y="4"/>
                    <a:pt x="420" y="0"/>
                    <a:pt x="3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49"/>
            <p:cNvSpPr/>
            <p:nvPr/>
          </p:nvSpPr>
          <p:spPr>
            <a:xfrm>
              <a:off x="3141210" y="4480351"/>
              <a:ext cx="68608" cy="208672"/>
            </a:xfrm>
            <a:custGeom>
              <a:rect b="b" l="l" r="r" t="t"/>
              <a:pathLst>
                <a:path extrusionOk="0" h="6521" w="2144">
                  <a:moveTo>
                    <a:pt x="1297" y="1"/>
                  </a:moveTo>
                  <a:cubicBezTo>
                    <a:pt x="902" y="1"/>
                    <a:pt x="557" y="308"/>
                    <a:pt x="524" y="720"/>
                  </a:cubicBezTo>
                  <a:lnTo>
                    <a:pt x="36" y="5649"/>
                  </a:lnTo>
                  <a:cubicBezTo>
                    <a:pt x="0" y="6089"/>
                    <a:pt x="322" y="6470"/>
                    <a:pt x="750" y="6518"/>
                  </a:cubicBezTo>
                  <a:cubicBezTo>
                    <a:pt x="773" y="6520"/>
                    <a:pt x="796" y="6521"/>
                    <a:pt x="819" y="6521"/>
                  </a:cubicBezTo>
                  <a:cubicBezTo>
                    <a:pt x="1230" y="6521"/>
                    <a:pt x="1574" y="6221"/>
                    <a:pt x="1619" y="5804"/>
                  </a:cubicBezTo>
                  <a:lnTo>
                    <a:pt x="2096" y="874"/>
                  </a:lnTo>
                  <a:cubicBezTo>
                    <a:pt x="2143" y="434"/>
                    <a:pt x="1822" y="41"/>
                    <a:pt x="1381" y="5"/>
                  </a:cubicBezTo>
                  <a:cubicBezTo>
                    <a:pt x="1353" y="2"/>
                    <a:pt x="1325" y="1"/>
                    <a:pt x="12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8" name="Google Shape;1328;p49"/>
          <p:cNvSpPr txBox="1"/>
          <p:nvPr>
            <p:ph type="ctrTitle"/>
          </p:nvPr>
        </p:nvSpPr>
        <p:spPr>
          <a:xfrm>
            <a:off x="1935350" y="295750"/>
            <a:ext cx="5482800" cy="186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WORLD WAR II D</a:t>
            </a:r>
            <a:r>
              <a:rPr lang="en"/>
              <a:t>-</a:t>
            </a:r>
            <a:r>
              <a:rPr lang="en"/>
              <a:t>DAY INVASION</a:t>
            </a:r>
            <a:endParaRPr/>
          </a:p>
        </p:txBody>
      </p:sp>
      <p:sp>
        <p:nvSpPr>
          <p:cNvPr id="1329" name="Google Shape;1329;p49"/>
          <p:cNvSpPr txBox="1"/>
          <p:nvPr>
            <p:ph idx="1" type="subTitle"/>
          </p:nvPr>
        </p:nvSpPr>
        <p:spPr>
          <a:xfrm>
            <a:off x="1830600" y="2641550"/>
            <a:ext cx="6721800" cy="522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b="1" u="sng">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u="sng">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u="sng">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b="1" u="sng">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rPr b="1" lang="en" u="sng">
                <a:solidFill>
                  <a:srgbClr val="000000"/>
                </a:solidFill>
                <a:latin typeface="Times New Roman"/>
                <a:ea typeface="Times New Roman"/>
                <a:cs typeface="Times New Roman"/>
                <a:sym typeface="Times New Roman"/>
              </a:rPr>
              <a:t>Μαθημα : Ναζισμος-φασισμος</a:t>
            </a:r>
            <a:endParaRPr b="1" u="sng">
              <a:solidFill>
                <a:srgbClr val="000000"/>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rPr b="1" lang="en" u="sng">
                <a:solidFill>
                  <a:srgbClr val="000000"/>
                </a:solidFill>
                <a:latin typeface="Times New Roman"/>
                <a:ea typeface="Times New Roman"/>
                <a:cs typeface="Times New Roman"/>
                <a:sym typeface="Times New Roman"/>
              </a:rPr>
              <a:t>Υπευθυνος καθηγητης: Δ.Παπαδημητριου-Ζωτου</a:t>
            </a:r>
            <a:endParaRPr b="1" u="sng">
              <a:solidFill>
                <a:srgbClr val="000000"/>
              </a:solidFill>
              <a:latin typeface="Times New Roman"/>
              <a:ea typeface="Times New Roman"/>
              <a:cs typeface="Times New Roman"/>
              <a:sym typeface="Times New Roman"/>
            </a:endParaRPr>
          </a:p>
          <a:p>
            <a:pPr indent="0" lvl="0" marL="0" rtl="0" algn="l">
              <a:lnSpc>
                <a:spcPct val="150000"/>
              </a:lnSpc>
              <a:spcBef>
                <a:spcPts val="1000"/>
              </a:spcBef>
              <a:spcAft>
                <a:spcPts val="0"/>
              </a:spcAft>
              <a:buNone/>
            </a:pPr>
            <a:r>
              <a:rPr b="1" lang="en" u="sng">
                <a:solidFill>
                  <a:srgbClr val="000000"/>
                </a:solidFill>
                <a:latin typeface="Times New Roman"/>
                <a:ea typeface="Times New Roman"/>
                <a:cs typeface="Times New Roman"/>
                <a:sym typeface="Times New Roman"/>
              </a:rPr>
              <a:t>Ονομα: Μαρια Ελενη Γεραρδη ( ΑΜ: 11200013)  </a:t>
            </a:r>
            <a:endParaRPr b="1" u="sng">
              <a:solidFill>
                <a:srgbClr val="000000"/>
              </a:solidFill>
              <a:latin typeface="Times New Roman"/>
              <a:ea typeface="Times New Roman"/>
              <a:cs typeface="Times New Roman"/>
              <a:sym typeface="Times New Roman"/>
            </a:endParaRPr>
          </a:p>
          <a:p>
            <a:pPr indent="0" lvl="0" marL="0" rtl="0" algn="l">
              <a:lnSpc>
                <a:spcPct val="150000"/>
              </a:lnSpc>
              <a:spcBef>
                <a:spcPts val="1000"/>
              </a:spcBef>
              <a:spcAft>
                <a:spcPts val="0"/>
              </a:spcAft>
              <a:buNone/>
            </a:pPr>
            <a:r>
              <a:rPr lang="en"/>
              <a:t>ΕΡΓΑΣΙΑ Συγκριση δυο ταινιων και εμπειρια στο </a:t>
            </a:r>
            <a:r>
              <a:rPr lang="en"/>
              <a:t>στρατόπεδο</a:t>
            </a:r>
            <a:r>
              <a:rPr lang="en"/>
              <a:t> συγκεντρωσης στην πολωνια </a:t>
            </a:r>
            <a:r>
              <a:rPr lang="en"/>
              <a:t>Auschwitz</a:t>
            </a:r>
            <a:r>
              <a:rPr lang="en"/>
              <a:t>-Birkenau</a:t>
            </a:r>
            <a:endParaRPr/>
          </a:p>
          <a:p>
            <a:pPr indent="0" lvl="0" marL="0" rtl="0" algn="ctr">
              <a:spcBef>
                <a:spcPts val="1000"/>
              </a:spcBef>
              <a:spcAft>
                <a:spcPts val="0"/>
              </a:spcAft>
              <a:buNone/>
            </a:pPr>
            <a:r>
              <a:t/>
            </a:r>
            <a:endParaRPr/>
          </a:p>
          <a:p>
            <a:pPr indent="0" lvl="0" marL="0" rtl="0" algn="ctr">
              <a:spcBef>
                <a:spcPts val="0"/>
              </a:spcBef>
              <a:spcAft>
                <a:spcPts val="0"/>
              </a:spcAft>
              <a:buNone/>
            </a:pPr>
            <a:r>
              <a:t/>
            </a:r>
            <a:endParaRPr/>
          </a:p>
        </p:txBody>
      </p:sp>
      <p:grpSp>
        <p:nvGrpSpPr>
          <p:cNvPr id="1330" name="Google Shape;1330;p49"/>
          <p:cNvGrpSpPr/>
          <p:nvPr/>
        </p:nvGrpSpPr>
        <p:grpSpPr>
          <a:xfrm rot="316483">
            <a:off x="877802" y="499031"/>
            <a:ext cx="819716" cy="1009632"/>
            <a:chOff x="7234335" y="539692"/>
            <a:chExt cx="1103331" cy="1358958"/>
          </a:xfrm>
        </p:grpSpPr>
        <p:sp>
          <p:nvSpPr>
            <p:cNvPr id="1331" name="Google Shape;1331;p49"/>
            <p:cNvSpPr/>
            <p:nvPr/>
          </p:nvSpPr>
          <p:spPr>
            <a:xfrm rot="514838">
              <a:off x="7375715" y="571120"/>
              <a:ext cx="457522" cy="483097"/>
            </a:xfrm>
            <a:custGeom>
              <a:rect b="b" l="l" r="r" t="t"/>
              <a:pathLst>
                <a:path extrusionOk="0" h="19324" w="18301">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49"/>
            <p:cNvSpPr/>
            <p:nvPr/>
          </p:nvSpPr>
          <p:spPr>
            <a:xfrm rot="514838">
              <a:off x="7829316" y="640664"/>
              <a:ext cx="476272" cy="465747"/>
            </a:xfrm>
            <a:custGeom>
              <a:rect b="b" l="l" r="r" t="t"/>
              <a:pathLst>
                <a:path extrusionOk="0" h="18630" w="19051">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49"/>
            <p:cNvSpPr/>
            <p:nvPr/>
          </p:nvSpPr>
          <p:spPr>
            <a:xfrm rot="514838">
              <a:off x="7693875" y="605876"/>
              <a:ext cx="282498" cy="476547"/>
            </a:xfrm>
            <a:custGeom>
              <a:rect b="b" l="l" r="r" t="t"/>
              <a:pathLst>
                <a:path extrusionOk="0" h="19062" w="1130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49"/>
            <p:cNvSpPr/>
            <p:nvPr/>
          </p:nvSpPr>
          <p:spPr>
            <a:xfrm rot="514838">
              <a:off x="7829888" y="627388"/>
              <a:ext cx="297073" cy="471272"/>
            </a:xfrm>
            <a:custGeom>
              <a:rect b="b" l="l" r="r" t="t"/>
              <a:pathLst>
                <a:path extrusionOk="0" h="18851" w="11883">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49"/>
            <p:cNvSpPr/>
            <p:nvPr/>
          </p:nvSpPr>
          <p:spPr>
            <a:xfrm rot="514838">
              <a:off x="7552531" y="584380"/>
              <a:ext cx="279823" cy="481622"/>
            </a:xfrm>
            <a:custGeom>
              <a:rect b="b" l="l" r="r" t="t"/>
              <a:pathLst>
                <a:path extrusionOk="0" h="19265" w="11193">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49"/>
            <p:cNvSpPr/>
            <p:nvPr/>
          </p:nvSpPr>
          <p:spPr>
            <a:xfrm rot="514838">
              <a:off x="7287764" y="1047199"/>
              <a:ext cx="492522" cy="753145"/>
            </a:xfrm>
            <a:custGeom>
              <a:rect b="b" l="l" r="r" t="t"/>
              <a:pathLst>
                <a:path extrusionOk="0" h="30126" w="19701">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49"/>
            <p:cNvSpPr/>
            <p:nvPr/>
          </p:nvSpPr>
          <p:spPr>
            <a:xfrm rot="514838">
              <a:off x="7470378" y="1059348"/>
              <a:ext cx="308398" cy="754645"/>
            </a:xfrm>
            <a:custGeom>
              <a:rect b="b" l="l" r="r" t="t"/>
              <a:pathLst>
                <a:path extrusionOk="0" h="30186" w="12336">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49"/>
            <p:cNvSpPr/>
            <p:nvPr/>
          </p:nvSpPr>
          <p:spPr>
            <a:xfrm rot="514838">
              <a:off x="7656435" y="1068253"/>
              <a:ext cx="121374" cy="759670"/>
            </a:xfrm>
            <a:custGeom>
              <a:rect b="b" l="l" r="r" t="t"/>
              <a:pathLst>
                <a:path extrusionOk="0" h="30387" w="4855">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49"/>
            <p:cNvSpPr/>
            <p:nvPr/>
          </p:nvSpPr>
          <p:spPr>
            <a:xfrm rot="514838">
              <a:off x="7769268" y="1090464"/>
              <a:ext cx="448747" cy="779070"/>
            </a:xfrm>
            <a:custGeom>
              <a:rect b="b" l="l" r="r" t="t"/>
              <a:pathLst>
                <a:path extrusionOk="0" h="31163" w="1795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49"/>
            <p:cNvSpPr/>
            <p:nvPr/>
          </p:nvSpPr>
          <p:spPr>
            <a:xfrm rot="514838">
              <a:off x="7769655" y="1085319"/>
              <a:ext cx="266148" cy="770545"/>
            </a:xfrm>
            <a:custGeom>
              <a:rect b="b" l="l" r="r" t="t"/>
              <a:pathLst>
                <a:path extrusionOk="0" h="30822" w="10646">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49"/>
            <p:cNvSpPr/>
            <p:nvPr/>
          </p:nvSpPr>
          <p:spPr>
            <a:xfrm rot="514838">
              <a:off x="7770568" y="1077140"/>
              <a:ext cx="78599" cy="764745"/>
            </a:xfrm>
            <a:custGeom>
              <a:rect b="b" l="l" r="r" t="t"/>
              <a:pathLst>
                <a:path extrusionOk="0" h="30590" w="3144">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2" name="Google Shape;1342;p49"/>
          <p:cNvGrpSpPr/>
          <p:nvPr/>
        </p:nvGrpSpPr>
        <p:grpSpPr>
          <a:xfrm rot="-1043825">
            <a:off x="414251" y="926629"/>
            <a:ext cx="367910" cy="453149"/>
            <a:chOff x="7234335" y="539692"/>
            <a:chExt cx="1103331" cy="1358958"/>
          </a:xfrm>
        </p:grpSpPr>
        <p:sp>
          <p:nvSpPr>
            <p:cNvPr id="1343" name="Google Shape;1343;p49"/>
            <p:cNvSpPr/>
            <p:nvPr/>
          </p:nvSpPr>
          <p:spPr>
            <a:xfrm rot="514838">
              <a:off x="7375715" y="571120"/>
              <a:ext cx="457522" cy="483097"/>
            </a:xfrm>
            <a:custGeom>
              <a:rect b="b" l="l" r="r" t="t"/>
              <a:pathLst>
                <a:path extrusionOk="0" h="19324" w="18301">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49"/>
            <p:cNvSpPr/>
            <p:nvPr/>
          </p:nvSpPr>
          <p:spPr>
            <a:xfrm rot="514838">
              <a:off x="7829316" y="640664"/>
              <a:ext cx="476272" cy="465747"/>
            </a:xfrm>
            <a:custGeom>
              <a:rect b="b" l="l" r="r" t="t"/>
              <a:pathLst>
                <a:path extrusionOk="0" h="18630" w="19051">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49"/>
            <p:cNvSpPr/>
            <p:nvPr/>
          </p:nvSpPr>
          <p:spPr>
            <a:xfrm rot="514838">
              <a:off x="7693875" y="605876"/>
              <a:ext cx="282498" cy="476547"/>
            </a:xfrm>
            <a:custGeom>
              <a:rect b="b" l="l" r="r" t="t"/>
              <a:pathLst>
                <a:path extrusionOk="0" h="19062" w="1130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49"/>
            <p:cNvSpPr/>
            <p:nvPr/>
          </p:nvSpPr>
          <p:spPr>
            <a:xfrm rot="514838">
              <a:off x="7829888" y="627388"/>
              <a:ext cx="297073" cy="471272"/>
            </a:xfrm>
            <a:custGeom>
              <a:rect b="b" l="l" r="r" t="t"/>
              <a:pathLst>
                <a:path extrusionOk="0" h="18851" w="11883">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49"/>
            <p:cNvSpPr/>
            <p:nvPr/>
          </p:nvSpPr>
          <p:spPr>
            <a:xfrm rot="514838">
              <a:off x="7552531" y="584380"/>
              <a:ext cx="279823" cy="481622"/>
            </a:xfrm>
            <a:custGeom>
              <a:rect b="b" l="l" r="r" t="t"/>
              <a:pathLst>
                <a:path extrusionOk="0" h="19265" w="11193">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49"/>
            <p:cNvSpPr/>
            <p:nvPr/>
          </p:nvSpPr>
          <p:spPr>
            <a:xfrm rot="514838">
              <a:off x="7287764" y="1047199"/>
              <a:ext cx="492522" cy="753145"/>
            </a:xfrm>
            <a:custGeom>
              <a:rect b="b" l="l" r="r" t="t"/>
              <a:pathLst>
                <a:path extrusionOk="0" h="30126" w="19701">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49"/>
            <p:cNvSpPr/>
            <p:nvPr/>
          </p:nvSpPr>
          <p:spPr>
            <a:xfrm rot="514838">
              <a:off x="7470378" y="1059348"/>
              <a:ext cx="308398" cy="754645"/>
            </a:xfrm>
            <a:custGeom>
              <a:rect b="b" l="l" r="r" t="t"/>
              <a:pathLst>
                <a:path extrusionOk="0" h="30186" w="12336">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49"/>
            <p:cNvSpPr/>
            <p:nvPr/>
          </p:nvSpPr>
          <p:spPr>
            <a:xfrm rot="514838">
              <a:off x="7656435" y="1068253"/>
              <a:ext cx="121374" cy="759670"/>
            </a:xfrm>
            <a:custGeom>
              <a:rect b="b" l="l" r="r" t="t"/>
              <a:pathLst>
                <a:path extrusionOk="0" h="30387" w="4855">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49"/>
            <p:cNvSpPr/>
            <p:nvPr/>
          </p:nvSpPr>
          <p:spPr>
            <a:xfrm rot="514838">
              <a:off x="7769268" y="1090464"/>
              <a:ext cx="448747" cy="779070"/>
            </a:xfrm>
            <a:custGeom>
              <a:rect b="b" l="l" r="r" t="t"/>
              <a:pathLst>
                <a:path extrusionOk="0" h="31163" w="1795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49"/>
            <p:cNvSpPr/>
            <p:nvPr/>
          </p:nvSpPr>
          <p:spPr>
            <a:xfrm rot="514838">
              <a:off x="7769655" y="1085319"/>
              <a:ext cx="266148" cy="770545"/>
            </a:xfrm>
            <a:custGeom>
              <a:rect b="b" l="l" r="r" t="t"/>
              <a:pathLst>
                <a:path extrusionOk="0" h="30822" w="10646">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49"/>
            <p:cNvSpPr/>
            <p:nvPr/>
          </p:nvSpPr>
          <p:spPr>
            <a:xfrm rot="514838">
              <a:off x="7770568" y="1077140"/>
              <a:ext cx="78599" cy="764745"/>
            </a:xfrm>
            <a:custGeom>
              <a:rect b="b" l="l" r="r" t="t"/>
              <a:pathLst>
                <a:path extrusionOk="0" h="30590" w="3144">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4" name="Google Shape;1354;p49"/>
          <p:cNvGrpSpPr/>
          <p:nvPr/>
        </p:nvGrpSpPr>
        <p:grpSpPr>
          <a:xfrm rot="206105">
            <a:off x="803013" y="1374237"/>
            <a:ext cx="173093" cy="213196"/>
            <a:chOff x="7234335" y="539692"/>
            <a:chExt cx="1103331" cy="1358958"/>
          </a:xfrm>
        </p:grpSpPr>
        <p:sp>
          <p:nvSpPr>
            <p:cNvPr id="1355" name="Google Shape;1355;p49"/>
            <p:cNvSpPr/>
            <p:nvPr/>
          </p:nvSpPr>
          <p:spPr>
            <a:xfrm rot="514838">
              <a:off x="7375715" y="571120"/>
              <a:ext cx="457522" cy="483097"/>
            </a:xfrm>
            <a:custGeom>
              <a:rect b="b" l="l" r="r" t="t"/>
              <a:pathLst>
                <a:path extrusionOk="0" h="19324" w="18301">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49"/>
            <p:cNvSpPr/>
            <p:nvPr/>
          </p:nvSpPr>
          <p:spPr>
            <a:xfrm rot="514838">
              <a:off x="7829316" y="640664"/>
              <a:ext cx="476272" cy="465747"/>
            </a:xfrm>
            <a:custGeom>
              <a:rect b="b" l="l" r="r" t="t"/>
              <a:pathLst>
                <a:path extrusionOk="0" h="18630" w="19051">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49"/>
            <p:cNvSpPr/>
            <p:nvPr/>
          </p:nvSpPr>
          <p:spPr>
            <a:xfrm rot="514838">
              <a:off x="7693875" y="605876"/>
              <a:ext cx="282498" cy="476547"/>
            </a:xfrm>
            <a:custGeom>
              <a:rect b="b" l="l" r="r" t="t"/>
              <a:pathLst>
                <a:path extrusionOk="0" h="19062" w="1130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49"/>
            <p:cNvSpPr/>
            <p:nvPr/>
          </p:nvSpPr>
          <p:spPr>
            <a:xfrm rot="514838">
              <a:off x="7829888" y="627388"/>
              <a:ext cx="297073" cy="471272"/>
            </a:xfrm>
            <a:custGeom>
              <a:rect b="b" l="l" r="r" t="t"/>
              <a:pathLst>
                <a:path extrusionOk="0" h="18851" w="11883">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49"/>
            <p:cNvSpPr/>
            <p:nvPr/>
          </p:nvSpPr>
          <p:spPr>
            <a:xfrm rot="514838">
              <a:off x="7552531" y="584380"/>
              <a:ext cx="279823" cy="481622"/>
            </a:xfrm>
            <a:custGeom>
              <a:rect b="b" l="l" r="r" t="t"/>
              <a:pathLst>
                <a:path extrusionOk="0" h="19265" w="11193">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49"/>
            <p:cNvSpPr/>
            <p:nvPr/>
          </p:nvSpPr>
          <p:spPr>
            <a:xfrm rot="514838">
              <a:off x="7287764" y="1047199"/>
              <a:ext cx="492522" cy="753145"/>
            </a:xfrm>
            <a:custGeom>
              <a:rect b="b" l="l" r="r" t="t"/>
              <a:pathLst>
                <a:path extrusionOk="0" h="30126" w="19701">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49"/>
            <p:cNvSpPr/>
            <p:nvPr/>
          </p:nvSpPr>
          <p:spPr>
            <a:xfrm rot="514838">
              <a:off x="7470378" y="1059348"/>
              <a:ext cx="308398" cy="754645"/>
            </a:xfrm>
            <a:custGeom>
              <a:rect b="b" l="l" r="r" t="t"/>
              <a:pathLst>
                <a:path extrusionOk="0" h="30186" w="12336">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49"/>
            <p:cNvSpPr/>
            <p:nvPr/>
          </p:nvSpPr>
          <p:spPr>
            <a:xfrm rot="514838">
              <a:off x="7656435" y="1068253"/>
              <a:ext cx="121374" cy="759670"/>
            </a:xfrm>
            <a:custGeom>
              <a:rect b="b" l="l" r="r" t="t"/>
              <a:pathLst>
                <a:path extrusionOk="0" h="30387" w="4855">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49"/>
            <p:cNvSpPr/>
            <p:nvPr/>
          </p:nvSpPr>
          <p:spPr>
            <a:xfrm rot="514838">
              <a:off x="7769268" y="1090464"/>
              <a:ext cx="448747" cy="779070"/>
            </a:xfrm>
            <a:custGeom>
              <a:rect b="b" l="l" r="r" t="t"/>
              <a:pathLst>
                <a:path extrusionOk="0" h="31163" w="1795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49"/>
            <p:cNvSpPr/>
            <p:nvPr/>
          </p:nvSpPr>
          <p:spPr>
            <a:xfrm rot="514838">
              <a:off x="7769655" y="1085319"/>
              <a:ext cx="266148" cy="770545"/>
            </a:xfrm>
            <a:custGeom>
              <a:rect b="b" l="l" r="r" t="t"/>
              <a:pathLst>
                <a:path extrusionOk="0" h="30822" w="10646">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49"/>
            <p:cNvSpPr/>
            <p:nvPr/>
          </p:nvSpPr>
          <p:spPr>
            <a:xfrm rot="514838">
              <a:off x="7770568" y="1077140"/>
              <a:ext cx="78599" cy="764745"/>
            </a:xfrm>
            <a:custGeom>
              <a:rect b="b" l="l" r="r" t="t"/>
              <a:pathLst>
                <a:path extrusionOk="0" h="30590" w="3144">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6" name="Google Shape;1366;p49"/>
          <p:cNvGrpSpPr/>
          <p:nvPr/>
        </p:nvGrpSpPr>
        <p:grpSpPr>
          <a:xfrm flipH="1">
            <a:off x="7676484" y="4780269"/>
            <a:ext cx="1169432" cy="162828"/>
            <a:chOff x="238125" y="2360150"/>
            <a:chExt cx="7143750" cy="994675"/>
          </a:xfrm>
        </p:grpSpPr>
        <p:sp>
          <p:nvSpPr>
            <p:cNvPr id="1367" name="Google Shape;1367;p49"/>
            <p:cNvSpPr/>
            <p:nvPr/>
          </p:nvSpPr>
          <p:spPr>
            <a:xfrm>
              <a:off x="238125" y="2360150"/>
              <a:ext cx="692350" cy="994675"/>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49"/>
            <p:cNvSpPr/>
            <p:nvPr/>
          </p:nvSpPr>
          <p:spPr>
            <a:xfrm>
              <a:off x="1071750" y="2727500"/>
              <a:ext cx="658425" cy="259975"/>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49"/>
            <p:cNvSpPr/>
            <p:nvPr/>
          </p:nvSpPr>
          <p:spPr>
            <a:xfrm>
              <a:off x="1862975" y="2727500"/>
              <a:ext cx="658450" cy="259975"/>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49"/>
            <p:cNvSpPr/>
            <p:nvPr/>
          </p:nvSpPr>
          <p:spPr>
            <a:xfrm>
              <a:off x="2654225" y="2727500"/>
              <a:ext cx="658450" cy="259975"/>
            </a:xfrm>
            <a:custGeom>
              <a:rect b="b" l="l" r="r" t="t"/>
              <a:pathLst>
                <a:path extrusionOk="0" h="10399" w="26338">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49"/>
            <p:cNvSpPr/>
            <p:nvPr/>
          </p:nvSpPr>
          <p:spPr>
            <a:xfrm>
              <a:off x="3445450" y="2727500"/>
              <a:ext cx="658450" cy="259975"/>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5" y="6104"/>
                  </a:lnTo>
                  <a:lnTo>
                    <a:pt x="26338" y="5200"/>
                  </a:lnTo>
                  <a:lnTo>
                    <a:pt x="26225" y="4182"/>
                  </a:lnTo>
                  <a:lnTo>
                    <a:pt x="25998" y="3278"/>
                  </a:lnTo>
                  <a:lnTo>
                    <a:pt x="25546" y="2374"/>
                  </a:lnTo>
                  <a:lnTo>
                    <a:pt x="25094" y="1583"/>
                  </a:lnTo>
                  <a:lnTo>
                    <a:pt x="24303" y="904"/>
                  </a:lnTo>
                  <a:lnTo>
                    <a:pt x="23512" y="452"/>
                  </a:lnTo>
                  <a:lnTo>
                    <a:pt x="22494" y="113"/>
                  </a:lnTo>
                  <a:lnTo>
                    <a:pt x="2125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49"/>
            <p:cNvSpPr/>
            <p:nvPr/>
          </p:nvSpPr>
          <p:spPr>
            <a:xfrm>
              <a:off x="4236700" y="2727500"/>
              <a:ext cx="658450" cy="259975"/>
            </a:xfrm>
            <a:custGeom>
              <a:rect b="b" l="l" r="r" t="t"/>
              <a:pathLst>
                <a:path extrusionOk="0" h="10399" w="26338">
                  <a:moveTo>
                    <a:pt x="4974" y="0"/>
                  </a:moveTo>
                  <a:lnTo>
                    <a:pt x="3843" y="113"/>
                  </a:lnTo>
                  <a:lnTo>
                    <a:pt x="2826" y="452"/>
                  </a:lnTo>
                  <a:lnTo>
                    <a:pt x="1922" y="904"/>
                  </a:lnTo>
                  <a:lnTo>
                    <a:pt x="1244" y="1583"/>
                  </a:lnTo>
                  <a:lnTo>
                    <a:pt x="678" y="2374"/>
                  </a:lnTo>
                  <a:lnTo>
                    <a:pt x="339" y="3278"/>
                  </a:lnTo>
                  <a:lnTo>
                    <a:pt x="113" y="4182"/>
                  </a:lnTo>
                  <a:lnTo>
                    <a:pt x="0" y="5200"/>
                  </a:lnTo>
                  <a:lnTo>
                    <a:pt x="113" y="6104"/>
                  </a:lnTo>
                  <a:lnTo>
                    <a:pt x="339" y="7121"/>
                  </a:lnTo>
                  <a:lnTo>
                    <a:pt x="678" y="7912"/>
                  </a:lnTo>
                  <a:lnTo>
                    <a:pt x="1244" y="8703"/>
                  </a:lnTo>
                  <a:lnTo>
                    <a:pt x="1922" y="9382"/>
                  </a:lnTo>
                  <a:lnTo>
                    <a:pt x="2826" y="9947"/>
                  </a:lnTo>
                  <a:lnTo>
                    <a:pt x="3843" y="10286"/>
                  </a:lnTo>
                  <a:lnTo>
                    <a:pt x="4974" y="10399"/>
                  </a:lnTo>
                  <a:lnTo>
                    <a:pt x="21251"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49"/>
            <p:cNvSpPr/>
            <p:nvPr/>
          </p:nvSpPr>
          <p:spPr>
            <a:xfrm>
              <a:off x="5027925" y="2727500"/>
              <a:ext cx="658450" cy="259975"/>
            </a:xfrm>
            <a:custGeom>
              <a:rect b="b" l="l" r="r" t="t"/>
              <a:pathLst>
                <a:path extrusionOk="0" h="10399" w="26338">
                  <a:moveTo>
                    <a:pt x="4974" y="0"/>
                  </a:moveTo>
                  <a:lnTo>
                    <a:pt x="3844" y="113"/>
                  </a:lnTo>
                  <a:lnTo>
                    <a:pt x="2827"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7"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5" y="6104"/>
                  </a:lnTo>
                  <a:lnTo>
                    <a:pt x="26338" y="5200"/>
                  </a:lnTo>
                  <a:lnTo>
                    <a:pt x="26225" y="4182"/>
                  </a:lnTo>
                  <a:lnTo>
                    <a:pt x="25998" y="3278"/>
                  </a:lnTo>
                  <a:lnTo>
                    <a:pt x="25546" y="2374"/>
                  </a:lnTo>
                  <a:lnTo>
                    <a:pt x="25094" y="1583"/>
                  </a:lnTo>
                  <a:lnTo>
                    <a:pt x="24303" y="904"/>
                  </a:lnTo>
                  <a:lnTo>
                    <a:pt x="23512" y="452"/>
                  </a:lnTo>
                  <a:lnTo>
                    <a:pt x="22494" y="113"/>
                  </a:lnTo>
                  <a:lnTo>
                    <a:pt x="2125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49"/>
            <p:cNvSpPr/>
            <p:nvPr/>
          </p:nvSpPr>
          <p:spPr>
            <a:xfrm>
              <a:off x="5932200" y="2727500"/>
              <a:ext cx="658450" cy="259975"/>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49"/>
            <p:cNvSpPr/>
            <p:nvPr/>
          </p:nvSpPr>
          <p:spPr>
            <a:xfrm>
              <a:off x="6723450" y="2727500"/>
              <a:ext cx="658425" cy="259975"/>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94"/>
                                        </p:tgtEl>
                                        <p:attrNameLst>
                                          <p:attrName>style.visibility</p:attrName>
                                        </p:attrNameLst>
                                      </p:cBhvr>
                                      <p:to>
                                        <p:strVal val="visible"/>
                                      </p:to>
                                    </p:set>
                                    <p:animEffect filter="fade" transition="in">
                                      <p:cBhvr>
                                        <p:cTn dur="1000"/>
                                        <p:tgtEl>
                                          <p:spTgt spid="1294"/>
                                        </p:tgtEl>
                                      </p:cBhvr>
                                    </p:animEffect>
                                  </p:childTnLst>
                                </p:cTn>
                              </p:par>
                              <p:par>
                                <p:cTn fill="hold" nodeType="withEffect" presetClass="entr" presetID="10" presetSubtype="0">
                                  <p:stCondLst>
                                    <p:cond delay="0"/>
                                  </p:stCondLst>
                                  <p:childTnLst>
                                    <p:set>
                                      <p:cBhvr>
                                        <p:cTn dur="1" fill="hold">
                                          <p:stCondLst>
                                            <p:cond delay="0"/>
                                          </p:stCondLst>
                                        </p:cTn>
                                        <p:tgtEl>
                                          <p:spTgt spid="1291"/>
                                        </p:tgtEl>
                                        <p:attrNameLst>
                                          <p:attrName>style.visibility</p:attrName>
                                        </p:attrNameLst>
                                      </p:cBhvr>
                                      <p:to>
                                        <p:strVal val="visible"/>
                                      </p:to>
                                    </p:set>
                                    <p:animEffect filter="fade" transition="in">
                                      <p:cBhvr>
                                        <p:cTn dur="1000"/>
                                        <p:tgtEl>
                                          <p:spTgt spid="129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28"/>
                                        </p:tgtEl>
                                        <p:attrNameLst>
                                          <p:attrName>style.visibility</p:attrName>
                                        </p:attrNameLst>
                                      </p:cBhvr>
                                      <p:to>
                                        <p:strVal val="visible"/>
                                      </p:to>
                                    </p:set>
                                    <p:animEffect filter="fade" transition="in">
                                      <p:cBhvr>
                                        <p:cTn dur="1000"/>
                                        <p:tgtEl>
                                          <p:spTgt spid="1328"/>
                                        </p:tgtEl>
                                      </p:cBhvr>
                                    </p:animEffect>
                                  </p:childTnLst>
                                </p:cTn>
                              </p:par>
                              <p:par>
                                <p:cTn fill="hold" nodeType="withEffect" presetClass="entr" presetID="10" presetSubtype="0">
                                  <p:stCondLst>
                                    <p:cond delay="0"/>
                                  </p:stCondLst>
                                  <p:childTnLst>
                                    <p:set>
                                      <p:cBhvr>
                                        <p:cTn dur="1" fill="hold">
                                          <p:stCondLst>
                                            <p:cond delay="0"/>
                                          </p:stCondLst>
                                        </p:cTn>
                                        <p:tgtEl>
                                          <p:spTgt spid="1329"/>
                                        </p:tgtEl>
                                        <p:attrNameLst>
                                          <p:attrName>style.visibility</p:attrName>
                                        </p:attrNameLst>
                                      </p:cBhvr>
                                      <p:to>
                                        <p:strVal val="visible"/>
                                      </p:to>
                                    </p:set>
                                    <p:animEffect filter="fade" transition="in">
                                      <p:cBhvr>
                                        <p:cTn dur="1000"/>
                                        <p:tgtEl>
                                          <p:spTgt spid="1329"/>
                                        </p:tgtEl>
                                      </p:cBhvr>
                                    </p:animEffect>
                                  </p:childTnLst>
                                </p:cTn>
                              </p:par>
                            </p:childTnLst>
                          </p:cTn>
                        </p:par>
                        <p:par>
                          <p:cTn fill="hold">
                            <p:stCondLst>
                              <p:cond delay="2000"/>
                            </p:stCondLst>
                            <p:childTnLst>
                              <p:par>
                                <p:cTn fill="hold" nodeType="afterEffect" presetClass="entr" presetID="2" presetSubtype="1">
                                  <p:stCondLst>
                                    <p:cond delay="0"/>
                                  </p:stCondLst>
                                  <p:childTnLst>
                                    <p:set>
                                      <p:cBhvr>
                                        <p:cTn dur="1" fill="hold">
                                          <p:stCondLst>
                                            <p:cond delay="0"/>
                                          </p:stCondLst>
                                        </p:cTn>
                                        <p:tgtEl>
                                          <p:spTgt spid="1330"/>
                                        </p:tgtEl>
                                        <p:attrNameLst>
                                          <p:attrName>style.visibility</p:attrName>
                                        </p:attrNameLst>
                                      </p:cBhvr>
                                      <p:to>
                                        <p:strVal val="visible"/>
                                      </p:to>
                                    </p:set>
                                    <p:anim calcmode="lin" valueType="num">
                                      <p:cBhvr additive="base">
                                        <p:cTn dur="1000"/>
                                        <p:tgtEl>
                                          <p:spTgt spid="1330"/>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2" presetSubtype="1">
                                  <p:stCondLst>
                                    <p:cond delay="0"/>
                                  </p:stCondLst>
                                  <p:childTnLst>
                                    <p:set>
                                      <p:cBhvr>
                                        <p:cTn dur="1" fill="hold">
                                          <p:stCondLst>
                                            <p:cond delay="0"/>
                                          </p:stCondLst>
                                        </p:cTn>
                                        <p:tgtEl>
                                          <p:spTgt spid="1342"/>
                                        </p:tgtEl>
                                        <p:attrNameLst>
                                          <p:attrName>style.visibility</p:attrName>
                                        </p:attrNameLst>
                                      </p:cBhvr>
                                      <p:to>
                                        <p:strVal val="visible"/>
                                      </p:to>
                                    </p:set>
                                    <p:anim calcmode="lin" valueType="num">
                                      <p:cBhvr additive="base">
                                        <p:cTn dur="1000"/>
                                        <p:tgtEl>
                                          <p:spTgt spid="1342"/>
                                        </p:tgtEl>
                                        <p:attrNameLst>
                                          <p:attrName>ppt_y</p:attrName>
                                        </p:attrNameLst>
                                      </p:cBhvr>
                                      <p:tavLst>
                                        <p:tav fmla="" tm="0">
                                          <p:val>
                                            <p:strVal val="#ppt_y-1"/>
                                          </p:val>
                                        </p:tav>
                                        <p:tav fmla="" tm="100000">
                                          <p:val>
                                            <p:strVal val="#ppt_y"/>
                                          </p:val>
                                        </p:tav>
                                      </p:tavLst>
                                    </p:anim>
                                  </p:childTnLst>
                                </p:cTn>
                              </p:par>
                            </p:childTnLst>
                          </p:cTn>
                        </p:par>
                        <p:par>
                          <p:cTn fill="hold">
                            <p:stCondLst>
                              <p:cond delay="4000"/>
                            </p:stCondLst>
                            <p:childTnLst>
                              <p:par>
                                <p:cTn fill="hold" nodeType="afterEffect" presetClass="entr" presetID="2" presetSubtype="1">
                                  <p:stCondLst>
                                    <p:cond delay="0"/>
                                  </p:stCondLst>
                                  <p:childTnLst>
                                    <p:set>
                                      <p:cBhvr>
                                        <p:cTn dur="1" fill="hold">
                                          <p:stCondLst>
                                            <p:cond delay="0"/>
                                          </p:stCondLst>
                                        </p:cTn>
                                        <p:tgtEl>
                                          <p:spTgt spid="1354"/>
                                        </p:tgtEl>
                                        <p:attrNameLst>
                                          <p:attrName>style.visibility</p:attrName>
                                        </p:attrNameLst>
                                      </p:cBhvr>
                                      <p:to>
                                        <p:strVal val="visible"/>
                                      </p:to>
                                    </p:set>
                                    <p:anim calcmode="lin" valueType="num">
                                      <p:cBhvr additive="base">
                                        <p:cTn dur="1000"/>
                                        <p:tgtEl>
                                          <p:spTgt spid="135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4" name="Shape 1774"/>
        <p:cNvGrpSpPr/>
        <p:nvPr/>
      </p:nvGrpSpPr>
      <p:grpSpPr>
        <a:xfrm>
          <a:off x="0" y="0"/>
          <a:ext cx="0" cy="0"/>
          <a:chOff x="0" y="0"/>
          <a:chExt cx="0" cy="0"/>
        </a:xfrm>
      </p:grpSpPr>
      <p:sp>
        <p:nvSpPr>
          <p:cNvPr id="1775" name="Google Shape;1775;p58"/>
          <p:cNvSpPr txBox="1"/>
          <p:nvPr>
            <p:ph type="title"/>
          </p:nvPr>
        </p:nvSpPr>
        <p:spPr>
          <a:xfrm>
            <a:off x="761525" y="67701"/>
            <a:ext cx="4233600" cy="1055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1500"/>
              <a:t>WHOA!</a:t>
            </a:r>
            <a:endParaRPr sz="11500"/>
          </a:p>
        </p:txBody>
      </p:sp>
      <p:grpSp>
        <p:nvGrpSpPr>
          <p:cNvPr id="1776" name="Google Shape;1776;p58"/>
          <p:cNvGrpSpPr/>
          <p:nvPr/>
        </p:nvGrpSpPr>
        <p:grpSpPr>
          <a:xfrm>
            <a:off x="3457684" y="4826864"/>
            <a:ext cx="270464" cy="117823"/>
            <a:chOff x="2903262" y="4795769"/>
            <a:chExt cx="373776" cy="162828"/>
          </a:xfrm>
        </p:grpSpPr>
        <p:sp>
          <p:nvSpPr>
            <p:cNvPr id="1777" name="Google Shape;1777;p58"/>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58"/>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58"/>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80" name="Google Shape;1780;p58"/>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1781" name="Google Shape;1781;p58"/>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1782" name="Google Shape;1782;p58"/>
          <p:cNvGrpSpPr/>
          <p:nvPr/>
        </p:nvGrpSpPr>
        <p:grpSpPr>
          <a:xfrm flipH="1">
            <a:off x="5082261" y="4826864"/>
            <a:ext cx="270464" cy="117823"/>
            <a:chOff x="2903262" y="4795769"/>
            <a:chExt cx="373776" cy="162828"/>
          </a:xfrm>
        </p:grpSpPr>
        <p:sp>
          <p:nvSpPr>
            <p:cNvPr id="1783" name="Google Shape;1783;p58"/>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58"/>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58"/>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6" name="Google Shape;1786;p58"/>
          <p:cNvGrpSpPr/>
          <p:nvPr/>
        </p:nvGrpSpPr>
        <p:grpSpPr>
          <a:xfrm>
            <a:off x="5249781" y="1695975"/>
            <a:ext cx="2872164" cy="2345187"/>
            <a:chOff x="6114629" y="2533448"/>
            <a:chExt cx="2592908" cy="2117168"/>
          </a:xfrm>
        </p:grpSpPr>
        <p:sp>
          <p:nvSpPr>
            <p:cNvPr id="1787" name="Google Shape;1787;p58"/>
            <p:cNvSpPr/>
            <p:nvPr/>
          </p:nvSpPr>
          <p:spPr>
            <a:xfrm flipH="1">
              <a:off x="7224633" y="4317422"/>
              <a:ext cx="297814" cy="273314"/>
            </a:xfrm>
            <a:custGeom>
              <a:rect b="b" l="l" r="r" t="t"/>
              <a:pathLst>
                <a:path extrusionOk="0" h="6381" w="6953">
                  <a:moveTo>
                    <a:pt x="1931" y="0"/>
                  </a:moveTo>
                  <a:lnTo>
                    <a:pt x="1793" y="39"/>
                  </a:lnTo>
                  <a:lnTo>
                    <a:pt x="1635" y="79"/>
                  </a:lnTo>
                  <a:lnTo>
                    <a:pt x="1320" y="197"/>
                  </a:lnTo>
                  <a:lnTo>
                    <a:pt x="1025" y="335"/>
                  </a:lnTo>
                  <a:lnTo>
                    <a:pt x="749" y="492"/>
                  </a:lnTo>
                  <a:lnTo>
                    <a:pt x="533" y="611"/>
                  </a:lnTo>
                  <a:lnTo>
                    <a:pt x="316" y="748"/>
                  </a:lnTo>
                  <a:lnTo>
                    <a:pt x="198" y="1103"/>
                  </a:lnTo>
                  <a:lnTo>
                    <a:pt x="119" y="1438"/>
                  </a:lnTo>
                  <a:lnTo>
                    <a:pt x="60" y="1772"/>
                  </a:lnTo>
                  <a:lnTo>
                    <a:pt x="21" y="2107"/>
                  </a:lnTo>
                  <a:lnTo>
                    <a:pt x="1" y="2422"/>
                  </a:lnTo>
                  <a:lnTo>
                    <a:pt x="21" y="2718"/>
                  </a:lnTo>
                  <a:lnTo>
                    <a:pt x="40" y="2993"/>
                  </a:lnTo>
                  <a:lnTo>
                    <a:pt x="80" y="3249"/>
                  </a:lnTo>
                  <a:lnTo>
                    <a:pt x="139" y="3486"/>
                  </a:lnTo>
                  <a:lnTo>
                    <a:pt x="198" y="3702"/>
                  </a:lnTo>
                  <a:lnTo>
                    <a:pt x="257" y="3899"/>
                  </a:lnTo>
                  <a:lnTo>
                    <a:pt x="316" y="4057"/>
                  </a:lnTo>
                  <a:lnTo>
                    <a:pt x="395" y="4175"/>
                  </a:lnTo>
                  <a:lnTo>
                    <a:pt x="454" y="4273"/>
                  </a:lnTo>
                  <a:lnTo>
                    <a:pt x="513" y="4332"/>
                  </a:lnTo>
                  <a:lnTo>
                    <a:pt x="552" y="4352"/>
                  </a:lnTo>
                  <a:lnTo>
                    <a:pt x="631" y="4372"/>
                  </a:lnTo>
                  <a:lnTo>
                    <a:pt x="769" y="4431"/>
                  </a:lnTo>
                  <a:lnTo>
                    <a:pt x="1202" y="4667"/>
                  </a:lnTo>
                  <a:lnTo>
                    <a:pt x="2423" y="5376"/>
                  </a:lnTo>
                  <a:lnTo>
                    <a:pt x="3132" y="5750"/>
                  </a:lnTo>
                  <a:lnTo>
                    <a:pt x="3821" y="6065"/>
                  </a:lnTo>
                  <a:lnTo>
                    <a:pt x="4136" y="6203"/>
                  </a:lnTo>
                  <a:lnTo>
                    <a:pt x="4412" y="6302"/>
                  </a:lnTo>
                  <a:lnTo>
                    <a:pt x="4668" y="6361"/>
                  </a:lnTo>
                  <a:lnTo>
                    <a:pt x="4885" y="6380"/>
                  </a:lnTo>
                  <a:lnTo>
                    <a:pt x="5082" y="6361"/>
                  </a:lnTo>
                  <a:lnTo>
                    <a:pt x="5278" y="6302"/>
                  </a:lnTo>
                  <a:lnTo>
                    <a:pt x="5475" y="6223"/>
                  </a:lnTo>
                  <a:lnTo>
                    <a:pt x="5692" y="6085"/>
                  </a:lnTo>
                  <a:lnTo>
                    <a:pt x="5889" y="5947"/>
                  </a:lnTo>
                  <a:lnTo>
                    <a:pt x="6066" y="5770"/>
                  </a:lnTo>
                  <a:lnTo>
                    <a:pt x="6243" y="5573"/>
                  </a:lnTo>
                  <a:lnTo>
                    <a:pt x="6421" y="5376"/>
                  </a:lnTo>
                  <a:lnTo>
                    <a:pt x="6559" y="5179"/>
                  </a:lnTo>
                  <a:lnTo>
                    <a:pt x="6696" y="4963"/>
                  </a:lnTo>
                  <a:lnTo>
                    <a:pt x="6795" y="4766"/>
                  </a:lnTo>
                  <a:lnTo>
                    <a:pt x="6874" y="4569"/>
                  </a:lnTo>
                  <a:lnTo>
                    <a:pt x="6933" y="4372"/>
                  </a:lnTo>
                  <a:lnTo>
                    <a:pt x="6952" y="4214"/>
                  </a:lnTo>
                  <a:lnTo>
                    <a:pt x="6933" y="4057"/>
                  </a:lnTo>
                  <a:lnTo>
                    <a:pt x="6893" y="3978"/>
                  </a:lnTo>
                  <a:lnTo>
                    <a:pt x="6874" y="3919"/>
                  </a:lnTo>
                  <a:lnTo>
                    <a:pt x="6755" y="3781"/>
                  </a:lnTo>
                  <a:lnTo>
                    <a:pt x="6578" y="3584"/>
                  </a:lnTo>
                  <a:lnTo>
                    <a:pt x="6046" y="3072"/>
                  </a:lnTo>
                  <a:lnTo>
                    <a:pt x="5357" y="2462"/>
                  </a:lnTo>
                  <a:lnTo>
                    <a:pt x="4589" y="1792"/>
                  </a:lnTo>
                  <a:lnTo>
                    <a:pt x="3821" y="1142"/>
                  </a:lnTo>
                  <a:lnTo>
                    <a:pt x="3112" y="591"/>
                  </a:lnTo>
                  <a:lnTo>
                    <a:pt x="2797" y="374"/>
                  </a:lnTo>
                  <a:lnTo>
                    <a:pt x="2541" y="197"/>
                  </a:lnTo>
                  <a:lnTo>
                    <a:pt x="2325" y="79"/>
                  </a:lnTo>
                  <a:lnTo>
                    <a:pt x="2187" y="20"/>
                  </a:lnTo>
                  <a:lnTo>
                    <a:pt x="206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58"/>
            <p:cNvSpPr/>
            <p:nvPr/>
          </p:nvSpPr>
          <p:spPr>
            <a:xfrm flipH="1">
              <a:off x="8429126" y="3473921"/>
              <a:ext cx="138392" cy="162849"/>
            </a:xfrm>
            <a:custGeom>
              <a:rect b="b" l="l" r="r" t="t"/>
              <a:pathLst>
                <a:path extrusionOk="0" h="3802" w="3231">
                  <a:moveTo>
                    <a:pt x="2482" y="0"/>
                  </a:moveTo>
                  <a:lnTo>
                    <a:pt x="1" y="867"/>
                  </a:lnTo>
                  <a:lnTo>
                    <a:pt x="729" y="3801"/>
                  </a:lnTo>
                  <a:lnTo>
                    <a:pt x="966" y="3781"/>
                  </a:lnTo>
                  <a:lnTo>
                    <a:pt x="1556" y="3742"/>
                  </a:lnTo>
                  <a:lnTo>
                    <a:pt x="1931" y="3703"/>
                  </a:lnTo>
                  <a:lnTo>
                    <a:pt x="2305" y="3644"/>
                  </a:lnTo>
                  <a:lnTo>
                    <a:pt x="2659" y="3584"/>
                  </a:lnTo>
                  <a:lnTo>
                    <a:pt x="2974" y="3506"/>
                  </a:lnTo>
                  <a:lnTo>
                    <a:pt x="3053" y="3466"/>
                  </a:lnTo>
                  <a:lnTo>
                    <a:pt x="3112" y="3427"/>
                  </a:lnTo>
                  <a:lnTo>
                    <a:pt x="3151" y="3368"/>
                  </a:lnTo>
                  <a:lnTo>
                    <a:pt x="3191" y="3289"/>
                  </a:lnTo>
                  <a:lnTo>
                    <a:pt x="3230" y="3092"/>
                  </a:lnTo>
                  <a:lnTo>
                    <a:pt x="3230" y="2856"/>
                  </a:lnTo>
                  <a:lnTo>
                    <a:pt x="3211" y="2580"/>
                  </a:lnTo>
                  <a:lnTo>
                    <a:pt x="3171" y="2285"/>
                  </a:lnTo>
                  <a:lnTo>
                    <a:pt x="3112" y="1970"/>
                  </a:lnTo>
                  <a:lnTo>
                    <a:pt x="3033" y="1655"/>
                  </a:lnTo>
                  <a:lnTo>
                    <a:pt x="2856" y="1044"/>
                  </a:lnTo>
                  <a:lnTo>
                    <a:pt x="2679" y="512"/>
                  </a:lnTo>
                  <a:lnTo>
                    <a:pt x="248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58"/>
            <p:cNvSpPr/>
            <p:nvPr/>
          </p:nvSpPr>
          <p:spPr>
            <a:xfrm flipH="1">
              <a:off x="8153328" y="3598735"/>
              <a:ext cx="186450" cy="97915"/>
            </a:xfrm>
            <a:custGeom>
              <a:rect b="b" l="l" r="r" t="t"/>
              <a:pathLst>
                <a:path extrusionOk="0" h="2286" w="4353">
                  <a:moveTo>
                    <a:pt x="3191" y="1"/>
                  </a:moveTo>
                  <a:lnTo>
                    <a:pt x="3033" y="21"/>
                  </a:lnTo>
                  <a:lnTo>
                    <a:pt x="1" y="2226"/>
                  </a:lnTo>
                  <a:lnTo>
                    <a:pt x="99" y="2246"/>
                  </a:lnTo>
                  <a:lnTo>
                    <a:pt x="434" y="2285"/>
                  </a:lnTo>
                  <a:lnTo>
                    <a:pt x="946" y="2285"/>
                  </a:lnTo>
                  <a:lnTo>
                    <a:pt x="1300" y="2266"/>
                  </a:lnTo>
                  <a:lnTo>
                    <a:pt x="1675" y="2226"/>
                  </a:lnTo>
                  <a:lnTo>
                    <a:pt x="1891" y="2187"/>
                  </a:lnTo>
                  <a:lnTo>
                    <a:pt x="2108" y="2128"/>
                  </a:lnTo>
                  <a:lnTo>
                    <a:pt x="2344" y="2049"/>
                  </a:lnTo>
                  <a:lnTo>
                    <a:pt x="2580" y="1970"/>
                  </a:lnTo>
                  <a:lnTo>
                    <a:pt x="2817" y="1852"/>
                  </a:lnTo>
                  <a:lnTo>
                    <a:pt x="3053" y="1734"/>
                  </a:lnTo>
                  <a:lnTo>
                    <a:pt x="3270" y="1616"/>
                  </a:lnTo>
                  <a:lnTo>
                    <a:pt x="3486" y="1478"/>
                  </a:lnTo>
                  <a:lnTo>
                    <a:pt x="3683" y="1340"/>
                  </a:lnTo>
                  <a:lnTo>
                    <a:pt x="3880" y="1202"/>
                  </a:lnTo>
                  <a:lnTo>
                    <a:pt x="4038" y="1064"/>
                  </a:lnTo>
                  <a:lnTo>
                    <a:pt x="4156" y="907"/>
                  </a:lnTo>
                  <a:lnTo>
                    <a:pt x="4254" y="789"/>
                  </a:lnTo>
                  <a:lnTo>
                    <a:pt x="4333" y="651"/>
                  </a:lnTo>
                  <a:lnTo>
                    <a:pt x="4353" y="533"/>
                  </a:lnTo>
                  <a:lnTo>
                    <a:pt x="4353" y="474"/>
                  </a:lnTo>
                  <a:lnTo>
                    <a:pt x="4333" y="434"/>
                  </a:lnTo>
                  <a:lnTo>
                    <a:pt x="4274" y="336"/>
                  </a:lnTo>
                  <a:lnTo>
                    <a:pt x="4215" y="257"/>
                  </a:lnTo>
                  <a:lnTo>
                    <a:pt x="4136" y="178"/>
                  </a:lnTo>
                  <a:lnTo>
                    <a:pt x="4038" y="139"/>
                  </a:lnTo>
                  <a:lnTo>
                    <a:pt x="3919" y="99"/>
                  </a:lnTo>
                  <a:lnTo>
                    <a:pt x="3821" y="60"/>
                  </a:lnTo>
                  <a:lnTo>
                    <a:pt x="3585" y="21"/>
                  </a:lnTo>
                  <a:lnTo>
                    <a:pt x="3388" y="1"/>
                  </a:lnTo>
                  <a:close/>
                </a:path>
              </a:pathLst>
            </a:custGeom>
            <a:solidFill>
              <a:srgbClr val="0168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58"/>
            <p:cNvSpPr/>
            <p:nvPr/>
          </p:nvSpPr>
          <p:spPr>
            <a:xfrm flipH="1">
              <a:off x="8530339" y="3387057"/>
              <a:ext cx="145973" cy="280896"/>
            </a:xfrm>
            <a:custGeom>
              <a:rect b="b" l="l" r="r" t="t"/>
              <a:pathLst>
                <a:path extrusionOk="0" h="6558" w="3408">
                  <a:moveTo>
                    <a:pt x="1044" y="0"/>
                  </a:moveTo>
                  <a:lnTo>
                    <a:pt x="985" y="20"/>
                  </a:lnTo>
                  <a:lnTo>
                    <a:pt x="926" y="59"/>
                  </a:lnTo>
                  <a:lnTo>
                    <a:pt x="906" y="79"/>
                  </a:lnTo>
                  <a:lnTo>
                    <a:pt x="886" y="138"/>
                  </a:lnTo>
                  <a:lnTo>
                    <a:pt x="827" y="335"/>
                  </a:lnTo>
                  <a:lnTo>
                    <a:pt x="768" y="630"/>
                  </a:lnTo>
                  <a:lnTo>
                    <a:pt x="709" y="985"/>
                  </a:lnTo>
                  <a:lnTo>
                    <a:pt x="611" y="1871"/>
                  </a:lnTo>
                  <a:lnTo>
                    <a:pt x="493" y="2895"/>
                  </a:lnTo>
                  <a:lnTo>
                    <a:pt x="374" y="3919"/>
                  </a:lnTo>
                  <a:lnTo>
                    <a:pt x="256" y="4825"/>
                  </a:lnTo>
                  <a:lnTo>
                    <a:pt x="197" y="5199"/>
                  </a:lnTo>
                  <a:lnTo>
                    <a:pt x="138" y="5494"/>
                  </a:lnTo>
                  <a:lnTo>
                    <a:pt x="79" y="5711"/>
                  </a:lnTo>
                  <a:lnTo>
                    <a:pt x="59" y="5790"/>
                  </a:lnTo>
                  <a:lnTo>
                    <a:pt x="20" y="5829"/>
                  </a:lnTo>
                  <a:lnTo>
                    <a:pt x="0" y="5849"/>
                  </a:lnTo>
                  <a:lnTo>
                    <a:pt x="0" y="5888"/>
                  </a:lnTo>
                  <a:lnTo>
                    <a:pt x="20" y="5928"/>
                  </a:lnTo>
                  <a:lnTo>
                    <a:pt x="59" y="5967"/>
                  </a:lnTo>
                  <a:lnTo>
                    <a:pt x="178" y="6046"/>
                  </a:lnTo>
                  <a:lnTo>
                    <a:pt x="335" y="6124"/>
                  </a:lnTo>
                  <a:lnTo>
                    <a:pt x="552" y="6203"/>
                  </a:lnTo>
                  <a:lnTo>
                    <a:pt x="788" y="6282"/>
                  </a:lnTo>
                  <a:lnTo>
                    <a:pt x="1064" y="6361"/>
                  </a:lnTo>
                  <a:lnTo>
                    <a:pt x="1359" y="6420"/>
                  </a:lnTo>
                  <a:lnTo>
                    <a:pt x="1654" y="6479"/>
                  </a:lnTo>
                  <a:lnTo>
                    <a:pt x="1970" y="6518"/>
                  </a:lnTo>
                  <a:lnTo>
                    <a:pt x="2245" y="6558"/>
                  </a:lnTo>
                  <a:lnTo>
                    <a:pt x="2777" y="6558"/>
                  </a:lnTo>
                  <a:lnTo>
                    <a:pt x="2994" y="6518"/>
                  </a:lnTo>
                  <a:lnTo>
                    <a:pt x="3151" y="6459"/>
                  </a:lnTo>
                  <a:lnTo>
                    <a:pt x="3230" y="6400"/>
                  </a:lnTo>
                  <a:lnTo>
                    <a:pt x="3269" y="6361"/>
                  </a:lnTo>
                  <a:lnTo>
                    <a:pt x="3309" y="6282"/>
                  </a:lnTo>
                  <a:lnTo>
                    <a:pt x="3348" y="6203"/>
                  </a:lnTo>
                  <a:lnTo>
                    <a:pt x="3387" y="5967"/>
                  </a:lnTo>
                  <a:lnTo>
                    <a:pt x="3407" y="5652"/>
                  </a:lnTo>
                  <a:lnTo>
                    <a:pt x="3387" y="5258"/>
                  </a:lnTo>
                  <a:lnTo>
                    <a:pt x="3348" y="4844"/>
                  </a:lnTo>
                  <a:lnTo>
                    <a:pt x="3309" y="4372"/>
                  </a:lnTo>
                  <a:lnTo>
                    <a:pt x="3230" y="3879"/>
                  </a:lnTo>
                  <a:lnTo>
                    <a:pt x="3131" y="3367"/>
                  </a:lnTo>
                  <a:lnTo>
                    <a:pt x="3033" y="2875"/>
                  </a:lnTo>
                  <a:lnTo>
                    <a:pt x="2895" y="2363"/>
                  </a:lnTo>
                  <a:lnTo>
                    <a:pt x="2757" y="1891"/>
                  </a:lnTo>
                  <a:lnTo>
                    <a:pt x="2619" y="1457"/>
                  </a:lnTo>
                  <a:lnTo>
                    <a:pt x="2442" y="1063"/>
                  </a:lnTo>
                  <a:lnTo>
                    <a:pt x="2285" y="729"/>
                  </a:lnTo>
                  <a:lnTo>
                    <a:pt x="2186" y="571"/>
                  </a:lnTo>
                  <a:lnTo>
                    <a:pt x="2107" y="453"/>
                  </a:lnTo>
                  <a:lnTo>
                    <a:pt x="2009" y="354"/>
                  </a:lnTo>
                  <a:lnTo>
                    <a:pt x="1910" y="276"/>
                  </a:lnTo>
                  <a:lnTo>
                    <a:pt x="1792" y="197"/>
                  </a:lnTo>
                  <a:lnTo>
                    <a:pt x="1517" y="98"/>
                  </a:lnTo>
                  <a:lnTo>
                    <a:pt x="1359" y="39"/>
                  </a:lnTo>
                  <a:lnTo>
                    <a:pt x="120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58"/>
            <p:cNvSpPr/>
            <p:nvPr/>
          </p:nvSpPr>
          <p:spPr>
            <a:xfrm flipH="1">
              <a:off x="8279855" y="3635871"/>
              <a:ext cx="427683" cy="476597"/>
            </a:xfrm>
            <a:custGeom>
              <a:rect b="b" l="l" r="r" t="t"/>
              <a:pathLst>
                <a:path extrusionOk="0" h="11127" w="9985">
                  <a:moveTo>
                    <a:pt x="670" y="0"/>
                  </a:moveTo>
                  <a:lnTo>
                    <a:pt x="178" y="20"/>
                  </a:lnTo>
                  <a:lnTo>
                    <a:pt x="79" y="985"/>
                  </a:lnTo>
                  <a:lnTo>
                    <a:pt x="20" y="1950"/>
                  </a:lnTo>
                  <a:lnTo>
                    <a:pt x="1" y="2915"/>
                  </a:lnTo>
                  <a:lnTo>
                    <a:pt x="1" y="3880"/>
                  </a:lnTo>
                  <a:lnTo>
                    <a:pt x="40" y="4825"/>
                  </a:lnTo>
                  <a:lnTo>
                    <a:pt x="99" y="5731"/>
                  </a:lnTo>
                  <a:lnTo>
                    <a:pt x="198" y="6617"/>
                  </a:lnTo>
                  <a:lnTo>
                    <a:pt x="316" y="7444"/>
                  </a:lnTo>
                  <a:lnTo>
                    <a:pt x="473" y="8212"/>
                  </a:lnTo>
                  <a:lnTo>
                    <a:pt x="572" y="8567"/>
                  </a:lnTo>
                  <a:lnTo>
                    <a:pt x="651" y="8901"/>
                  </a:lnTo>
                  <a:lnTo>
                    <a:pt x="769" y="9236"/>
                  </a:lnTo>
                  <a:lnTo>
                    <a:pt x="867" y="9532"/>
                  </a:lnTo>
                  <a:lnTo>
                    <a:pt x="1005" y="9807"/>
                  </a:lnTo>
                  <a:lnTo>
                    <a:pt x="1123" y="10063"/>
                  </a:lnTo>
                  <a:lnTo>
                    <a:pt x="1261" y="10300"/>
                  </a:lnTo>
                  <a:lnTo>
                    <a:pt x="1399" y="10497"/>
                  </a:lnTo>
                  <a:lnTo>
                    <a:pt x="1556" y="10693"/>
                  </a:lnTo>
                  <a:lnTo>
                    <a:pt x="1714" y="10831"/>
                  </a:lnTo>
                  <a:lnTo>
                    <a:pt x="1871" y="10949"/>
                  </a:lnTo>
                  <a:lnTo>
                    <a:pt x="2049" y="11048"/>
                  </a:lnTo>
                  <a:lnTo>
                    <a:pt x="2246" y="11107"/>
                  </a:lnTo>
                  <a:lnTo>
                    <a:pt x="2423" y="11127"/>
                  </a:lnTo>
                  <a:lnTo>
                    <a:pt x="2620" y="11127"/>
                  </a:lnTo>
                  <a:lnTo>
                    <a:pt x="2836" y="11107"/>
                  </a:lnTo>
                  <a:lnTo>
                    <a:pt x="3033" y="11068"/>
                  </a:lnTo>
                  <a:lnTo>
                    <a:pt x="3250" y="11028"/>
                  </a:lnTo>
                  <a:lnTo>
                    <a:pt x="3447" y="10949"/>
                  </a:lnTo>
                  <a:lnTo>
                    <a:pt x="3663" y="10871"/>
                  </a:lnTo>
                  <a:lnTo>
                    <a:pt x="4097" y="10654"/>
                  </a:lnTo>
                  <a:lnTo>
                    <a:pt x="4530" y="10398"/>
                  </a:lnTo>
                  <a:lnTo>
                    <a:pt x="4963" y="10083"/>
                  </a:lnTo>
                  <a:lnTo>
                    <a:pt x="5396" y="9748"/>
                  </a:lnTo>
                  <a:lnTo>
                    <a:pt x="5830" y="9374"/>
                  </a:lnTo>
                  <a:lnTo>
                    <a:pt x="6243" y="8980"/>
                  </a:lnTo>
                  <a:lnTo>
                    <a:pt x="6657" y="8567"/>
                  </a:lnTo>
                  <a:lnTo>
                    <a:pt x="7031" y="8153"/>
                  </a:lnTo>
                  <a:lnTo>
                    <a:pt x="7405" y="7720"/>
                  </a:lnTo>
                  <a:lnTo>
                    <a:pt x="7740" y="7306"/>
                  </a:lnTo>
                  <a:lnTo>
                    <a:pt x="8055" y="6893"/>
                  </a:lnTo>
                  <a:lnTo>
                    <a:pt x="8331" y="6499"/>
                  </a:lnTo>
                  <a:lnTo>
                    <a:pt x="8587" y="6125"/>
                  </a:lnTo>
                  <a:lnTo>
                    <a:pt x="8803" y="5770"/>
                  </a:lnTo>
                  <a:lnTo>
                    <a:pt x="9000" y="5416"/>
                  </a:lnTo>
                  <a:lnTo>
                    <a:pt x="9197" y="5042"/>
                  </a:lnTo>
                  <a:lnTo>
                    <a:pt x="9374" y="4668"/>
                  </a:lnTo>
                  <a:lnTo>
                    <a:pt x="9532" y="4293"/>
                  </a:lnTo>
                  <a:lnTo>
                    <a:pt x="9670" y="3919"/>
                  </a:lnTo>
                  <a:lnTo>
                    <a:pt x="9768" y="3545"/>
                  </a:lnTo>
                  <a:lnTo>
                    <a:pt x="9867" y="3191"/>
                  </a:lnTo>
                  <a:lnTo>
                    <a:pt x="9945" y="2816"/>
                  </a:lnTo>
                  <a:lnTo>
                    <a:pt x="9985" y="2462"/>
                  </a:lnTo>
                  <a:lnTo>
                    <a:pt x="9985" y="2127"/>
                  </a:lnTo>
                  <a:lnTo>
                    <a:pt x="9985" y="1792"/>
                  </a:lnTo>
                  <a:lnTo>
                    <a:pt x="9926" y="1477"/>
                  </a:lnTo>
                  <a:lnTo>
                    <a:pt x="9847" y="1182"/>
                  </a:lnTo>
                  <a:lnTo>
                    <a:pt x="9749" y="887"/>
                  </a:lnTo>
                  <a:lnTo>
                    <a:pt x="9591" y="631"/>
                  </a:lnTo>
                  <a:lnTo>
                    <a:pt x="9512" y="493"/>
                  </a:lnTo>
                  <a:lnTo>
                    <a:pt x="9414" y="394"/>
                  </a:lnTo>
                  <a:lnTo>
                    <a:pt x="9296" y="296"/>
                  </a:lnTo>
                  <a:lnTo>
                    <a:pt x="9197" y="237"/>
                  </a:lnTo>
                  <a:lnTo>
                    <a:pt x="9079" y="158"/>
                  </a:lnTo>
                  <a:lnTo>
                    <a:pt x="8941" y="119"/>
                  </a:lnTo>
                  <a:lnTo>
                    <a:pt x="8823" y="79"/>
                  </a:lnTo>
                  <a:lnTo>
                    <a:pt x="8685" y="59"/>
                  </a:lnTo>
                  <a:lnTo>
                    <a:pt x="8547" y="40"/>
                  </a:lnTo>
                  <a:lnTo>
                    <a:pt x="8409" y="40"/>
                  </a:lnTo>
                  <a:lnTo>
                    <a:pt x="8114" y="79"/>
                  </a:lnTo>
                  <a:lnTo>
                    <a:pt x="7819" y="158"/>
                  </a:lnTo>
                  <a:lnTo>
                    <a:pt x="7523" y="276"/>
                  </a:lnTo>
                  <a:lnTo>
                    <a:pt x="7248" y="414"/>
                  </a:lnTo>
                  <a:lnTo>
                    <a:pt x="6972" y="591"/>
                  </a:lnTo>
                  <a:lnTo>
                    <a:pt x="6716" y="808"/>
                  </a:lnTo>
                  <a:lnTo>
                    <a:pt x="6480" y="1024"/>
                  </a:lnTo>
                  <a:lnTo>
                    <a:pt x="6283" y="1280"/>
                  </a:lnTo>
                  <a:lnTo>
                    <a:pt x="6105" y="1556"/>
                  </a:lnTo>
                  <a:lnTo>
                    <a:pt x="5968" y="1832"/>
                  </a:lnTo>
                  <a:lnTo>
                    <a:pt x="5928" y="1970"/>
                  </a:lnTo>
                  <a:lnTo>
                    <a:pt x="5889" y="2127"/>
                  </a:lnTo>
                  <a:lnTo>
                    <a:pt x="5830" y="2423"/>
                  </a:lnTo>
                  <a:lnTo>
                    <a:pt x="5731" y="2718"/>
                  </a:lnTo>
                  <a:lnTo>
                    <a:pt x="5633" y="2994"/>
                  </a:lnTo>
                  <a:lnTo>
                    <a:pt x="5515" y="3269"/>
                  </a:lnTo>
                  <a:lnTo>
                    <a:pt x="5259" y="3781"/>
                  </a:lnTo>
                  <a:lnTo>
                    <a:pt x="5003" y="4254"/>
                  </a:lnTo>
                  <a:lnTo>
                    <a:pt x="4766" y="4628"/>
                  </a:lnTo>
                  <a:lnTo>
                    <a:pt x="4550" y="4924"/>
                  </a:lnTo>
                  <a:lnTo>
                    <a:pt x="4353" y="5180"/>
                  </a:lnTo>
                  <a:lnTo>
                    <a:pt x="4313" y="5042"/>
                  </a:lnTo>
                  <a:lnTo>
                    <a:pt x="4274" y="4825"/>
                  </a:lnTo>
                  <a:lnTo>
                    <a:pt x="4215" y="4234"/>
                  </a:lnTo>
                  <a:lnTo>
                    <a:pt x="4176" y="3466"/>
                  </a:lnTo>
                  <a:lnTo>
                    <a:pt x="4136" y="2639"/>
                  </a:lnTo>
                  <a:lnTo>
                    <a:pt x="4116" y="1162"/>
                  </a:lnTo>
                  <a:lnTo>
                    <a:pt x="4136" y="512"/>
                  </a:lnTo>
                  <a:lnTo>
                    <a:pt x="3939" y="394"/>
                  </a:lnTo>
                  <a:lnTo>
                    <a:pt x="3723" y="296"/>
                  </a:lnTo>
                  <a:lnTo>
                    <a:pt x="3467" y="217"/>
                  </a:lnTo>
                  <a:lnTo>
                    <a:pt x="3171" y="138"/>
                  </a:lnTo>
                  <a:lnTo>
                    <a:pt x="2856" y="99"/>
                  </a:lnTo>
                  <a:lnTo>
                    <a:pt x="2521" y="59"/>
                  </a:lnTo>
                  <a:lnTo>
                    <a:pt x="183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58"/>
            <p:cNvSpPr/>
            <p:nvPr/>
          </p:nvSpPr>
          <p:spPr>
            <a:xfrm flipH="1">
              <a:off x="7615180" y="3559115"/>
              <a:ext cx="727125" cy="759163"/>
            </a:xfrm>
            <a:custGeom>
              <a:rect b="b" l="l" r="r" t="t"/>
              <a:pathLst>
                <a:path extrusionOk="0" h="17724" w="16976">
                  <a:moveTo>
                    <a:pt x="5219" y="0"/>
                  </a:moveTo>
                  <a:lnTo>
                    <a:pt x="4747" y="20"/>
                  </a:lnTo>
                  <a:lnTo>
                    <a:pt x="4254" y="99"/>
                  </a:lnTo>
                  <a:lnTo>
                    <a:pt x="3722" y="217"/>
                  </a:lnTo>
                  <a:lnTo>
                    <a:pt x="3132" y="374"/>
                  </a:lnTo>
                  <a:lnTo>
                    <a:pt x="2521" y="591"/>
                  </a:lnTo>
                  <a:lnTo>
                    <a:pt x="2226" y="709"/>
                  </a:lnTo>
                  <a:lnTo>
                    <a:pt x="1930" y="847"/>
                  </a:lnTo>
                  <a:lnTo>
                    <a:pt x="1635" y="985"/>
                  </a:lnTo>
                  <a:lnTo>
                    <a:pt x="1379" y="1142"/>
                  </a:lnTo>
                  <a:lnTo>
                    <a:pt x="1143" y="1320"/>
                  </a:lnTo>
                  <a:lnTo>
                    <a:pt x="926" y="1517"/>
                  </a:lnTo>
                  <a:lnTo>
                    <a:pt x="729" y="1714"/>
                  </a:lnTo>
                  <a:lnTo>
                    <a:pt x="552" y="1950"/>
                  </a:lnTo>
                  <a:lnTo>
                    <a:pt x="394" y="2206"/>
                  </a:lnTo>
                  <a:lnTo>
                    <a:pt x="257" y="2501"/>
                  </a:lnTo>
                  <a:lnTo>
                    <a:pt x="158" y="2797"/>
                  </a:lnTo>
                  <a:lnTo>
                    <a:pt x="79" y="3131"/>
                  </a:lnTo>
                  <a:lnTo>
                    <a:pt x="20" y="3506"/>
                  </a:lnTo>
                  <a:lnTo>
                    <a:pt x="1" y="3899"/>
                  </a:lnTo>
                  <a:lnTo>
                    <a:pt x="20" y="4352"/>
                  </a:lnTo>
                  <a:lnTo>
                    <a:pt x="60" y="4825"/>
                  </a:lnTo>
                  <a:lnTo>
                    <a:pt x="394" y="5337"/>
                  </a:lnTo>
                  <a:lnTo>
                    <a:pt x="1222" y="6637"/>
                  </a:lnTo>
                  <a:lnTo>
                    <a:pt x="1714" y="7424"/>
                  </a:lnTo>
                  <a:lnTo>
                    <a:pt x="2206" y="8232"/>
                  </a:lnTo>
                  <a:lnTo>
                    <a:pt x="2659" y="9020"/>
                  </a:lnTo>
                  <a:lnTo>
                    <a:pt x="3033" y="9729"/>
                  </a:lnTo>
                  <a:lnTo>
                    <a:pt x="3191" y="10044"/>
                  </a:lnTo>
                  <a:lnTo>
                    <a:pt x="3289" y="10319"/>
                  </a:lnTo>
                  <a:lnTo>
                    <a:pt x="3368" y="10595"/>
                  </a:lnTo>
                  <a:lnTo>
                    <a:pt x="3427" y="10851"/>
                  </a:lnTo>
                  <a:lnTo>
                    <a:pt x="3466" y="11087"/>
                  </a:lnTo>
                  <a:lnTo>
                    <a:pt x="3486" y="11304"/>
                  </a:lnTo>
                  <a:lnTo>
                    <a:pt x="3486" y="11501"/>
                  </a:lnTo>
                  <a:lnTo>
                    <a:pt x="3486" y="11698"/>
                  </a:lnTo>
                  <a:lnTo>
                    <a:pt x="3447" y="12052"/>
                  </a:lnTo>
                  <a:lnTo>
                    <a:pt x="3388" y="12367"/>
                  </a:lnTo>
                  <a:lnTo>
                    <a:pt x="3348" y="12643"/>
                  </a:lnTo>
                  <a:lnTo>
                    <a:pt x="3348" y="12781"/>
                  </a:lnTo>
                  <a:lnTo>
                    <a:pt x="3348" y="12919"/>
                  </a:lnTo>
                  <a:lnTo>
                    <a:pt x="3368" y="13076"/>
                  </a:lnTo>
                  <a:lnTo>
                    <a:pt x="3368" y="13273"/>
                  </a:lnTo>
                  <a:lnTo>
                    <a:pt x="3348" y="13706"/>
                  </a:lnTo>
                  <a:lnTo>
                    <a:pt x="3368" y="13982"/>
                  </a:lnTo>
                  <a:lnTo>
                    <a:pt x="3388" y="14258"/>
                  </a:lnTo>
                  <a:lnTo>
                    <a:pt x="3447" y="14534"/>
                  </a:lnTo>
                  <a:lnTo>
                    <a:pt x="3526" y="14829"/>
                  </a:lnTo>
                  <a:lnTo>
                    <a:pt x="3644" y="15124"/>
                  </a:lnTo>
                  <a:lnTo>
                    <a:pt x="3801" y="15420"/>
                  </a:lnTo>
                  <a:lnTo>
                    <a:pt x="3900" y="15558"/>
                  </a:lnTo>
                  <a:lnTo>
                    <a:pt x="4018" y="15715"/>
                  </a:lnTo>
                  <a:lnTo>
                    <a:pt x="4136" y="15853"/>
                  </a:lnTo>
                  <a:lnTo>
                    <a:pt x="4274" y="15991"/>
                  </a:lnTo>
                  <a:lnTo>
                    <a:pt x="4431" y="16129"/>
                  </a:lnTo>
                  <a:lnTo>
                    <a:pt x="4609" y="16247"/>
                  </a:lnTo>
                  <a:lnTo>
                    <a:pt x="4806" y="16385"/>
                  </a:lnTo>
                  <a:lnTo>
                    <a:pt x="5022" y="16503"/>
                  </a:lnTo>
                  <a:lnTo>
                    <a:pt x="5259" y="16621"/>
                  </a:lnTo>
                  <a:lnTo>
                    <a:pt x="5495" y="16739"/>
                  </a:lnTo>
                  <a:lnTo>
                    <a:pt x="5771" y="16838"/>
                  </a:lnTo>
                  <a:lnTo>
                    <a:pt x="6066" y="16936"/>
                  </a:lnTo>
                  <a:lnTo>
                    <a:pt x="6696" y="17113"/>
                  </a:lnTo>
                  <a:lnTo>
                    <a:pt x="7346" y="17251"/>
                  </a:lnTo>
                  <a:lnTo>
                    <a:pt x="8015" y="17389"/>
                  </a:lnTo>
                  <a:lnTo>
                    <a:pt x="8685" y="17487"/>
                  </a:lnTo>
                  <a:lnTo>
                    <a:pt x="9374" y="17566"/>
                  </a:lnTo>
                  <a:lnTo>
                    <a:pt x="10044" y="17645"/>
                  </a:lnTo>
                  <a:lnTo>
                    <a:pt x="10713" y="17684"/>
                  </a:lnTo>
                  <a:lnTo>
                    <a:pt x="11363" y="17704"/>
                  </a:lnTo>
                  <a:lnTo>
                    <a:pt x="11993" y="17724"/>
                  </a:lnTo>
                  <a:lnTo>
                    <a:pt x="12584" y="17704"/>
                  </a:lnTo>
                  <a:lnTo>
                    <a:pt x="13155" y="17684"/>
                  </a:lnTo>
                  <a:lnTo>
                    <a:pt x="13687" y="17645"/>
                  </a:lnTo>
                  <a:lnTo>
                    <a:pt x="14160" y="17586"/>
                  </a:lnTo>
                  <a:lnTo>
                    <a:pt x="14573" y="17507"/>
                  </a:lnTo>
                  <a:lnTo>
                    <a:pt x="14947" y="17428"/>
                  </a:lnTo>
                  <a:lnTo>
                    <a:pt x="15243" y="17330"/>
                  </a:lnTo>
                  <a:lnTo>
                    <a:pt x="15499" y="17231"/>
                  </a:lnTo>
                  <a:lnTo>
                    <a:pt x="15735" y="17074"/>
                  </a:lnTo>
                  <a:lnTo>
                    <a:pt x="15952" y="16916"/>
                  </a:lnTo>
                  <a:lnTo>
                    <a:pt x="16149" y="16719"/>
                  </a:lnTo>
                  <a:lnTo>
                    <a:pt x="16326" y="16503"/>
                  </a:lnTo>
                  <a:lnTo>
                    <a:pt x="16483" y="16266"/>
                  </a:lnTo>
                  <a:lnTo>
                    <a:pt x="16621" y="16010"/>
                  </a:lnTo>
                  <a:lnTo>
                    <a:pt x="16739" y="15735"/>
                  </a:lnTo>
                  <a:lnTo>
                    <a:pt x="16818" y="15439"/>
                  </a:lnTo>
                  <a:lnTo>
                    <a:pt x="16897" y="15124"/>
                  </a:lnTo>
                  <a:lnTo>
                    <a:pt x="16956" y="14790"/>
                  </a:lnTo>
                  <a:lnTo>
                    <a:pt x="16976" y="14455"/>
                  </a:lnTo>
                  <a:lnTo>
                    <a:pt x="16976" y="14081"/>
                  </a:lnTo>
                  <a:lnTo>
                    <a:pt x="16956" y="13706"/>
                  </a:lnTo>
                  <a:lnTo>
                    <a:pt x="16897" y="13332"/>
                  </a:lnTo>
                  <a:lnTo>
                    <a:pt x="16838" y="12919"/>
                  </a:lnTo>
                  <a:lnTo>
                    <a:pt x="16621" y="12052"/>
                  </a:lnTo>
                  <a:lnTo>
                    <a:pt x="16365" y="11107"/>
                  </a:lnTo>
                  <a:lnTo>
                    <a:pt x="16070" y="10122"/>
                  </a:lnTo>
                  <a:lnTo>
                    <a:pt x="15755" y="9118"/>
                  </a:lnTo>
                  <a:lnTo>
                    <a:pt x="15400" y="8173"/>
                  </a:lnTo>
                  <a:lnTo>
                    <a:pt x="15203" y="7720"/>
                  </a:lnTo>
                  <a:lnTo>
                    <a:pt x="15026" y="7306"/>
                  </a:lnTo>
                  <a:lnTo>
                    <a:pt x="14849" y="6912"/>
                  </a:lnTo>
                  <a:lnTo>
                    <a:pt x="14652" y="6558"/>
                  </a:lnTo>
                  <a:lnTo>
                    <a:pt x="14475" y="6243"/>
                  </a:lnTo>
                  <a:lnTo>
                    <a:pt x="14297" y="5987"/>
                  </a:lnTo>
                  <a:lnTo>
                    <a:pt x="14061" y="5711"/>
                  </a:lnTo>
                  <a:lnTo>
                    <a:pt x="13726" y="5376"/>
                  </a:lnTo>
                  <a:lnTo>
                    <a:pt x="13313" y="4983"/>
                  </a:lnTo>
                  <a:lnTo>
                    <a:pt x="12840" y="4569"/>
                  </a:lnTo>
                  <a:lnTo>
                    <a:pt x="12289" y="4096"/>
                  </a:lnTo>
                  <a:lnTo>
                    <a:pt x="11698" y="3624"/>
                  </a:lnTo>
                  <a:lnTo>
                    <a:pt x="10457" y="2639"/>
                  </a:lnTo>
                  <a:lnTo>
                    <a:pt x="9197" y="1714"/>
                  </a:lnTo>
                  <a:lnTo>
                    <a:pt x="8587" y="1280"/>
                  </a:lnTo>
                  <a:lnTo>
                    <a:pt x="8035" y="906"/>
                  </a:lnTo>
                  <a:lnTo>
                    <a:pt x="7543" y="591"/>
                  </a:lnTo>
                  <a:lnTo>
                    <a:pt x="7110" y="355"/>
                  </a:lnTo>
                  <a:lnTo>
                    <a:pt x="6755" y="178"/>
                  </a:lnTo>
                  <a:lnTo>
                    <a:pt x="6617" y="118"/>
                  </a:lnTo>
                  <a:lnTo>
                    <a:pt x="6499" y="79"/>
                  </a:lnTo>
                  <a:lnTo>
                    <a:pt x="6105" y="20"/>
                  </a:lnTo>
                  <a:lnTo>
                    <a:pt x="56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58"/>
            <p:cNvSpPr/>
            <p:nvPr/>
          </p:nvSpPr>
          <p:spPr>
            <a:xfrm flipH="1">
              <a:off x="8032711" y="3552348"/>
              <a:ext cx="348400" cy="684121"/>
            </a:xfrm>
            <a:custGeom>
              <a:rect b="b" l="l" r="r" t="t"/>
              <a:pathLst>
                <a:path extrusionOk="0" h="15972" w="8134">
                  <a:moveTo>
                    <a:pt x="5928" y="1"/>
                  </a:moveTo>
                  <a:lnTo>
                    <a:pt x="5810" y="40"/>
                  </a:lnTo>
                  <a:lnTo>
                    <a:pt x="5790" y="80"/>
                  </a:lnTo>
                  <a:lnTo>
                    <a:pt x="5751" y="158"/>
                  </a:lnTo>
                  <a:lnTo>
                    <a:pt x="5692" y="493"/>
                  </a:lnTo>
                  <a:lnTo>
                    <a:pt x="5515" y="1655"/>
                  </a:lnTo>
                  <a:lnTo>
                    <a:pt x="5278" y="3289"/>
                  </a:lnTo>
                  <a:lnTo>
                    <a:pt x="4983" y="5200"/>
                  </a:lnTo>
                  <a:lnTo>
                    <a:pt x="4825" y="6165"/>
                  </a:lnTo>
                  <a:lnTo>
                    <a:pt x="4648" y="7130"/>
                  </a:lnTo>
                  <a:lnTo>
                    <a:pt x="4471" y="8055"/>
                  </a:lnTo>
                  <a:lnTo>
                    <a:pt x="4274" y="8882"/>
                  </a:lnTo>
                  <a:lnTo>
                    <a:pt x="4077" y="9631"/>
                  </a:lnTo>
                  <a:lnTo>
                    <a:pt x="3979" y="9946"/>
                  </a:lnTo>
                  <a:lnTo>
                    <a:pt x="3860" y="10241"/>
                  </a:lnTo>
                  <a:lnTo>
                    <a:pt x="3762" y="10497"/>
                  </a:lnTo>
                  <a:lnTo>
                    <a:pt x="3664" y="10694"/>
                  </a:lnTo>
                  <a:lnTo>
                    <a:pt x="3545" y="10851"/>
                  </a:lnTo>
                  <a:lnTo>
                    <a:pt x="3427" y="10970"/>
                  </a:lnTo>
                  <a:lnTo>
                    <a:pt x="3112" y="10911"/>
                  </a:lnTo>
                  <a:lnTo>
                    <a:pt x="2777" y="10871"/>
                  </a:lnTo>
                  <a:lnTo>
                    <a:pt x="2364" y="10851"/>
                  </a:lnTo>
                  <a:lnTo>
                    <a:pt x="1931" y="10851"/>
                  </a:lnTo>
                  <a:lnTo>
                    <a:pt x="1734" y="10871"/>
                  </a:lnTo>
                  <a:lnTo>
                    <a:pt x="1517" y="10891"/>
                  </a:lnTo>
                  <a:lnTo>
                    <a:pt x="1340" y="10930"/>
                  </a:lnTo>
                  <a:lnTo>
                    <a:pt x="1163" y="10989"/>
                  </a:lnTo>
                  <a:lnTo>
                    <a:pt x="1025" y="11048"/>
                  </a:lnTo>
                  <a:lnTo>
                    <a:pt x="907" y="11147"/>
                  </a:lnTo>
                  <a:lnTo>
                    <a:pt x="808" y="11265"/>
                  </a:lnTo>
                  <a:lnTo>
                    <a:pt x="690" y="11442"/>
                  </a:lnTo>
                  <a:lnTo>
                    <a:pt x="572" y="11659"/>
                  </a:lnTo>
                  <a:lnTo>
                    <a:pt x="473" y="11895"/>
                  </a:lnTo>
                  <a:lnTo>
                    <a:pt x="355" y="12151"/>
                  </a:lnTo>
                  <a:lnTo>
                    <a:pt x="257" y="12447"/>
                  </a:lnTo>
                  <a:lnTo>
                    <a:pt x="158" y="12742"/>
                  </a:lnTo>
                  <a:lnTo>
                    <a:pt x="79" y="13037"/>
                  </a:lnTo>
                  <a:lnTo>
                    <a:pt x="20" y="13333"/>
                  </a:lnTo>
                  <a:lnTo>
                    <a:pt x="1" y="13628"/>
                  </a:lnTo>
                  <a:lnTo>
                    <a:pt x="1" y="13924"/>
                  </a:lnTo>
                  <a:lnTo>
                    <a:pt x="20" y="14180"/>
                  </a:lnTo>
                  <a:lnTo>
                    <a:pt x="79" y="14416"/>
                  </a:lnTo>
                  <a:lnTo>
                    <a:pt x="139" y="14534"/>
                  </a:lnTo>
                  <a:lnTo>
                    <a:pt x="178" y="14632"/>
                  </a:lnTo>
                  <a:lnTo>
                    <a:pt x="257" y="14731"/>
                  </a:lnTo>
                  <a:lnTo>
                    <a:pt x="335" y="14810"/>
                  </a:lnTo>
                  <a:lnTo>
                    <a:pt x="434" y="14869"/>
                  </a:lnTo>
                  <a:lnTo>
                    <a:pt x="532" y="14928"/>
                  </a:lnTo>
                  <a:lnTo>
                    <a:pt x="966" y="15144"/>
                  </a:lnTo>
                  <a:lnTo>
                    <a:pt x="1438" y="15381"/>
                  </a:lnTo>
                  <a:lnTo>
                    <a:pt x="1931" y="15617"/>
                  </a:lnTo>
                  <a:lnTo>
                    <a:pt x="2187" y="15716"/>
                  </a:lnTo>
                  <a:lnTo>
                    <a:pt x="2462" y="15794"/>
                  </a:lnTo>
                  <a:lnTo>
                    <a:pt x="2718" y="15873"/>
                  </a:lnTo>
                  <a:lnTo>
                    <a:pt x="2994" y="15932"/>
                  </a:lnTo>
                  <a:lnTo>
                    <a:pt x="3289" y="15972"/>
                  </a:lnTo>
                  <a:lnTo>
                    <a:pt x="3860" y="15972"/>
                  </a:lnTo>
                  <a:lnTo>
                    <a:pt x="4176" y="15912"/>
                  </a:lnTo>
                  <a:lnTo>
                    <a:pt x="4471" y="15834"/>
                  </a:lnTo>
                  <a:lnTo>
                    <a:pt x="4786" y="15716"/>
                  </a:lnTo>
                  <a:lnTo>
                    <a:pt x="4944" y="15637"/>
                  </a:lnTo>
                  <a:lnTo>
                    <a:pt x="5081" y="15538"/>
                  </a:lnTo>
                  <a:lnTo>
                    <a:pt x="5219" y="15440"/>
                  </a:lnTo>
                  <a:lnTo>
                    <a:pt x="5337" y="15322"/>
                  </a:lnTo>
                  <a:lnTo>
                    <a:pt x="5436" y="15184"/>
                  </a:lnTo>
                  <a:lnTo>
                    <a:pt x="5534" y="15046"/>
                  </a:lnTo>
                  <a:lnTo>
                    <a:pt x="5613" y="14908"/>
                  </a:lnTo>
                  <a:lnTo>
                    <a:pt x="5672" y="14751"/>
                  </a:lnTo>
                  <a:lnTo>
                    <a:pt x="5790" y="14416"/>
                  </a:lnTo>
                  <a:lnTo>
                    <a:pt x="5869" y="14061"/>
                  </a:lnTo>
                  <a:lnTo>
                    <a:pt x="5928" y="13687"/>
                  </a:lnTo>
                  <a:lnTo>
                    <a:pt x="5948" y="13333"/>
                  </a:lnTo>
                  <a:lnTo>
                    <a:pt x="5968" y="12978"/>
                  </a:lnTo>
                  <a:lnTo>
                    <a:pt x="5948" y="12643"/>
                  </a:lnTo>
                  <a:lnTo>
                    <a:pt x="5909" y="12053"/>
                  </a:lnTo>
                  <a:lnTo>
                    <a:pt x="5849" y="11659"/>
                  </a:lnTo>
                  <a:lnTo>
                    <a:pt x="5830" y="11501"/>
                  </a:lnTo>
                  <a:lnTo>
                    <a:pt x="5968" y="11127"/>
                  </a:lnTo>
                  <a:lnTo>
                    <a:pt x="6302" y="10083"/>
                  </a:lnTo>
                  <a:lnTo>
                    <a:pt x="6755" y="8587"/>
                  </a:lnTo>
                  <a:lnTo>
                    <a:pt x="7011" y="7720"/>
                  </a:lnTo>
                  <a:lnTo>
                    <a:pt x="7248" y="6814"/>
                  </a:lnTo>
                  <a:lnTo>
                    <a:pt x="7484" y="5869"/>
                  </a:lnTo>
                  <a:lnTo>
                    <a:pt x="7701" y="4924"/>
                  </a:lnTo>
                  <a:lnTo>
                    <a:pt x="7878" y="3998"/>
                  </a:lnTo>
                  <a:lnTo>
                    <a:pt x="8035" y="3112"/>
                  </a:lnTo>
                  <a:lnTo>
                    <a:pt x="8075" y="2699"/>
                  </a:lnTo>
                  <a:lnTo>
                    <a:pt x="8114" y="2305"/>
                  </a:lnTo>
                  <a:lnTo>
                    <a:pt x="8134" y="1931"/>
                  </a:lnTo>
                  <a:lnTo>
                    <a:pt x="8134" y="1576"/>
                  </a:lnTo>
                  <a:lnTo>
                    <a:pt x="8114" y="1241"/>
                  </a:lnTo>
                  <a:lnTo>
                    <a:pt x="8075" y="946"/>
                  </a:lnTo>
                  <a:lnTo>
                    <a:pt x="8035" y="690"/>
                  </a:lnTo>
                  <a:lnTo>
                    <a:pt x="7957" y="473"/>
                  </a:lnTo>
                  <a:lnTo>
                    <a:pt x="7701" y="375"/>
                  </a:lnTo>
                  <a:lnTo>
                    <a:pt x="7445" y="276"/>
                  </a:lnTo>
                  <a:lnTo>
                    <a:pt x="7110" y="178"/>
                  </a:lnTo>
                  <a:lnTo>
                    <a:pt x="6775" y="80"/>
                  </a:lnTo>
                  <a:lnTo>
                    <a:pt x="6421" y="20"/>
                  </a:lnTo>
                  <a:lnTo>
                    <a:pt x="6243"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58"/>
            <p:cNvSpPr/>
            <p:nvPr/>
          </p:nvSpPr>
          <p:spPr>
            <a:xfrm flipH="1">
              <a:off x="7629529" y="3269782"/>
              <a:ext cx="274171" cy="328996"/>
            </a:xfrm>
            <a:custGeom>
              <a:rect b="b" l="l" r="r" t="t"/>
              <a:pathLst>
                <a:path extrusionOk="0" h="7681" w="6401">
                  <a:moveTo>
                    <a:pt x="2758" y="1"/>
                  </a:moveTo>
                  <a:lnTo>
                    <a:pt x="2718" y="20"/>
                  </a:lnTo>
                  <a:lnTo>
                    <a:pt x="2659" y="79"/>
                  </a:lnTo>
                  <a:lnTo>
                    <a:pt x="2541" y="237"/>
                  </a:lnTo>
                  <a:lnTo>
                    <a:pt x="2384" y="513"/>
                  </a:lnTo>
                  <a:lnTo>
                    <a:pt x="2187" y="848"/>
                  </a:lnTo>
                  <a:lnTo>
                    <a:pt x="1753" y="1675"/>
                  </a:lnTo>
                  <a:lnTo>
                    <a:pt x="1261" y="2620"/>
                  </a:lnTo>
                  <a:lnTo>
                    <a:pt x="395" y="4373"/>
                  </a:lnTo>
                  <a:lnTo>
                    <a:pt x="1" y="5180"/>
                  </a:lnTo>
                  <a:lnTo>
                    <a:pt x="395" y="5593"/>
                  </a:lnTo>
                  <a:lnTo>
                    <a:pt x="1241" y="6480"/>
                  </a:lnTo>
                  <a:lnTo>
                    <a:pt x="1694" y="6952"/>
                  </a:lnTo>
                  <a:lnTo>
                    <a:pt x="2088" y="7346"/>
                  </a:lnTo>
                  <a:lnTo>
                    <a:pt x="2384" y="7622"/>
                  </a:lnTo>
                  <a:lnTo>
                    <a:pt x="2482" y="7681"/>
                  </a:lnTo>
                  <a:lnTo>
                    <a:pt x="2521" y="7681"/>
                  </a:lnTo>
                  <a:lnTo>
                    <a:pt x="3230" y="6657"/>
                  </a:lnTo>
                  <a:lnTo>
                    <a:pt x="3900" y="5653"/>
                  </a:lnTo>
                  <a:lnTo>
                    <a:pt x="4668" y="4491"/>
                  </a:lnTo>
                  <a:lnTo>
                    <a:pt x="5377" y="3329"/>
                  </a:lnTo>
                  <a:lnTo>
                    <a:pt x="5712" y="2797"/>
                  </a:lnTo>
                  <a:lnTo>
                    <a:pt x="5987" y="2305"/>
                  </a:lnTo>
                  <a:lnTo>
                    <a:pt x="6184" y="1872"/>
                  </a:lnTo>
                  <a:lnTo>
                    <a:pt x="6342" y="1517"/>
                  </a:lnTo>
                  <a:lnTo>
                    <a:pt x="6381" y="1379"/>
                  </a:lnTo>
                  <a:lnTo>
                    <a:pt x="6401" y="1261"/>
                  </a:lnTo>
                  <a:lnTo>
                    <a:pt x="6381" y="1182"/>
                  </a:lnTo>
                  <a:lnTo>
                    <a:pt x="6361" y="1123"/>
                  </a:lnTo>
                  <a:lnTo>
                    <a:pt x="6243" y="1044"/>
                  </a:lnTo>
                  <a:lnTo>
                    <a:pt x="6066" y="946"/>
                  </a:lnTo>
                  <a:lnTo>
                    <a:pt x="5633" y="769"/>
                  </a:lnTo>
                  <a:lnTo>
                    <a:pt x="5081" y="572"/>
                  </a:lnTo>
                  <a:lnTo>
                    <a:pt x="4491" y="375"/>
                  </a:lnTo>
                  <a:lnTo>
                    <a:pt x="3900" y="217"/>
                  </a:lnTo>
                  <a:lnTo>
                    <a:pt x="3368" y="79"/>
                  </a:lnTo>
                  <a:lnTo>
                    <a:pt x="297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58"/>
            <p:cNvSpPr/>
            <p:nvPr/>
          </p:nvSpPr>
          <p:spPr>
            <a:xfrm flipH="1">
              <a:off x="7930641" y="4003631"/>
              <a:ext cx="223543" cy="140919"/>
            </a:xfrm>
            <a:custGeom>
              <a:rect b="b" l="l" r="r" t="t"/>
              <a:pathLst>
                <a:path extrusionOk="0" h="3290" w="5219">
                  <a:moveTo>
                    <a:pt x="4096" y="0"/>
                  </a:moveTo>
                  <a:lnTo>
                    <a:pt x="3820" y="20"/>
                  </a:lnTo>
                  <a:lnTo>
                    <a:pt x="3525" y="59"/>
                  </a:lnTo>
                  <a:lnTo>
                    <a:pt x="2796" y="197"/>
                  </a:lnTo>
                  <a:lnTo>
                    <a:pt x="2009" y="375"/>
                  </a:lnTo>
                  <a:lnTo>
                    <a:pt x="1260" y="552"/>
                  </a:lnTo>
                  <a:lnTo>
                    <a:pt x="630" y="709"/>
                  </a:lnTo>
                  <a:lnTo>
                    <a:pt x="20" y="887"/>
                  </a:lnTo>
                  <a:lnTo>
                    <a:pt x="0" y="1241"/>
                  </a:lnTo>
                  <a:lnTo>
                    <a:pt x="0" y="2029"/>
                  </a:lnTo>
                  <a:lnTo>
                    <a:pt x="20" y="2462"/>
                  </a:lnTo>
                  <a:lnTo>
                    <a:pt x="59" y="2836"/>
                  </a:lnTo>
                  <a:lnTo>
                    <a:pt x="79" y="2994"/>
                  </a:lnTo>
                  <a:lnTo>
                    <a:pt x="118" y="3132"/>
                  </a:lnTo>
                  <a:lnTo>
                    <a:pt x="177" y="3210"/>
                  </a:lnTo>
                  <a:lnTo>
                    <a:pt x="217" y="3269"/>
                  </a:lnTo>
                  <a:lnTo>
                    <a:pt x="335" y="3289"/>
                  </a:lnTo>
                  <a:lnTo>
                    <a:pt x="532" y="3289"/>
                  </a:lnTo>
                  <a:lnTo>
                    <a:pt x="1123" y="3230"/>
                  </a:lnTo>
                  <a:lnTo>
                    <a:pt x="1930" y="3132"/>
                  </a:lnTo>
                  <a:lnTo>
                    <a:pt x="2816" y="2974"/>
                  </a:lnTo>
                  <a:lnTo>
                    <a:pt x="3702" y="2816"/>
                  </a:lnTo>
                  <a:lnTo>
                    <a:pt x="4470" y="2639"/>
                  </a:lnTo>
                  <a:lnTo>
                    <a:pt x="4766" y="2560"/>
                  </a:lnTo>
                  <a:lnTo>
                    <a:pt x="5002" y="2462"/>
                  </a:lnTo>
                  <a:lnTo>
                    <a:pt x="5160" y="2383"/>
                  </a:lnTo>
                  <a:lnTo>
                    <a:pt x="5199" y="2363"/>
                  </a:lnTo>
                  <a:lnTo>
                    <a:pt x="5219" y="2324"/>
                  </a:lnTo>
                  <a:lnTo>
                    <a:pt x="5219" y="2245"/>
                  </a:lnTo>
                  <a:lnTo>
                    <a:pt x="5199" y="2127"/>
                  </a:lnTo>
                  <a:lnTo>
                    <a:pt x="5120" y="1812"/>
                  </a:lnTo>
                  <a:lnTo>
                    <a:pt x="5002" y="1438"/>
                  </a:lnTo>
                  <a:lnTo>
                    <a:pt x="4864" y="1044"/>
                  </a:lnTo>
                  <a:lnTo>
                    <a:pt x="4588" y="335"/>
                  </a:lnTo>
                  <a:lnTo>
                    <a:pt x="4451" y="20"/>
                  </a:lnTo>
                  <a:lnTo>
                    <a:pt x="431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58"/>
            <p:cNvSpPr/>
            <p:nvPr/>
          </p:nvSpPr>
          <p:spPr>
            <a:xfrm flipH="1">
              <a:off x="7571320" y="3947092"/>
              <a:ext cx="235365" cy="148500"/>
            </a:xfrm>
            <a:custGeom>
              <a:rect b="b" l="l" r="r" t="t"/>
              <a:pathLst>
                <a:path extrusionOk="0" h="3467" w="5495">
                  <a:moveTo>
                    <a:pt x="4471" y="1"/>
                  </a:moveTo>
                  <a:lnTo>
                    <a:pt x="3604" y="139"/>
                  </a:lnTo>
                  <a:lnTo>
                    <a:pt x="2088" y="415"/>
                  </a:lnTo>
                  <a:lnTo>
                    <a:pt x="0" y="808"/>
                  </a:lnTo>
                  <a:lnTo>
                    <a:pt x="60" y="1222"/>
                  </a:lnTo>
                  <a:lnTo>
                    <a:pt x="158" y="1635"/>
                  </a:lnTo>
                  <a:lnTo>
                    <a:pt x="296" y="2108"/>
                  </a:lnTo>
                  <a:lnTo>
                    <a:pt x="375" y="2364"/>
                  </a:lnTo>
                  <a:lnTo>
                    <a:pt x="473" y="2600"/>
                  </a:lnTo>
                  <a:lnTo>
                    <a:pt x="572" y="2817"/>
                  </a:lnTo>
                  <a:lnTo>
                    <a:pt x="670" y="3034"/>
                  </a:lnTo>
                  <a:lnTo>
                    <a:pt x="788" y="3191"/>
                  </a:lnTo>
                  <a:lnTo>
                    <a:pt x="926" y="3329"/>
                  </a:lnTo>
                  <a:lnTo>
                    <a:pt x="1064" y="3427"/>
                  </a:lnTo>
                  <a:lnTo>
                    <a:pt x="1123" y="3447"/>
                  </a:lnTo>
                  <a:lnTo>
                    <a:pt x="1202" y="3467"/>
                  </a:lnTo>
                  <a:lnTo>
                    <a:pt x="1477" y="3447"/>
                  </a:lnTo>
                  <a:lnTo>
                    <a:pt x="1871" y="3408"/>
                  </a:lnTo>
                  <a:lnTo>
                    <a:pt x="2324" y="3329"/>
                  </a:lnTo>
                  <a:lnTo>
                    <a:pt x="2816" y="3231"/>
                  </a:lnTo>
                  <a:lnTo>
                    <a:pt x="3860" y="2994"/>
                  </a:lnTo>
                  <a:lnTo>
                    <a:pt x="4786" y="2778"/>
                  </a:lnTo>
                  <a:lnTo>
                    <a:pt x="5495" y="2600"/>
                  </a:lnTo>
                  <a:lnTo>
                    <a:pt x="5377" y="2187"/>
                  </a:lnTo>
                  <a:lnTo>
                    <a:pt x="5258" y="1773"/>
                  </a:lnTo>
                  <a:lnTo>
                    <a:pt x="5121" y="1281"/>
                  </a:lnTo>
                  <a:lnTo>
                    <a:pt x="4963" y="808"/>
                  </a:lnTo>
                  <a:lnTo>
                    <a:pt x="4786" y="375"/>
                  </a:lnTo>
                  <a:lnTo>
                    <a:pt x="4707" y="218"/>
                  </a:lnTo>
                  <a:lnTo>
                    <a:pt x="4628" y="99"/>
                  </a:lnTo>
                  <a:lnTo>
                    <a:pt x="4549" y="21"/>
                  </a:lnTo>
                  <a:lnTo>
                    <a:pt x="451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58"/>
            <p:cNvSpPr/>
            <p:nvPr/>
          </p:nvSpPr>
          <p:spPr>
            <a:xfrm flipH="1">
              <a:off x="7544335" y="4058457"/>
              <a:ext cx="214291" cy="185593"/>
            </a:xfrm>
            <a:custGeom>
              <a:rect b="b" l="l" r="r" t="t"/>
              <a:pathLst>
                <a:path extrusionOk="0" h="4333" w="5003">
                  <a:moveTo>
                    <a:pt x="2699" y="0"/>
                  </a:moveTo>
                  <a:lnTo>
                    <a:pt x="2206" y="20"/>
                  </a:lnTo>
                  <a:lnTo>
                    <a:pt x="1616" y="40"/>
                  </a:lnTo>
                  <a:lnTo>
                    <a:pt x="1025" y="79"/>
                  </a:lnTo>
                  <a:lnTo>
                    <a:pt x="513" y="138"/>
                  </a:lnTo>
                  <a:lnTo>
                    <a:pt x="316" y="178"/>
                  </a:lnTo>
                  <a:lnTo>
                    <a:pt x="139" y="237"/>
                  </a:lnTo>
                  <a:lnTo>
                    <a:pt x="40" y="296"/>
                  </a:lnTo>
                  <a:lnTo>
                    <a:pt x="1" y="315"/>
                  </a:lnTo>
                  <a:lnTo>
                    <a:pt x="1" y="355"/>
                  </a:lnTo>
                  <a:lnTo>
                    <a:pt x="21" y="473"/>
                  </a:lnTo>
                  <a:lnTo>
                    <a:pt x="99" y="650"/>
                  </a:lnTo>
                  <a:lnTo>
                    <a:pt x="218" y="887"/>
                  </a:lnTo>
                  <a:lnTo>
                    <a:pt x="395" y="1162"/>
                  </a:lnTo>
                  <a:lnTo>
                    <a:pt x="828" y="1832"/>
                  </a:lnTo>
                  <a:lnTo>
                    <a:pt x="1340" y="2560"/>
                  </a:lnTo>
                  <a:lnTo>
                    <a:pt x="1872" y="3250"/>
                  </a:lnTo>
                  <a:lnTo>
                    <a:pt x="2128" y="3565"/>
                  </a:lnTo>
                  <a:lnTo>
                    <a:pt x="2364" y="3840"/>
                  </a:lnTo>
                  <a:lnTo>
                    <a:pt x="2581" y="4057"/>
                  </a:lnTo>
                  <a:lnTo>
                    <a:pt x="2758" y="4215"/>
                  </a:lnTo>
                  <a:lnTo>
                    <a:pt x="2915" y="4313"/>
                  </a:lnTo>
                  <a:lnTo>
                    <a:pt x="2955" y="4333"/>
                  </a:lnTo>
                  <a:lnTo>
                    <a:pt x="3014" y="4313"/>
                  </a:lnTo>
                  <a:lnTo>
                    <a:pt x="3211" y="4215"/>
                  </a:lnTo>
                  <a:lnTo>
                    <a:pt x="3506" y="4037"/>
                  </a:lnTo>
                  <a:lnTo>
                    <a:pt x="3861" y="3801"/>
                  </a:lnTo>
                  <a:lnTo>
                    <a:pt x="4215" y="3545"/>
                  </a:lnTo>
                  <a:lnTo>
                    <a:pt x="4550" y="3269"/>
                  </a:lnTo>
                  <a:lnTo>
                    <a:pt x="4688" y="3132"/>
                  </a:lnTo>
                  <a:lnTo>
                    <a:pt x="4826" y="3013"/>
                  </a:lnTo>
                  <a:lnTo>
                    <a:pt x="4904" y="2876"/>
                  </a:lnTo>
                  <a:lnTo>
                    <a:pt x="4983" y="2777"/>
                  </a:lnTo>
                  <a:lnTo>
                    <a:pt x="5003" y="2659"/>
                  </a:lnTo>
                  <a:lnTo>
                    <a:pt x="5003" y="2580"/>
                  </a:lnTo>
                  <a:lnTo>
                    <a:pt x="4865" y="2324"/>
                  </a:lnTo>
                  <a:lnTo>
                    <a:pt x="4629" y="1989"/>
                  </a:lnTo>
                  <a:lnTo>
                    <a:pt x="4038" y="1123"/>
                  </a:lnTo>
                  <a:lnTo>
                    <a:pt x="321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58"/>
            <p:cNvSpPr/>
            <p:nvPr/>
          </p:nvSpPr>
          <p:spPr>
            <a:xfrm flipH="1">
              <a:off x="8181169" y="3361743"/>
              <a:ext cx="355124" cy="384679"/>
            </a:xfrm>
            <a:custGeom>
              <a:rect b="b" l="l" r="r" t="t"/>
              <a:pathLst>
                <a:path extrusionOk="0" h="8981" w="8291">
                  <a:moveTo>
                    <a:pt x="5455" y="0"/>
                  </a:moveTo>
                  <a:lnTo>
                    <a:pt x="5317" y="20"/>
                  </a:lnTo>
                  <a:lnTo>
                    <a:pt x="4963" y="99"/>
                  </a:lnTo>
                  <a:lnTo>
                    <a:pt x="4569" y="237"/>
                  </a:lnTo>
                  <a:lnTo>
                    <a:pt x="4116" y="433"/>
                  </a:lnTo>
                  <a:lnTo>
                    <a:pt x="3624" y="650"/>
                  </a:lnTo>
                  <a:lnTo>
                    <a:pt x="3131" y="886"/>
                  </a:lnTo>
                  <a:lnTo>
                    <a:pt x="2619" y="1162"/>
                  </a:lnTo>
                  <a:lnTo>
                    <a:pt x="1635" y="1694"/>
                  </a:lnTo>
                  <a:lnTo>
                    <a:pt x="808" y="2186"/>
                  </a:lnTo>
                  <a:lnTo>
                    <a:pt x="0" y="2678"/>
                  </a:lnTo>
                  <a:lnTo>
                    <a:pt x="197" y="3624"/>
                  </a:lnTo>
                  <a:lnTo>
                    <a:pt x="434" y="4608"/>
                  </a:lnTo>
                  <a:lnTo>
                    <a:pt x="690" y="5750"/>
                  </a:lnTo>
                  <a:lnTo>
                    <a:pt x="1005" y="6893"/>
                  </a:lnTo>
                  <a:lnTo>
                    <a:pt x="1142" y="7424"/>
                  </a:lnTo>
                  <a:lnTo>
                    <a:pt x="1300" y="7917"/>
                  </a:lnTo>
                  <a:lnTo>
                    <a:pt x="1438" y="8330"/>
                  </a:lnTo>
                  <a:lnTo>
                    <a:pt x="1576" y="8645"/>
                  </a:lnTo>
                  <a:lnTo>
                    <a:pt x="1694" y="8882"/>
                  </a:lnTo>
                  <a:lnTo>
                    <a:pt x="1753" y="8941"/>
                  </a:lnTo>
                  <a:lnTo>
                    <a:pt x="1812" y="8980"/>
                  </a:lnTo>
                  <a:lnTo>
                    <a:pt x="1970" y="8980"/>
                  </a:lnTo>
                  <a:lnTo>
                    <a:pt x="2226" y="8941"/>
                  </a:lnTo>
                  <a:lnTo>
                    <a:pt x="2580" y="8842"/>
                  </a:lnTo>
                  <a:lnTo>
                    <a:pt x="3013" y="8704"/>
                  </a:lnTo>
                  <a:lnTo>
                    <a:pt x="4037" y="8350"/>
                  </a:lnTo>
                  <a:lnTo>
                    <a:pt x="5179" y="7897"/>
                  </a:lnTo>
                  <a:lnTo>
                    <a:pt x="6302" y="7405"/>
                  </a:lnTo>
                  <a:lnTo>
                    <a:pt x="6814" y="7168"/>
                  </a:lnTo>
                  <a:lnTo>
                    <a:pt x="7267" y="6952"/>
                  </a:lnTo>
                  <a:lnTo>
                    <a:pt x="7661" y="6735"/>
                  </a:lnTo>
                  <a:lnTo>
                    <a:pt x="7976" y="6558"/>
                  </a:lnTo>
                  <a:lnTo>
                    <a:pt x="8192" y="6400"/>
                  </a:lnTo>
                  <a:lnTo>
                    <a:pt x="8251" y="6322"/>
                  </a:lnTo>
                  <a:lnTo>
                    <a:pt x="8291" y="6282"/>
                  </a:lnTo>
                  <a:lnTo>
                    <a:pt x="8291" y="6203"/>
                  </a:lnTo>
                  <a:lnTo>
                    <a:pt x="8291" y="6125"/>
                  </a:lnTo>
                  <a:lnTo>
                    <a:pt x="8251" y="5869"/>
                  </a:lnTo>
                  <a:lnTo>
                    <a:pt x="8192" y="5554"/>
                  </a:lnTo>
                  <a:lnTo>
                    <a:pt x="8074" y="5140"/>
                  </a:lnTo>
                  <a:lnTo>
                    <a:pt x="7759" y="4214"/>
                  </a:lnTo>
                  <a:lnTo>
                    <a:pt x="7365" y="3171"/>
                  </a:lnTo>
                  <a:lnTo>
                    <a:pt x="6932" y="2127"/>
                  </a:lnTo>
                  <a:lnTo>
                    <a:pt x="6715" y="1635"/>
                  </a:lnTo>
                  <a:lnTo>
                    <a:pt x="6499" y="1182"/>
                  </a:lnTo>
                  <a:lnTo>
                    <a:pt x="6282" y="788"/>
                  </a:lnTo>
                  <a:lnTo>
                    <a:pt x="6085" y="453"/>
                  </a:lnTo>
                  <a:lnTo>
                    <a:pt x="5908" y="217"/>
                  </a:lnTo>
                  <a:lnTo>
                    <a:pt x="5829" y="118"/>
                  </a:lnTo>
                  <a:lnTo>
                    <a:pt x="5770" y="59"/>
                  </a:lnTo>
                  <a:lnTo>
                    <a:pt x="5691" y="20"/>
                  </a:lnTo>
                  <a:lnTo>
                    <a:pt x="557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58"/>
            <p:cNvSpPr/>
            <p:nvPr/>
          </p:nvSpPr>
          <p:spPr>
            <a:xfrm flipH="1">
              <a:off x="8082483" y="3226778"/>
              <a:ext cx="515403" cy="409993"/>
            </a:xfrm>
            <a:custGeom>
              <a:rect b="b" l="l" r="r" t="t"/>
              <a:pathLst>
                <a:path extrusionOk="0" h="9572" w="12033">
                  <a:moveTo>
                    <a:pt x="5515" y="0"/>
                  </a:moveTo>
                  <a:lnTo>
                    <a:pt x="5062" y="20"/>
                  </a:lnTo>
                  <a:lnTo>
                    <a:pt x="4806" y="59"/>
                  </a:lnTo>
                  <a:lnTo>
                    <a:pt x="4569" y="119"/>
                  </a:lnTo>
                  <a:lnTo>
                    <a:pt x="4313" y="178"/>
                  </a:lnTo>
                  <a:lnTo>
                    <a:pt x="4038" y="256"/>
                  </a:lnTo>
                  <a:lnTo>
                    <a:pt x="3782" y="355"/>
                  </a:lnTo>
                  <a:lnTo>
                    <a:pt x="3506" y="453"/>
                  </a:lnTo>
                  <a:lnTo>
                    <a:pt x="3211" y="591"/>
                  </a:lnTo>
                  <a:lnTo>
                    <a:pt x="2935" y="729"/>
                  </a:lnTo>
                  <a:lnTo>
                    <a:pt x="2640" y="887"/>
                  </a:lnTo>
                  <a:lnTo>
                    <a:pt x="2384" y="1044"/>
                  </a:lnTo>
                  <a:lnTo>
                    <a:pt x="1911" y="1379"/>
                  </a:lnTo>
                  <a:lnTo>
                    <a:pt x="1497" y="1714"/>
                  </a:lnTo>
                  <a:lnTo>
                    <a:pt x="1143" y="2068"/>
                  </a:lnTo>
                  <a:lnTo>
                    <a:pt x="847" y="2403"/>
                  </a:lnTo>
                  <a:lnTo>
                    <a:pt x="611" y="2757"/>
                  </a:lnTo>
                  <a:lnTo>
                    <a:pt x="414" y="3092"/>
                  </a:lnTo>
                  <a:lnTo>
                    <a:pt x="257" y="3447"/>
                  </a:lnTo>
                  <a:lnTo>
                    <a:pt x="139" y="3762"/>
                  </a:lnTo>
                  <a:lnTo>
                    <a:pt x="60" y="4096"/>
                  </a:lnTo>
                  <a:lnTo>
                    <a:pt x="20" y="4392"/>
                  </a:lnTo>
                  <a:lnTo>
                    <a:pt x="1" y="4687"/>
                  </a:lnTo>
                  <a:lnTo>
                    <a:pt x="1" y="4963"/>
                  </a:lnTo>
                  <a:lnTo>
                    <a:pt x="20" y="5219"/>
                  </a:lnTo>
                  <a:lnTo>
                    <a:pt x="40" y="5436"/>
                  </a:lnTo>
                  <a:lnTo>
                    <a:pt x="79" y="5633"/>
                  </a:lnTo>
                  <a:lnTo>
                    <a:pt x="178" y="6085"/>
                  </a:lnTo>
                  <a:lnTo>
                    <a:pt x="257" y="6657"/>
                  </a:lnTo>
                  <a:lnTo>
                    <a:pt x="395" y="7956"/>
                  </a:lnTo>
                  <a:lnTo>
                    <a:pt x="493" y="9039"/>
                  </a:lnTo>
                  <a:lnTo>
                    <a:pt x="532" y="9512"/>
                  </a:lnTo>
                  <a:lnTo>
                    <a:pt x="690" y="9532"/>
                  </a:lnTo>
                  <a:lnTo>
                    <a:pt x="1084" y="9571"/>
                  </a:lnTo>
                  <a:lnTo>
                    <a:pt x="1517" y="9571"/>
                  </a:lnTo>
                  <a:lnTo>
                    <a:pt x="1734" y="9551"/>
                  </a:lnTo>
                  <a:lnTo>
                    <a:pt x="1891" y="9512"/>
                  </a:lnTo>
                  <a:lnTo>
                    <a:pt x="1911" y="9492"/>
                  </a:lnTo>
                  <a:lnTo>
                    <a:pt x="1950" y="9453"/>
                  </a:lnTo>
                  <a:lnTo>
                    <a:pt x="1970" y="9354"/>
                  </a:lnTo>
                  <a:lnTo>
                    <a:pt x="1990" y="9197"/>
                  </a:lnTo>
                  <a:lnTo>
                    <a:pt x="1970" y="9020"/>
                  </a:lnTo>
                  <a:lnTo>
                    <a:pt x="1911" y="8567"/>
                  </a:lnTo>
                  <a:lnTo>
                    <a:pt x="1812" y="8055"/>
                  </a:lnTo>
                  <a:lnTo>
                    <a:pt x="1675" y="7543"/>
                  </a:lnTo>
                  <a:lnTo>
                    <a:pt x="1556" y="7109"/>
                  </a:lnTo>
                  <a:lnTo>
                    <a:pt x="1438" y="6676"/>
                  </a:lnTo>
                  <a:lnTo>
                    <a:pt x="2009" y="6538"/>
                  </a:lnTo>
                  <a:lnTo>
                    <a:pt x="2659" y="6361"/>
                  </a:lnTo>
                  <a:lnTo>
                    <a:pt x="3467" y="6125"/>
                  </a:lnTo>
                  <a:lnTo>
                    <a:pt x="4392" y="5829"/>
                  </a:lnTo>
                  <a:lnTo>
                    <a:pt x="4865" y="5633"/>
                  </a:lnTo>
                  <a:lnTo>
                    <a:pt x="5377" y="5436"/>
                  </a:lnTo>
                  <a:lnTo>
                    <a:pt x="5869" y="5219"/>
                  </a:lnTo>
                  <a:lnTo>
                    <a:pt x="6381" y="4983"/>
                  </a:lnTo>
                  <a:lnTo>
                    <a:pt x="6873" y="4746"/>
                  </a:lnTo>
                  <a:lnTo>
                    <a:pt x="7346" y="4471"/>
                  </a:lnTo>
                  <a:lnTo>
                    <a:pt x="7582" y="5042"/>
                  </a:lnTo>
                  <a:lnTo>
                    <a:pt x="8114" y="6322"/>
                  </a:lnTo>
                  <a:lnTo>
                    <a:pt x="8429" y="7011"/>
                  </a:lnTo>
                  <a:lnTo>
                    <a:pt x="8725" y="7602"/>
                  </a:lnTo>
                  <a:lnTo>
                    <a:pt x="8862" y="7838"/>
                  </a:lnTo>
                  <a:lnTo>
                    <a:pt x="8981" y="8015"/>
                  </a:lnTo>
                  <a:lnTo>
                    <a:pt x="9059" y="8133"/>
                  </a:lnTo>
                  <a:lnTo>
                    <a:pt x="9099" y="8153"/>
                  </a:lnTo>
                  <a:lnTo>
                    <a:pt x="9138" y="8153"/>
                  </a:lnTo>
                  <a:lnTo>
                    <a:pt x="9217" y="8133"/>
                  </a:lnTo>
                  <a:lnTo>
                    <a:pt x="9355" y="8094"/>
                  </a:lnTo>
                  <a:lnTo>
                    <a:pt x="9689" y="7917"/>
                  </a:lnTo>
                  <a:lnTo>
                    <a:pt x="10142" y="7681"/>
                  </a:lnTo>
                  <a:lnTo>
                    <a:pt x="10635" y="7405"/>
                  </a:lnTo>
                  <a:lnTo>
                    <a:pt x="11107" y="7090"/>
                  </a:lnTo>
                  <a:lnTo>
                    <a:pt x="11521" y="6794"/>
                  </a:lnTo>
                  <a:lnTo>
                    <a:pt x="11698" y="6657"/>
                  </a:lnTo>
                  <a:lnTo>
                    <a:pt x="11836" y="6519"/>
                  </a:lnTo>
                  <a:lnTo>
                    <a:pt x="11934" y="6420"/>
                  </a:lnTo>
                  <a:lnTo>
                    <a:pt x="11974" y="6322"/>
                  </a:lnTo>
                  <a:lnTo>
                    <a:pt x="12013" y="6164"/>
                  </a:lnTo>
                  <a:lnTo>
                    <a:pt x="12033" y="6026"/>
                  </a:lnTo>
                  <a:lnTo>
                    <a:pt x="12033" y="5908"/>
                  </a:lnTo>
                  <a:lnTo>
                    <a:pt x="12033" y="5810"/>
                  </a:lnTo>
                  <a:lnTo>
                    <a:pt x="11994" y="5692"/>
                  </a:lnTo>
                  <a:lnTo>
                    <a:pt x="11974" y="5633"/>
                  </a:lnTo>
                  <a:lnTo>
                    <a:pt x="11875" y="5554"/>
                  </a:lnTo>
                  <a:lnTo>
                    <a:pt x="11600" y="5317"/>
                  </a:lnTo>
                  <a:lnTo>
                    <a:pt x="11422" y="5160"/>
                  </a:lnTo>
                  <a:lnTo>
                    <a:pt x="11226" y="4963"/>
                  </a:lnTo>
                  <a:lnTo>
                    <a:pt x="11009" y="4727"/>
                  </a:lnTo>
                  <a:lnTo>
                    <a:pt x="10812" y="4471"/>
                  </a:lnTo>
                  <a:lnTo>
                    <a:pt x="10261" y="3683"/>
                  </a:lnTo>
                  <a:lnTo>
                    <a:pt x="9552" y="2620"/>
                  </a:lnTo>
                  <a:lnTo>
                    <a:pt x="8882" y="1635"/>
                  </a:lnTo>
                  <a:lnTo>
                    <a:pt x="8626" y="1261"/>
                  </a:lnTo>
                  <a:lnTo>
                    <a:pt x="8469" y="1044"/>
                  </a:lnTo>
                  <a:lnTo>
                    <a:pt x="8390" y="965"/>
                  </a:lnTo>
                  <a:lnTo>
                    <a:pt x="8272" y="867"/>
                  </a:lnTo>
                  <a:lnTo>
                    <a:pt x="8094" y="749"/>
                  </a:lnTo>
                  <a:lnTo>
                    <a:pt x="7897" y="611"/>
                  </a:lnTo>
                  <a:lnTo>
                    <a:pt x="7661" y="473"/>
                  </a:lnTo>
                  <a:lnTo>
                    <a:pt x="7385" y="355"/>
                  </a:lnTo>
                  <a:lnTo>
                    <a:pt x="7090" y="237"/>
                  </a:lnTo>
                  <a:lnTo>
                    <a:pt x="6736" y="138"/>
                  </a:lnTo>
                  <a:lnTo>
                    <a:pt x="6361" y="59"/>
                  </a:lnTo>
                  <a:lnTo>
                    <a:pt x="59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58"/>
            <p:cNvSpPr/>
            <p:nvPr/>
          </p:nvSpPr>
          <p:spPr>
            <a:xfrm flipH="1">
              <a:off x="8300928" y="3332189"/>
              <a:ext cx="143446" cy="108024"/>
            </a:xfrm>
            <a:custGeom>
              <a:rect b="b" l="l" r="r" t="t"/>
              <a:pathLst>
                <a:path extrusionOk="0" h="2522" w="3349">
                  <a:moveTo>
                    <a:pt x="2068" y="1"/>
                  </a:moveTo>
                  <a:lnTo>
                    <a:pt x="1911" y="21"/>
                  </a:lnTo>
                  <a:lnTo>
                    <a:pt x="1753" y="40"/>
                  </a:lnTo>
                  <a:lnTo>
                    <a:pt x="1596" y="80"/>
                  </a:lnTo>
                  <a:lnTo>
                    <a:pt x="1419" y="119"/>
                  </a:lnTo>
                  <a:lnTo>
                    <a:pt x="1261" y="178"/>
                  </a:lnTo>
                  <a:lnTo>
                    <a:pt x="1084" y="237"/>
                  </a:lnTo>
                  <a:lnTo>
                    <a:pt x="926" y="316"/>
                  </a:lnTo>
                  <a:lnTo>
                    <a:pt x="788" y="415"/>
                  </a:lnTo>
                  <a:lnTo>
                    <a:pt x="651" y="513"/>
                  </a:lnTo>
                  <a:lnTo>
                    <a:pt x="532" y="611"/>
                  </a:lnTo>
                  <a:lnTo>
                    <a:pt x="414" y="710"/>
                  </a:lnTo>
                  <a:lnTo>
                    <a:pt x="316" y="828"/>
                  </a:lnTo>
                  <a:lnTo>
                    <a:pt x="217" y="946"/>
                  </a:lnTo>
                  <a:lnTo>
                    <a:pt x="158" y="1064"/>
                  </a:lnTo>
                  <a:lnTo>
                    <a:pt x="80" y="1183"/>
                  </a:lnTo>
                  <a:lnTo>
                    <a:pt x="40" y="1301"/>
                  </a:lnTo>
                  <a:lnTo>
                    <a:pt x="1" y="1419"/>
                  </a:lnTo>
                  <a:lnTo>
                    <a:pt x="1" y="1537"/>
                  </a:lnTo>
                  <a:lnTo>
                    <a:pt x="1" y="1655"/>
                  </a:lnTo>
                  <a:lnTo>
                    <a:pt x="20" y="1773"/>
                  </a:lnTo>
                  <a:lnTo>
                    <a:pt x="40" y="1891"/>
                  </a:lnTo>
                  <a:lnTo>
                    <a:pt x="99" y="2010"/>
                  </a:lnTo>
                  <a:lnTo>
                    <a:pt x="158" y="2108"/>
                  </a:lnTo>
                  <a:lnTo>
                    <a:pt x="237" y="2187"/>
                  </a:lnTo>
                  <a:lnTo>
                    <a:pt x="336" y="2266"/>
                  </a:lnTo>
                  <a:lnTo>
                    <a:pt x="434" y="2344"/>
                  </a:lnTo>
                  <a:lnTo>
                    <a:pt x="552" y="2403"/>
                  </a:lnTo>
                  <a:lnTo>
                    <a:pt x="690" y="2443"/>
                  </a:lnTo>
                  <a:lnTo>
                    <a:pt x="828" y="2482"/>
                  </a:lnTo>
                  <a:lnTo>
                    <a:pt x="966" y="2502"/>
                  </a:lnTo>
                  <a:lnTo>
                    <a:pt x="1104" y="2522"/>
                  </a:lnTo>
                  <a:lnTo>
                    <a:pt x="1419" y="2522"/>
                  </a:lnTo>
                  <a:lnTo>
                    <a:pt x="1596" y="2502"/>
                  </a:lnTo>
                  <a:lnTo>
                    <a:pt x="1753" y="2463"/>
                  </a:lnTo>
                  <a:lnTo>
                    <a:pt x="1931" y="2423"/>
                  </a:lnTo>
                  <a:lnTo>
                    <a:pt x="2088" y="2364"/>
                  </a:lnTo>
                  <a:lnTo>
                    <a:pt x="2265" y="2285"/>
                  </a:lnTo>
                  <a:lnTo>
                    <a:pt x="2403" y="2207"/>
                  </a:lnTo>
                  <a:lnTo>
                    <a:pt x="2561" y="2128"/>
                  </a:lnTo>
                  <a:lnTo>
                    <a:pt x="2699" y="2029"/>
                  </a:lnTo>
                  <a:lnTo>
                    <a:pt x="2817" y="1931"/>
                  </a:lnTo>
                  <a:lnTo>
                    <a:pt x="2935" y="1832"/>
                  </a:lnTo>
                  <a:lnTo>
                    <a:pt x="3033" y="1714"/>
                  </a:lnTo>
                  <a:lnTo>
                    <a:pt x="3112" y="1596"/>
                  </a:lnTo>
                  <a:lnTo>
                    <a:pt x="3191" y="1478"/>
                  </a:lnTo>
                  <a:lnTo>
                    <a:pt x="3250" y="1360"/>
                  </a:lnTo>
                  <a:lnTo>
                    <a:pt x="3309" y="1242"/>
                  </a:lnTo>
                  <a:lnTo>
                    <a:pt x="3329" y="1123"/>
                  </a:lnTo>
                  <a:lnTo>
                    <a:pt x="3349" y="1005"/>
                  </a:lnTo>
                  <a:lnTo>
                    <a:pt x="3349" y="867"/>
                  </a:lnTo>
                  <a:lnTo>
                    <a:pt x="3329" y="749"/>
                  </a:lnTo>
                  <a:lnTo>
                    <a:pt x="3289" y="651"/>
                  </a:lnTo>
                  <a:lnTo>
                    <a:pt x="3250" y="533"/>
                  </a:lnTo>
                  <a:lnTo>
                    <a:pt x="3171" y="434"/>
                  </a:lnTo>
                  <a:lnTo>
                    <a:pt x="3093" y="355"/>
                  </a:lnTo>
                  <a:lnTo>
                    <a:pt x="3014" y="277"/>
                  </a:lnTo>
                  <a:lnTo>
                    <a:pt x="2896" y="198"/>
                  </a:lnTo>
                  <a:lnTo>
                    <a:pt x="2777" y="139"/>
                  </a:lnTo>
                  <a:lnTo>
                    <a:pt x="2659" y="99"/>
                  </a:lnTo>
                  <a:lnTo>
                    <a:pt x="2521" y="60"/>
                  </a:lnTo>
                  <a:lnTo>
                    <a:pt x="2384" y="21"/>
                  </a:lnTo>
                  <a:lnTo>
                    <a:pt x="2226" y="21"/>
                  </a:lnTo>
                  <a:lnTo>
                    <a:pt x="206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58"/>
            <p:cNvSpPr/>
            <p:nvPr/>
          </p:nvSpPr>
          <p:spPr>
            <a:xfrm flipH="1">
              <a:off x="8450242" y="3391255"/>
              <a:ext cx="147644" cy="102113"/>
            </a:xfrm>
            <a:custGeom>
              <a:rect b="b" l="l" r="r" t="t"/>
              <a:pathLst>
                <a:path extrusionOk="0" h="2384" w="3447">
                  <a:moveTo>
                    <a:pt x="1852" y="0"/>
                  </a:moveTo>
                  <a:lnTo>
                    <a:pt x="1675" y="20"/>
                  </a:lnTo>
                  <a:lnTo>
                    <a:pt x="1497" y="40"/>
                  </a:lnTo>
                  <a:lnTo>
                    <a:pt x="1320" y="79"/>
                  </a:lnTo>
                  <a:lnTo>
                    <a:pt x="1163" y="138"/>
                  </a:lnTo>
                  <a:lnTo>
                    <a:pt x="1005" y="197"/>
                  </a:lnTo>
                  <a:lnTo>
                    <a:pt x="847" y="256"/>
                  </a:lnTo>
                  <a:lnTo>
                    <a:pt x="710" y="335"/>
                  </a:lnTo>
                  <a:lnTo>
                    <a:pt x="591" y="414"/>
                  </a:lnTo>
                  <a:lnTo>
                    <a:pt x="473" y="512"/>
                  </a:lnTo>
                  <a:lnTo>
                    <a:pt x="355" y="611"/>
                  </a:lnTo>
                  <a:lnTo>
                    <a:pt x="257" y="709"/>
                  </a:lnTo>
                  <a:lnTo>
                    <a:pt x="178" y="828"/>
                  </a:lnTo>
                  <a:lnTo>
                    <a:pt x="119" y="926"/>
                  </a:lnTo>
                  <a:lnTo>
                    <a:pt x="60" y="1044"/>
                  </a:lnTo>
                  <a:lnTo>
                    <a:pt x="20" y="1162"/>
                  </a:lnTo>
                  <a:lnTo>
                    <a:pt x="1" y="1281"/>
                  </a:lnTo>
                  <a:lnTo>
                    <a:pt x="1" y="1399"/>
                  </a:lnTo>
                  <a:lnTo>
                    <a:pt x="20" y="1517"/>
                  </a:lnTo>
                  <a:lnTo>
                    <a:pt x="40" y="1635"/>
                  </a:lnTo>
                  <a:lnTo>
                    <a:pt x="99" y="1753"/>
                  </a:lnTo>
                  <a:lnTo>
                    <a:pt x="158" y="1852"/>
                  </a:lnTo>
                  <a:lnTo>
                    <a:pt x="237" y="1950"/>
                  </a:lnTo>
                  <a:lnTo>
                    <a:pt x="316" y="2029"/>
                  </a:lnTo>
                  <a:lnTo>
                    <a:pt x="434" y="2108"/>
                  </a:lnTo>
                  <a:lnTo>
                    <a:pt x="552" y="2186"/>
                  </a:lnTo>
                  <a:lnTo>
                    <a:pt x="670" y="2245"/>
                  </a:lnTo>
                  <a:lnTo>
                    <a:pt x="808" y="2285"/>
                  </a:lnTo>
                  <a:lnTo>
                    <a:pt x="946" y="2324"/>
                  </a:lnTo>
                  <a:lnTo>
                    <a:pt x="1103" y="2364"/>
                  </a:lnTo>
                  <a:lnTo>
                    <a:pt x="1261" y="2383"/>
                  </a:lnTo>
                  <a:lnTo>
                    <a:pt x="1596" y="2383"/>
                  </a:lnTo>
                  <a:lnTo>
                    <a:pt x="1773" y="2364"/>
                  </a:lnTo>
                  <a:lnTo>
                    <a:pt x="1950" y="2344"/>
                  </a:lnTo>
                  <a:lnTo>
                    <a:pt x="2108" y="2305"/>
                  </a:lnTo>
                  <a:lnTo>
                    <a:pt x="2285" y="2245"/>
                  </a:lnTo>
                  <a:lnTo>
                    <a:pt x="2443" y="2186"/>
                  </a:lnTo>
                  <a:lnTo>
                    <a:pt x="2600" y="2127"/>
                  </a:lnTo>
                  <a:lnTo>
                    <a:pt x="2738" y="2049"/>
                  </a:lnTo>
                  <a:lnTo>
                    <a:pt x="2856" y="1970"/>
                  </a:lnTo>
                  <a:lnTo>
                    <a:pt x="2974" y="1871"/>
                  </a:lnTo>
                  <a:lnTo>
                    <a:pt x="3092" y="1773"/>
                  </a:lnTo>
                  <a:lnTo>
                    <a:pt x="3191" y="1674"/>
                  </a:lnTo>
                  <a:lnTo>
                    <a:pt x="3270" y="1556"/>
                  </a:lnTo>
                  <a:lnTo>
                    <a:pt x="3329" y="1458"/>
                  </a:lnTo>
                  <a:lnTo>
                    <a:pt x="3388" y="1340"/>
                  </a:lnTo>
                  <a:lnTo>
                    <a:pt x="3427" y="1221"/>
                  </a:lnTo>
                  <a:lnTo>
                    <a:pt x="3447" y="1103"/>
                  </a:lnTo>
                  <a:lnTo>
                    <a:pt x="3447" y="985"/>
                  </a:lnTo>
                  <a:lnTo>
                    <a:pt x="3427" y="867"/>
                  </a:lnTo>
                  <a:lnTo>
                    <a:pt x="3408" y="749"/>
                  </a:lnTo>
                  <a:lnTo>
                    <a:pt x="3348" y="631"/>
                  </a:lnTo>
                  <a:lnTo>
                    <a:pt x="3289" y="532"/>
                  </a:lnTo>
                  <a:lnTo>
                    <a:pt x="3211" y="434"/>
                  </a:lnTo>
                  <a:lnTo>
                    <a:pt x="3112" y="355"/>
                  </a:lnTo>
                  <a:lnTo>
                    <a:pt x="3014" y="276"/>
                  </a:lnTo>
                  <a:lnTo>
                    <a:pt x="2896" y="197"/>
                  </a:lnTo>
                  <a:lnTo>
                    <a:pt x="2777" y="138"/>
                  </a:lnTo>
                  <a:lnTo>
                    <a:pt x="2640" y="99"/>
                  </a:lnTo>
                  <a:lnTo>
                    <a:pt x="2502" y="60"/>
                  </a:lnTo>
                  <a:lnTo>
                    <a:pt x="2344" y="20"/>
                  </a:lnTo>
                  <a:lnTo>
                    <a:pt x="218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58"/>
            <p:cNvSpPr/>
            <p:nvPr/>
          </p:nvSpPr>
          <p:spPr>
            <a:xfrm flipH="1">
              <a:off x="7400932" y="4126774"/>
              <a:ext cx="753252" cy="446229"/>
            </a:xfrm>
            <a:custGeom>
              <a:rect b="b" l="l" r="r" t="t"/>
              <a:pathLst>
                <a:path extrusionOk="0" h="10418" w="17586">
                  <a:moveTo>
                    <a:pt x="6873" y="1"/>
                  </a:moveTo>
                  <a:lnTo>
                    <a:pt x="6479" y="40"/>
                  </a:lnTo>
                  <a:lnTo>
                    <a:pt x="6223" y="60"/>
                  </a:lnTo>
                  <a:lnTo>
                    <a:pt x="5967" y="119"/>
                  </a:lnTo>
                  <a:lnTo>
                    <a:pt x="5691" y="178"/>
                  </a:lnTo>
                  <a:lnTo>
                    <a:pt x="5435" y="257"/>
                  </a:lnTo>
                  <a:lnTo>
                    <a:pt x="4884" y="434"/>
                  </a:lnTo>
                  <a:lnTo>
                    <a:pt x="4352" y="670"/>
                  </a:lnTo>
                  <a:lnTo>
                    <a:pt x="3801" y="946"/>
                  </a:lnTo>
                  <a:lnTo>
                    <a:pt x="3289" y="1241"/>
                  </a:lnTo>
                  <a:lnTo>
                    <a:pt x="2777" y="1576"/>
                  </a:lnTo>
                  <a:lnTo>
                    <a:pt x="2284" y="1930"/>
                  </a:lnTo>
                  <a:lnTo>
                    <a:pt x="1812" y="2285"/>
                  </a:lnTo>
                  <a:lnTo>
                    <a:pt x="1398" y="2679"/>
                  </a:lnTo>
                  <a:lnTo>
                    <a:pt x="1024" y="3053"/>
                  </a:lnTo>
                  <a:lnTo>
                    <a:pt x="689" y="3427"/>
                  </a:lnTo>
                  <a:lnTo>
                    <a:pt x="414" y="3821"/>
                  </a:lnTo>
                  <a:lnTo>
                    <a:pt x="315" y="3998"/>
                  </a:lnTo>
                  <a:lnTo>
                    <a:pt x="217" y="4175"/>
                  </a:lnTo>
                  <a:lnTo>
                    <a:pt x="138" y="4353"/>
                  </a:lnTo>
                  <a:lnTo>
                    <a:pt x="79" y="4530"/>
                  </a:lnTo>
                  <a:lnTo>
                    <a:pt x="39" y="4687"/>
                  </a:lnTo>
                  <a:lnTo>
                    <a:pt x="20" y="4845"/>
                  </a:lnTo>
                  <a:lnTo>
                    <a:pt x="0" y="5180"/>
                  </a:lnTo>
                  <a:lnTo>
                    <a:pt x="0" y="5534"/>
                  </a:lnTo>
                  <a:lnTo>
                    <a:pt x="20" y="5908"/>
                  </a:lnTo>
                  <a:lnTo>
                    <a:pt x="39" y="6302"/>
                  </a:lnTo>
                  <a:lnTo>
                    <a:pt x="99" y="6716"/>
                  </a:lnTo>
                  <a:lnTo>
                    <a:pt x="177" y="7110"/>
                  </a:lnTo>
                  <a:lnTo>
                    <a:pt x="295" y="7523"/>
                  </a:lnTo>
                  <a:lnTo>
                    <a:pt x="453" y="7917"/>
                  </a:lnTo>
                  <a:lnTo>
                    <a:pt x="630" y="8311"/>
                  </a:lnTo>
                  <a:lnTo>
                    <a:pt x="729" y="8488"/>
                  </a:lnTo>
                  <a:lnTo>
                    <a:pt x="847" y="8665"/>
                  </a:lnTo>
                  <a:lnTo>
                    <a:pt x="985" y="8843"/>
                  </a:lnTo>
                  <a:lnTo>
                    <a:pt x="1123" y="9020"/>
                  </a:lnTo>
                  <a:lnTo>
                    <a:pt x="1280" y="9177"/>
                  </a:lnTo>
                  <a:lnTo>
                    <a:pt x="1438" y="9315"/>
                  </a:lnTo>
                  <a:lnTo>
                    <a:pt x="1615" y="9453"/>
                  </a:lnTo>
                  <a:lnTo>
                    <a:pt x="1812" y="9591"/>
                  </a:lnTo>
                  <a:lnTo>
                    <a:pt x="2009" y="9709"/>
                  </a:lnTo>
                  <a:lnTo>
                    <a:pt x="2225" y="9827"/>
                  </a:lnTo>
                  <a:lnTo>
                    <a:pt x="2462" y="9906"/>
                  </a:lnTo>
                  <a:lnTo>
                    <a:pt x="2698" y="10004"/>
                  </a:lnTo>
                  <a:lnTo>
                    <a:pt x="2974" y="10063"/>
                  </a:lnTo>
                  <a:lnTo>
                    <a:pt x="3249" y="10123"/>
                  </a:lnTo>
                  <a:lnTo>
                    <a:pt x="3899" y="10201"/>
                  </a:lnTo>
                  <a:lnTo>
                    <a:pt x="4687" y="10280"/>
                  </a:lnTo>
                  <a:lnTo>
                    <a:pt x="5573" y="10339"/>
                  </a:lnTo>
                  <a:lnTo>
                    <a:pt x="6558" y="10379"/>
                  </a:lnTo>
                  <a:lnTo>
                    <a:pt x="7621" y="10398"/>
                  </a:lnTo>
                  <a:lnTo>
                    <a:pt x="8724" y="10418"/>
                  </a:lnTo>
                  <a:lnTo>
                    <a:pt x="9846" y="10418"/>
                  </a:lnTo>
                  <a:lnTo>
                    <a:pt x="10969" y="10398"/>
                  </a:lnTo>
                  <a:lnTo>
                    <a:pt x="12052" y="10379"/>
                  </a:lnTo>
                  <a:lnTo>
                    <a:pt x="13096" y="10339"/>
                  </a:lnTo>
                  <a:lnTo>
                    <a:pt x="14061" y="10280"/>
                  </a:lnTo>
                  <a:lnTo>
                    <a:pt x="14947" y="10201"/>
                  </a:lnTo>
                  <a:lnTo>
                    <a:pt x="15695" y="10123"/>
                  </a:lnTo>
                  <a:lnTo>
                    <a:pt x="16306" y="10024"/>
                  </a:lnTo>
                  <a:lnTo>
                    <a:pt x="16562" y="9985"/>
                  </a:lnTo>
                  <a:lnTo>
                    <a:pt x="16759" y="9926"/>
                  </a:lnTo>
                  <a:lnTo>
                    <a:pt x="16916" y="9867"/>
                  </a:lnTo>
                  <a:lnTo>
                    <a:pt x="17015" y="9807"/>
                  </a:lnTo>
                  <a:lnTo>
                    <a:pt x="17172" y="9670"/>
                  </a:lnTo>
                  <a:lnTo>
                    <a:pt x="17290" y="9512"/>
                  </a:lnTo>
                  <a:lnTo>
                    <a:pt x="17389" y="9335"/>
                  </a:lnTo>
                  <a:lnTo>
                    <a:pt x="17467" y="9158"/>
                  </a:lnTo>
                  <a:lnTo>
                    <a:pt x="17527" y="8941"/>
                  </a:lnTo>
                  <a:lnTo>
                    <a:pt x="17566" y="8724"/>
                  </a:lnTo>
                  <a:lnTo>
                    <a:pt x="17586" y="8508"/>
                  </a:lnTo>
                  <a:lnTo>
                    <a:pt x="17586" y="8271"/>
                  </a:lnTo>
                  <a:lnTo>
                    <a:pt x="17566" y="8035"/>
                  </a:lnTo>
                  <a:lnTo>
                    <a:pt x="17527" y="7799"/>
                  </a:lnTo>
                  <a:lnTo>
                    <a:pt x="17467" y="7563"/>
                  </a:lnTo>
                  <a:lnTo>
                    <a:pt x="17408" y="7306"/>
                  </a:lnTo>
                  <a:lnTo>
                    <a:pt x="17330" y="7070"/>
                  </a:lnTo>
                  <a:lnTo>
                    <a:pt x="17231" y="6834"/>
                  </a:lnTo>
                  <a:lnTo>
                    <a:pt x="17133" y="6598"/>
                  </a:lnTo>
                  <a:lnTo>
                    <a:pt x="17015" y="6381"/>
                  </a:lnTo>
                  <a:lnTo>
                    <a:pt x="16896" y="6164"/>
                  </a:lnTo>
                  <a:lnTo>
                    <a:pt x="16739" y="5948"/>
                  </a:lnTo>
                  <a:lnTo>
                    <a:pt x="16581" y="5751"/>
                  </a:lnTo>
                  <a:lnTo>
                    <a:pt x="16384" y="5554"/>
                  </a:lnTo>
                  <a:lnTo>
                    <a:pt x="16187" y="5377"/>
                  </a:lnTo>
                  <a:lnTo>
                    <a:pt x="15951" y="5199"/>
                  </a:lnTo>
                  <a:lnTo>
                    <a:pt x="15695" y="5042"/>
                  </a:lnTo>
                  <a:lnTo>
                    <a:pt x="15419" y="4924"/>
                  </a:lnTo>
                  <a:lnTo>
                    <a:pt x="15104" y="4806"/>
                  </a:lnTo>
                  <a:lnTo>
                    <a:pt x="14789" y="4727"/>
                  </a:lnTo>
                  <a:lnTo>
                    <a:pt x="14435" y="4648"/>
                  </a:lnTo>
                  <a:lnTo>
                    <a:pt x="14041" y="4628"/>
                  </a:lnTo>
                  <a:lnTo>
                    <a:pt x="13647" y="4609"/>
                  </a:lnTo>
                  <a:lnTo>
                    <a:pt x="13194" y="4648"/>
                  </a:lnTo>
                  <a:lnTo>
                    <a:pt x="12741" y="4707"/>
                  </a:lnTo>
                  <a:lnTo>
                    <a:pt x="12249" y="4806"/>
                  </a:lnTo>
                  <a:lnTo>
                    <a:pt x="12288" y="4766"/>
                  </a:lnTo>
                  <a:lnTo>
                    <a:pt x="12406" y="4628"/>
                  </a:lnTo>
                  <a:lnTo>
                    <a:pt x="12544" y="4412"/>
                  </a:lnTo>
                  <a:lnTo>
                    <a:pt x="12623" y="4274"/>
                  </a:lnTo>
                  <a:lnTo>
                    <a:pt x="12682" y="4116"/>
                  </a:lnTo>
                  <a:lnTo>
                    <a:pt x="12741" y="3939"/>
                  </a:lnTo>
                  <a:lnTo>
                    <a:pt x="12781" y="3742"/>
                  </a:lnTo>
                  <a:lnTo>
                    <a:pt x="12800" y="3526"/>
                  </a:lnTo>
                  <a:lnTo>
                    <a:pt x="12800" y="3289"/>
                  </a:lnTo>
                  <a:lnTo>
                    <a:pt x="12761" y="3033"/>
                  </a:lnTo>
                  <a:lnTo>
                    <a:pt x="12682" y="2757"/>
                  </a:lnTo>
                  <a:lnTo>
                    <a:pt x="12584" y="2482"/>
                  </a:lnTo>
                  <a:lnTo>
                    <a:pt x="12446" y="2186"/>
                  </a:lnTo>
                  <a:lnTo>
                    <a:pt x="12347" y="2029"/>
                  </a:lnTo>
                  <a:lnTo>
                    <a:pt x="12249" y="1871"/>
                  </a:lnTo>
                  <a:lnTo>
                    <a:pt x="12013" y="1596"/>
                  </a:lnTo>
                  <a:lnTo>
                    <a:pt x="11737" y="1340"/>
                  </a:lnTo>
                  <a:lnTo>
                    <a:pt x="11422" y="1123"/>
                  </a:lnTo>
                  <a:lnTo>
                    <a:pt x="11067" y="906"/>
                  </a:lnTo>
                  <a:lnTo>
                    <a:pt x="10713" y="709"/>
                  </a:lnTo>
                  <a:lnTo>
                    <a:pt x="10319" y="552"/>
                  </a:lnTo>
                  <a:lnTo>
                    <a:pt x="9905" y="394"/>
                  </a:lnTo>
                  <a:lnTo>
                    <a:pt x="9472" y="276"/>
                  </a:lnTo>
                  <a:lnTo>
                    <a:pt x="9039" y="178"/>
                  </a:lnTo>
                  <a:lnTo>
                    <a:pt x="8606" y="99"/>
                  </a:lnTo>
                  <a:lnTo>
                    <a:pt x="8173" y="40"/>
                  </a:lnTo>
                  <a:lnTo>
                    <a:pt x="772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58"/>
            <p:cNvSpPr/>
            <p:nvPr/>
          </p:nvSpPr>
          <p:spPr>
            <a:xfrm flipH="1">
              <a:off x="8040293" y="4155472"/>
              <a:ext cx="550012" cy="409136"/>
            </a:xfrm>
            <a:custGeom>
              <a:rect b="b" l="l" r="r" t="t"/>
              <a:pathLst>
                <a:path extrusionOk="0" h="9552" w="12841">
                  <a:moveTo>
                    <a:pt x="7622" y="0"/>
                  </a:moveTo>
                  <a:lnTo>
                    <a:pt x="7130" y="20"/>
                  </a:lnTo>
                  <a:lnTo>
                    <a:pt x="6618" y="59"/>
                  </a:lnTo>
                  <a:lnTo>
                    <a:pt x="6086" y="99"/>
                  </a:lnTo>
                  <a:lnTo>
                    <a:pt x="5554" y="177"/>
                  </a:lnTo>
                  <a:lnTo>
                    <a:pt x="5023" y="256"/>
                  </a:lnTo>
                  <a:lnTo>
                    <a:pt x="4471" y="355"/>
                  </a:lnTo>
                  <a:lnTo>
                    <a:pt x="3959" y="492"/>
                  </a:lnTo>
                  <a:lnTo>
                    <a:pt x="3447" y="650"/>
                  </a:lnTo>
                  <a:lnTo>
                    <a:pt x="2975" y="827"/>
                  </a:lnTo>
                  <a:lnTo>
                    <a:pt x="2522" y="1024"/>
                  </a:lnTo>
                  <a:lnTo>
                    <a:pt x="2305" y="1142"/>
                  </a:lnTo>
                  <a:lnTo>
                    <a:pt x="2108" y="1280"/>
                  </a:lnTo>
                  <a:lnTo>
                    <a:pt x="1931" y="1418"/>
                  </a:lnTo>
                  <a:lnTo>
                    <a:pt x="1734" y="1556"/>
                  </a:lnTo>
                  <a:lnTo>
                    <a:pt x="1576" y="1713"/>
                  </a:lnTo>
                  <a:lnTo>
                    <a:pt x="1419" y="1891"/>
                  </a:lnTo>
                  <a:lnTo>
                    <a:pt x="1261" y="2068"/>
                  </a:lnTo>
                  <a:lnTo>
                    <a:pt x="1123" y="2245"/>
                  </a:lnTo>
                  <a:lnTo>
                    <a:pt x="867" y="2619"/>
                  </a:lnTo>
                  <a:lnTo>
                    <a:pt x="631" y="3033"/>
                  </a:lnTo>
                  <a:lnTo>
                    <a:pt x="454" y="3446"/>
                  </a:lnTo>
                  <a:lnTo>
                    <a:pt x="296" y="3880"/>
                  </a:lnTo>
                  <a:lnTo>
                    <a:pt x="178" y="4293"/>
                  </a:lnTo>
                  <a:lnTo>
                    <a:pt x="80" y="4707"/>
                  </a:lnTo>
                  <a:lnTo>
                    <a:pt x="21" y="5120"/>
                  </a:lnTo>
                  <a:lnTo>
                    <a:pt x="1" y="5514"/>
                  </a:lnTo>
                  <a:lnTo>
                    <a:pt x="1" y="5868"/>
                  </a:lnTo>
                  <a:lnTo>
                    <a:pt x="21" y="6203"/>
                  </a:lnTo>
                  <a:lnTo>
                    <a:pt x="60" y="6499"/>
                  </a:lnTo>
                  <a:lnTo>
                    <a:pt x="139" y="6755"/>
                  </a:lnTo>
                  <a:lnTo>
                    <a:pt x="237" y="6971"/>
                  </a:lnTo>
                  <a:lnTo>
                    <a:pt x="336" y="7168"/>
                  </a:lnTo>
                  <a:lnTo>
                    <a:pt x="474" y="7365"/>
                  </a:lnTo>
                  <a:lnTo>
                    <a:pt x="631" y="7542"/>
                  </a:lnTo>
                  <a:lnTo>
                    <a:pt x="789" y="7720"/>
                  </a:lnTo>
                  <a:lnTo>
                    <a:pt x="966" y="7877"/>
                  </a:lnTo>
                  <a:lnTo>
                    <a:pt x="1143" y="8035"/>
                  </a:lnTo>
                  <a:lnTo>
                    <a:pt x="1340" y="8192"/>
                  </a:lnTo>
                  <a:lnTo>
                    <a:pt x="1754" y="8448"/>
                  </a:lnTo>
                  <a:lnTo>
                    <a:pt x="2167" y="8704"/>
                  </a:lnTo>
                  <a:lnTo>
                    <a:pt x="3014" y="9177"/>
                  </a:lnTo>
                  <a:lnTo>
                    <a:pt x="3132" y="9236"/>
                  </a:lnTo>
                  <a:lnTo>
                    <a:pt x="3290" y="9295"/>
                  </a:lnTo>
                  <a:lnTo>
                    <a:pt x="3664" y="9374"/>
                  </a:lnTo>
                  <a:lnTo>
                    <a:pt x="4136" y="9453"/>
                  </a:lnTo>
                  <a:lnTo>
                    <a:pt x="4707" y="9512"/>
                  </a:lnTo>
                  <a:lnTo>
                    <a:pt x="5318" y="9551"/>
                  </a:lnTo>
                  <a:lnTo>
                    <a:pt x="6716" y="9551"/>
                  </a:lnTo>
                  <a:lnTo>
                    <a:pt x="7445" y="9512"/>
                  </a:lnTo>
                  <a:lnTo>
                    <a:pt x="8193" y="9472"/>
                  </a:lnTo>
                  <a:lnTo>
                    <a:pt x="8902" y="9393"/>
                  </a:lnTo>
                  <a:lnTo>
                    <a:pt x="9611" y="9275"/>
                  </a:lnTo>
                  <a:lnTo>
                    <a:pt x="10261" y="9157"/>
                  </a:lnTo>
                  <a:lnTo>
                    <a:pt x="10852" y="9000"/>
                  </a:lnTo>
                  <a:lnTo>
                    <a:pt x="11127" y="8921"/>
                  </a:lnTo>
                  <a:lnTo>
                    <a:pt x="11364" y="8822"/>
                  </a:lnTo>
                  <a:lnTo>
                    <a:pt x="11600" y="8724"/>
                  </a:lnTo>
                  <a:lnTo>
                    <a:pt x="11797" y="8606"/>
                  </a:lnTo>
                  <a:lnTo>
                    <a:pt x="11974" y="8488"/>
                  </a:lnTo>
                  <a:lnTo>
                    <a:pt x="12112" y="8369"/>
                  </a:lnTo>
                  <a:lnTo>
                    <a:pt x="12250" y="8232"/>
                  </a:lnTo>
                  <a:lnTo>
                    <a:pt x="12348" y="8094"/>
                  </a:lnTo>
                  <a:lnTo>
                    <a:pt x="12447" y="7917"/>
                  </a:lnTo>
                  <a:lnTo>
                    <a:pt x="12525" y="7759"/>
                  </a:lnTo>
                  <a:lnTo>
                    <a:pt x="12604" y="7562"/>
                  </a:lnTo>
                  <a:lnTo>
                    <a:pt x="12663" y="7365"/>
                  </a:lnTo>
                  <a:lnTo>
                    <a:pt x="12722" y="7168"/>
                  </a:lnTo>
                  <a:lnTo>
                    <a:pt x="12762" y="6952"/>
                  </a:lnTo>
                  <a:lnTo>
                    <a:pt x="12821" y="6518"/>
                  </a:lnTo>
                  <a:lnTo>
                    <a:pt x="12841" y="6046"/>
                  </a:lnTo>
                  <a:lnTo>
                    <a:pt x="12821" y="5573"/>
                  </a:lnTo>
                  <a:lnTo>
                    <a:pt x="12762" y="5100"/>
                  </a:lnTo>
                  <a:lnTo>
                    <a:pt x="12703" y="4648"/>
                  </a:lnTo>
                  <a:lnTo>
                    <a:pt x="12604" y="4214"/>
                  </a:lnTo>
                  <a:lnTo>
                    <a:pt x="12506" y="3781"/>
                  </a:lnTo>
                  <a:lnTo>
                    <a:pt x="12388" y="3407"/>
                  </a:lnTo>
                  <a:lnTo>
                    <a:pt x="12269" y="3072"/>
                  </a:lnTo>
                  <a:lnTo>
                    <a:pt x="12132" y="2796"/>
                  </a:lnTo>
                  <a:lnTo>
                    <a:pt x="11994" y="2580"/>
                  </a:lnTo>
                  <a:lnTo>
                    <a:pt x="11935" y="2481"/>
                  </a:lnTo>
                  <a:lnTo>
                    <a:pt x="11856" y="2422"/>
                  </a:lnTo>
                  <a:lnTo>
                    <a:pt x="11679" y="2087"/>
                  </a:lnTo>
                  <a:lnTo>
                    <a:pt x="11482" y="1753"/>
                  </a:lnTo>
                  <a:lnTo>
                    <a:pt x="11206" y="1359"/>
                  </a:lnTo>
                  <a:lnTo>
                    <a:pt x="10891" y="945"/>
                  </a:lnTo>
                  <a:lnTo>
                    <a:pt x="10714" y="768"/>
                  </a:lnTo>
                  <a:lnTo>
                    <a:pt x="10537" y="591"/>
                  </a:lnTo>
                  <a:lnTo>
                    <a:pt x="10359" y="414"/>
                  </a:lnTo>
                  <a:lnTo>
                    <a:pt x="10162" y="295"/>
                  </a:lnTo>
                  <a:lnTo>
                    <a:pt x="9965" y="197"/>
                  </a:lnTo>
                  <a:lnTo>
                    <a:pt x="9768" y="118"/>
                  </a:lnTo>
                  <a:lnTo>
                    <a:pt x="9552" y="79"/>
                  </a:lnTo>
                  <a:lnTo>
                    <a:pt x="9256" y="59"/>
                  </a:lnTo>
                  <a:lnTo>
                    <a:pt x="8922" y="20"/>
                  </a:lnTo>
                  <a:lnTo>
                    <a:pt x="8528"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58"/>
            <p:cNvSpPr/>
            <p:nvPr/>
          </p:nvSpPr>
          <p:spPr>
            <a:xfrm flipH="1">
              <a:off x="8030998" y="4179930"/>
              <a:ext cx="151884" cy="339962"/>
            </a:xfrm>
            <a:custGeom>
              <a:rect b="b" l="l" r="r" t="t"/>
              <a:pathLst>
                <a:path extrusionOk="0" h="7937" w="3546">
                  <a:moveTo>
                    <a:pt x="3545" y="0"/>
                  </a:moveTo>
                  <a:lnTo>
                    <a:pt x="3407" y="79"/>
                  </a:lnTo>
                  <a:lnTo>
                    <a:pt x="3053" y="276"/>
                  </a:lnTo>
                  <a:lnTo>
                    <a:pt x="2521" y="611"/>
                  </a:lnTo>
                  <a:lnTo>
                    <a:pt x="2226" y="827"/>
                  </a:lnTo>
                  <a:lnTo>
                    <a:pt x="1911" y="1064"/>
                  </a:lnTo>
                  <a:lnTo>
                    <a:pt x="1596" y="1300"/>
                  </a:lnTo>
                  <a:lnTo>
                    <a:pt x="1281" y="1595"/>
                  </a:lnTo>
                  <a:lnTo>
                    <a:pt x="985" y="1891"/>
                  </a:lnTo>
                  <a:lnTo>
                    <a:pt x="709" y="2206"/>
                  </a:lnTo>
                  <a:lnTo>
                    <a:pt x="473" y="2521"/>
                  </a:lnTo>
                  <a:lnTo>
                    <a:pt x="375" y="2698"/>
                  </a:lnTo>
                  <a:lnTo>
                    <a:pt x="276" y="2875"/>
                  </a:lnTo>
                  <a:lnTo>
                    <a:pt x="197" y="3053"/>
                  </a:lnTo>
                  <a:lnTo>
                    <a:pt x="138" y="3230"/>
                  </a:lnTo>
                  <a:lnTo>
                    <a:pt x="79" y="3407"/>
                  </a:lnTo>
                  <a:lnTo>
                    <a:pt x="40" y="3604"/>
                  </a:lnTo>
                  <a:lnTo>
                    <a:pt x="20" y="3958"/>
                  </a:lnTo>
                  <a:lnTo>
                    <a:pt x="0" y="4333"/>
                  </a:lnTo>
                  <a:lnTo>
                    <a:pt x="40" y="4667"/>
                  </a:lnTo>
                  <a:lnTo>
                    <a:pt x="99" y="5022"/>
                  </a:lnTo>
                  <a:lnTo>
                    <a:pt x="158" y="5337"/>
                  </a:lnTo>
                  <a:lnTo>
                    <a:pt x="276" y="5672"/>
                  </a:lnTo>
                  <a:lnTo>
                    <a:pt x="394" y="5967"/>
                  </a:lnTo>
                  <a:lnTo>
                    <a:pt x="532" y="6262"/>
                  </a:lnTo>
                  <a:lnTo>
                    <a:pt x="670" y="6538"/>
                  </a:lnTo>
                  <a:lnTo>
                    <a:pt x="847" y="6794"/>
                  </a:lnTo>
                  <a:lnTo>
                    <a:pt x="1025" y="7030"/>
                  </a:lnTo>
                  <a:lnTo>
                    <a:pt x="1202" y="7247"/>
                  </a:lnTo>
                  <a:lnTo>
                    <a:pt x="1379" y="7444"/>
                  </a:lnTo>
                  <a:lnTo>
                    <a:pt x="1576" y="7641"/>
                  </a:lnTo>
                  <a:lnTo>
                    <a:pt x="1753" y="7798"/>
                  </a:lnTo>
                  <a:lnTo>
                    <a:pt x="1930" y="7936"/>
                  </a:lnTo>
                  <a:lnTo>
                    <a:pt x="1852" y="7838"/>
                  </a:lnTo>
                  <a:lnTo>
                    <a:pt x="1655" y="7582"/>
                  </a:lnTo>
                  <a:lnTo>
                    <a:pt x="1379" y="7188"/>
                  </a:lnTo>
                  <a:lnTo>
                    <a:pt x="1221" y="6932"/>
                  </a:lnTo>
                  <a:lnTo>
                    <a:pt x="1064" y="6656"/>
                  </a:lnTo>
                  <a:lnTo>
                    <a:pt x="926" y="6341"/>
                  </a:lnTo>
                  <a:lnTo>
                    <a:pt x="808" y="6006"/>
                  </a:lnTo>
                  <a:lnTo>
                    <a:pt x="690" y="5652"/>
                  </a:lnTo>
                  <a:lnTo>
                    <a:pt x="611" y="5278"/>
                  </a:lnTo>
                  <a:lnTo>
                    <a:pt x="572" y="4884"/>
                  </a:lnTo>
                  <a:lnTo>
                    <a:pt x="552" y="4470"/>
                  </a:lnTo>
                  <a:lnTo>
                    <a:pt x="572" y="4254"/>
                  </a:lnTo>
                  <a:lnTo>
                    <a:pt x="591" y="4037"/>
                  </a:lnTo>
                  <a:lnTo>
                    <a:pt x="631" y="3821"/>
                  </a:lnTo>
                  <a:lnTo>
                    <a:pt x="690" y="3604"/>
                  </a:lnTo>
                  <a:lnTo>
                    <a:pt x="828" y="3171"/>
                  </a:lnTo>
                  <a:lnTo>
                    <a:pt x="985" y="2777"/>
                  </a:lnTo>
                  <a:lnTo>
                    <a:pt x="1182" y="2403"/>
                  </a:lnTo>
                  <a:lnTo>
                    <a:pt x="1399" y="2048"/>
                  </a:lnTo>
                  <a:lnTo>
                    <a:pt x="1635" y="1733"/>
                  </a:lnTo>
                  <a:lnTo>
                    <a:pt x="1871" y="1438"/>
                  </a:lnTo>
                  <a:lnTo>
                    <a:pt x="2127" y="1162"/>
                  </a:lnTo>
                  <a:lnTo>
                    <a:pt x="2364" y="926"/>
                  </a:lnTo>
                  <a:lnTo>
                    <a:pt x="2600" y="709"/>
                  </a:lnTo>
                  <a:lnTo>
                    <a:pt x="2817" y="512"/>
                  </a:lnTo>
                  <a:lnTo>
                    <a:pt x="3191" y="236"/>
                  </a:lnTo>
                  <a:lnTo>
                    <a:pt x="3447" y="59"/>
                  </a:lnTo>
                  <a:lnTo>
                    <a:pt x="354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58"/>
            <p:cNvSpPr/>
            <p:nvPr/>
          </p:nvSpPr>
          <p:spPr>
            <a:xfrm flipH="1">
              <a:off x="7621091" y="3403076"/>
              <a:ext cx="511163" cy="479124"/>
            </a:xfrm>
            <a:custGeom>
              <a:rect b="b" l="l" r="r" t="t"/>
              <a:pathLst>
                <a:path extrusionOk="0" h="11186" w="11934">
                  <a:moveTo>
                    <a:pt x="2166" y="0"/>
                  </a:moveTo>
                  <a:lnTo>
                    <a:pt x="1989" y="40"/>
                  </a:lnTo>
                  <a:lnTo>
                    <a:pt x="1831" y="59"/>
                  </a:lnTo>
                  <a:lnTo>
                    <a:pt x="1891" y="138"/>
                  </a:lnTo>
                  <a:lnTo>
                    <a:pt x="2048" y="315"/>
                  </a:lnTo>
                  <a:lnTo>
                    <a:pt x="2225" y="571"/>
                  </a:lnTo>
                  <a:lnTo>
                    <a:pt x="2304" y="709"/>
                  </a:lnTo>
                  <a:lnTo>
                    <a:pt x="2363" y="847"/>
                  </a:lnTo>
                  <a:lnTo>
                    <a:pt x="0" y="2659"/>
                  </a:lnTo>
                  <a:lnTo>
                    <a:pt x="158" y="2934"/>
                  </a:lnTo>
                  <a:lnTo>
                    <a:pt x="630" y="3702"/>
                  </a:lnTo>
                  <a:lnTo>
                    <a:pt x="1359" y="4805"/>
                  </a:lnTo>
                  <a:lnTo>
                    <a:pt x="1792" y="5435"/>
                  </a:lnTo>
                  <a:lnTo>
                    <a:pt x="2265" y="6105"/>
                  </a:lnTo>
                  <a:lnTo>
                    <a:pt x="2777" y="6814"/>
                  </a:lnTo>
                  <a:lnTo>
                    <a:pt x="3328" y="7503"/>
                  </a:lnTo>
                  <a:lnTo>
                    <a:pt x="3899" y="8173"/>
                  </a:lnTo>
                  <a:lnTo>
                    <a:pt x="4490" y="8823"/>
                  </a:lnTo>
                  <a:lnTo>
                    <a:pt x="5081" y="9433"/>
                  </a:lnTo>
                  <a:lnTo>
                    <a:pt x="5376" y="9709"/>
                  </a:lnTo>
                  <a:lnTo>
                    <a:pt x="5691" y="9965"/>
                  </a:lnTo>
                  <a:lnTo>
                    <a:pt x="5987" y="10201"/>
                  </a:lnTo>
                  <a:lnTo>
                    <a:pt x="6282" y="10398"/>
                  </a:lnTo>
                  <a:lnTo>
                    <a:pt x="6577" y="10595"/>
                  </a:lnTo>
                  <a:lnTo>
                    <a:pt x="6873" y="10752"/>
                  </a:lnTo>
                  <a:lnTo>
                    <a:pt x="7168" y="10890"/>
                  </a:lnTo>
                  <a:lnTo>
                    <a:pt x="7444" y="11008"/>
                  </a:lnTo>
                  <a:lnTo>
                    <a:pt x="7720" y="11087"/>
                  </a:lnTo>
                  <a:lnTo>
                    <a:pt x="7995" y="11146"/>
                  </a:lnTo>
                  <a:lnTo>
                    <a:pt x="8271" y="11186"/>
                  </a:lnTo>
                  <a:lnTo>
                    <a:pt x="8783" y="11186"/>
                  </a:lnTo>
                  <a:lnTo>
                    <a:pt x="9019" y="11166"/>
                  </a:lnTo>
                  <a:lnTo>
                    <a:pt x="9275" y="11127"/>
                  </a:lnTo>
                  <a:lnTo>
                    <a:pt x="9492" y="11067"/>
                  </a:lnTo>
                  <a:lnTo>
                    <a:pt x="9728" y="10989"/>
                  </a:lnTo>
                  <a:lnTo>
                    <a:pt x="9945" y="10910"/>
                  </a:lnTo>
                  <a:lnTo>
                    <a:pt x="10142" y="10811"/>
                  </a:lnTo>
                  <a:lnTo>
                    <a:pt x="10339" y="10693"/>
                  </a:lnTo>
                  <a:lnTo>
                    <a:pt x="10536" y="10575"/>
                  </a:lnTo>
                  <a:lnTo>
                    <a:pt x="10713" y="10437"/>
                  </a:lnTo>
                  <a:lnTo>
                    <a:pt x="10870" y="10299"/>
                  </a:lnTo>
                  <a:lnTo>
                    <a:pt x="11028" y="10142"/>
                  </a:lnTo>
                  <a:lnTo>
                    <a:pt x="11166" y="10004"/>
                  </a:lnTo>
                  <a:lnTo>
                    <a:pt x="11304" y="9847"/>
                  </a:lnTo>
                  <a:lnTo>
                    <a:pt x="11540" y="9512"/>
                  </a:lnTo>
                  <a:lnTo>
                    <a:pt x="11717" y="9177"/>
                  </a:lnTo>
                  <a:lnTo>
                    <a:pt x="11796" y="9019"/>
                  </a:lnTo>
                  <a:lnTo>
                    <a:pt x="11835" y="8862"/>
                  </a:lnTo>
                  <a:lnTo>
                    <a:pt x="11894" y="8704"/>
                  </a:lnTo>
                  <a:lnTo>
                    <a:pt x="11914" y="8547"/>
                  </a:lnTo>
                  <a:lnTo>
                    <a:pt x="11934" y="8409"/>
                  </a:lnTo>
                  <a:lnTo>
                    <a:pt x="11914" y="8271"/>
                  </a:lnTo>
                  <a:lnTo>
                    <a:pt x="11914" y="8133"/>
                  </a:lnTo>
                  <a:lnTo>
                    <a:pt x="11875" y="8015"/>
                  </a:lnTo>
                  <a:lnTo>
                    <a:pt x="11816" y="7877"/>
                  </a:lnTo>
                  <a:lnTo>
                    <a:pt x="11717" y="7720"/>
                  </a:lnTo>
                  <a:lnTo>
                    <a:pt x="11441" y="7286"/>
                  </a:lnTo>
                  <a:lnTo>
                    <a:pt x="11067" y="6755"/>
                  </a:lnTo>
                  <a:lnTo>
                    <a:pt x="10595" y="6125"/>
                  </a:lnTo>
                  <a:lnTo>
                    <a:pt x="10024" y="5455"/>
                  </a:lnTo>
                  <a:lnTo>
                    <a:pt x="9393" y="4726"/>
                  </a:lnTo>
                  <a:lnTo>
                    <a:pt x="8685" y="3978"/>
                  </a:lnTo>
                  <a:lnTo>
                    <a:pt x="7956" y="3249"/>
                  </a:lnTo>
                  <a:lnTo>
                    <a:pt x="7168" y="2521"/>
                  </a:lnTo>
                  <a:lnTo>
                    <a:pt x="6774" y="2186"/>
                  </a:lnTo>
                  <a:lnTo>
                    <a:pt x="6380" y="1851"/>
                  </a:lnTo>
                  <a:lnTo>
                    <a:pt x="5967" y="1556"/>
                  </a:lnTo>
                  <a:lnTo>
                    <a:pt x="5573" y="1261"/>
                  </a:lnTo>
                  <a:lnTo>
                    <a:pt x="5160" y="1005"/>
                  </a:lnTo>
                  <a:lnTo>
                    <a:pt x="4766" y="748"/>
                  </a:lnTo>
                  <a:lnTo>
                    <a:pt x="4372" y="532"/>
                  </a:lnTo>
                  <a:lnTo>
                    <a:pt x="3978" y="355"/>
                  </a:lnTo>
                  <a:lnTo>
                    <a:pt x="3584" y="217"/>
                  </a:lnTo>
                  <a:lnTo>
                    <a:pt x="3210" y="99"/>
                  </a:lnTo>
                  <a:lnTo>
                    <a:pt x="2855" y="20"/>
                  </a:lnTo>
                  <a:lnTo>
                    <a:pt x="250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58"/>
            <p:cNvSpPr/>
            <p:nvPr/>
          </p:nvSpPr>
          <p:spPr>
            <a:xfrm flipH="1">
              <a:off x="8030998" y="3220867"/>
              <a:ext cx="203326" cy="310450"/>
            </a:xfrm>
            <a:custGeom>
              <a:rect b="b" l="l" r="r" t="t"/>
              <a:pathLst>
                <a:path extrusionOk="0" h="7248" w="4747">
                  <a:moveTo>
                    <a:pt x="729" y="1"/>
                  </a:moveTo>
                  <a:lnTo>
                    <a:pt x="650" y="20"/>
                  </a:lnTo>
                  <a:lnTo>
                    <a:pt x="571" y="79"/>
                  </a:lnTo>
                  <a:lnTo>
                    <a:pt x="493" y="158"/>
                  </a:lnTo>
                  <a:lnTo>
                    <a:pt x="394" y="276"/>
                  </a:lnTo>
                  <a:lnTo>
                    <a:pt x="315" y="394"/>
                  </a:lnTo>
                  <a:lnTo>
                    <a:pt x="177" y="709"/>
                  </a:lnTo>
                  <a:lnTo>
                    <a:pt x="118" y="867"/>
                  </a:lnTo>
                  <a:lnTo>
                    <a:pt x="59" y="1025"/>
                  </a:lnTo>
                  <a:lnTo>
                    <a:pt x="40" y="1202"/>
                  </a:lnTo>
                  <a:lnTo>
                    <a:pt x="20" y="1379"/>
                  </a:lnTo>
                  <a:lnTo>
                    <a:pt x="0" y="1537"/>
                  </a:lnTo>
                  <a:lnTo>
                    <a:pt x="20" y="1674"/>
                  </a:lnTo>
                  <a:lnTo>
                    <a:pt x="217" y="2561"/>
                  </a:lnTo>
                  <a:lnTo>
                    <a:pt x="493" y="3762"/>
                  </a:lnTo>
                  <a:lnTo>
                    <a:pt x="926" y="5554"/>
                  </a:lnTo>
                  <a:lnTo>
                    <a:pt x="945" y="5633"/>
                  </a:lnTo>
                  <a:lnTo>
                    <a:pt x="1005" y="5751"/>
                  </a:lnTo>
                  <a:lnTo>
                    <a:pt x="1182" y="6027"/>
                  </a:lnTo>
                  <a:lnTo>
                    <a:pt x="1398" y="6322"/>
                  </a:lnTo>
                  <a:lnTo>
                    <a:pt x="1674" y="6637"/>
                  </a:lnTo>
                  <a:lnTo>
                    <a:pt x="1950" y="6913"/>
                  </a:lnTo>
                  <a:lnTo>
                    <a:pt x="2088" y="7031"/>
                  </a:lnTo>
                  <a:lnTo>
                    <a:pt x="2226" y="7129"/>
                  </a:lnTo>
                  <a:lnTo>
                    <a:pt x="2344" y="7188"/>
                  </a:lnTo>
                  <a:lnTo>
                    <a:pt x="2462" y="7228"/>
                  </a:lnTo>
                  <a:lnTo>
                    <a:pt x="2560" y="7247"/>
                  </a:lnTo>
                  <a:lnTo>
                    <a:pt x="2639" y="7208"/>
                  </a:lnTo>
                  <a:lnTo>
                    <a:pt x="3151" y="6814"/>
                  </a:lnTo>
                  <a:lnTo>
                    <a:pt x="3506" y="6519"/>
                  </a:lnTo>
                  <a:lnTo>
                    <a:pt x="3860" y="6204"/>
                  </a:lnTo>
                  <a:lnTo>
                    <a:pt x="4214" y="5869"/>
                  </a:lnTo>
                  <a:lnTo>
                    <a:pt x="4490" y="5554"/>
                  </a:lnTo>
                  <a:lnTo>
                    <a:pt x="4608" y="5416"/>
                  </a:lnTo>
                  <a:lnTo>
                    <a:pt x="4687" y="5298"/>
                  </a:lnTo>
                  <a:lnTo>
                    <a:pt x="4746" y="5199"/>
                  </a:lnTo>
                  <a:lnTo>
                    <a:pt x="4746" y="5101"/>
                  </a:lnTo>
                  <a:lnTo>
                    <a:pt x="4707" y="4983"/>
                  </a:lnTo>
                  <a:lnTo>
                    <a:pt x="4589" y="4825"/>
                  </a:lnTo>
                  <a:lnTo>
                    <a:pt x="4195" y="4313"/>
                  </a:lnTo>
                  <a:lnTo>
                    <a:pt x="3643" y="3624"/>
                  </a:lnTo>
                  <a:lnTo>
                    <a:pt x="3013" y="2856"/>
                  </a:lnTo>
                  <a:lnTo>
                    <a:pt x="2344" y="2068"/>
                  </a:lnTo>
                  <a:lnTo>
                    <a:pt x="1733" y="1300"/>
                  </a:lnTo>
                  <a:lnTo>
                    <a:pt x="1457" y="946"/>
                  </a:lnTo>
                  <a:lnTo>
                    <a:pt x="1221" y="631"/>
                  </a:lnTo>
                  <a:lnTo>
                    <a:pt x="1044" y="355"/>
                  </a:lnTo>
                  <a:lnTo>
                    <a:pt x="926" y="138"/>
                  </a:lnTo>
                  <a:lnTo>
                    <a:pt x="867" y="40"/>
                  </a:lnTo>
                  <a:lnTo>
                    <a:pt x="80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58"/>
            <p:cNvSpPr/>
            <p:nvPr/>
          </p:nvSpPr>
          <p:spPr>
            <a:xfrm flipH="1">
              <a:off x="7254145" y="4305600"/>
              <a:ext cx="1388458" cy="319702"/>
            </a:xfrm>
            <a:custGeom>
              <a:rect b="b" l="l" r="r" t="t"/>
              <a:pathLst>
                <a:path extrusionOk="0" h="7464" w="32416">
                  <a:moveTo>
                    <a:pt x="32061" y="0"/>
                  </a:moveTo>
                  <a:lnTo>
                    <a:pt x="32002" y="119"/>
                  </a:lnTo>
                  <a:lnTo>
                    <a:pt x="31903" y="315"/>
                  </a:lnTo>
                  <a:lnTo>
                    <a:pt x="31568" y="926"/>
                  </a:lnTo>
                  <a:lnTo>
                    <a:pt x="31096" y="1694"/>
                  </a:lnTo>
                  <a:lnTo>
                    <a:pt x="30564" y="2541"/>
                  </a:lnTo>
                  <a:lnTo>
                    <a:pt x="29560" y="4156"/>
                  </a:lnTo>
                  <a:lnTo>
                    <a:pt x="29186" y="4707"/>
                  </a:lnTo>
                  <a:lnTo>
                    <a:pt x="28989" y="5002"/>
                  </a:lnTo>
                  <a:lnTo>
                    <a:pt x="28890" y="5022"/>
                  </a:lnTo>
                  <a:lnTo>
                    <a:pt x="28654" y="5042"/>
                  </a:lnTo>
                  <a:lnTo>
                    <a:pt x="27827" y="5081"/>
                  </a:lnTo>
                  <a:lnTo>
                    <a:pt x="26547" y="5140"/>
                  </a:lnTo>
                  <a:lnTo>
                    <a:pt x="24912" y="5180"/>
                  </a:lnTo>
                  <a:lnTo>
                    <a:pt x="20796" y="5239"/>
                  </a:lnTo>
                  <a:lnTo>
                    <a:pt x="16070" y="5298"/>
                  </a:lnTo>
                  <a:lnTo>
                    <a:pt x="11324" y="5317"/>
                  </a:lnTo>
                  <a:lnTo>
                    <a:pt x="7090" y="5337"/>
                  </a:lnTo>
                  <a:lnTo>
                    <a:pt x="3940" y="5317"/>
                  </a:lnTo>
                  <a:lnTo>
                    <a:pt x="2975" y="5298"/>
                  </a:lnTo>
                  <a:lnTo>
                    <a:pt x="2482" y="5278"/>
                  </a:lnTo>
                  <a:lnTo>
                    <a:pt x="1379" y="4825"/>
                  </a:lnTo>
                  <a:lnTo>
                    <a:pt x="552" y="4490"/>
                  </a:lnTo>
                  <a:lnTo>
                    <a:pt x="237" y="4392"/>
                  </a:lnTo>
                  <a:lnTo>
                    <a:pt x="60" y="4333"/>
                  </a:lnTo>
                  <a:lnTo>
                    <a:pt x="1" y="4333"/>
                  </a:lnTo>
                  <a:lnTo>
                    <a:pt x="1" y="4392"/>
                  </a:lnTo>
                  <a:lnTo>
                    <a:pt x="21" y="4471"/>
                  </a:lnTo>
                  <a:lnTo>
                    <a:pt x="40" y="4589"/>
                  </a:lnTo>
                  <a:lnTo>
                    <a:pt x="178" y="4884"/>
                  </a:lnTo>
                  <a:lnTo>
                    <a:pt x="375" y="5239"/>
                  </a:lnTo>
                  <a:lnTo>
                    <a:pt x="828" y="6046"/>
                  </a:lnTo>
                  <a:lnTo>
                    <a:pt x="1202" y="6656"/>
                  </a:lnTo>
                  <a:lnTo>
                    <a:pt x="1990" y="7011"/>
                  </a:lnTo>
                  <a:lnTo>
                    <a:pt x="2994" y="7444"/>
                  </a:lnTo>
                  <a:lnTo>
                    <a:pt x="3329" y="7464"/>
                  </a:lnTo>
                  <a:lnTo>
                    <a:pt x="4156" y="7464"/>
                  </a:lnTo>
                  <a:lnTo>
                    <a:pt x="7051" y="7444"/>
                  </a:lnTo>
                  <a:lnTo>
                    <a:pt x="11108" y="7405"/>
                  </a:lnTo>
                  <a:lnTo>
                    <a:pt x="15814" y="7306"/>
                  </a:lnTo>
                  <a:lnTo>
                    <a:pt x="20600" y="7188"/>
                  </a:lnTo>
                  <a:lnTo>
                    <a:pt x="22864" y="7129"/>
                  </a:lnTo>
                  <a:lnTo>
                    <a:pt x="24932" y="7050"/>
                  </a:lnTo>
                  <a:lnTo>
                    <a:pt x="26744" y="6952"/>
                  </a:lnTo>
                  <a:lnTo>
                    <a:pt x="28260" y="6873"/>
                  </a:lnTo>
                  <a:lnTo>
                    <a:pt x="29363" y="6775"/>
                  </a:lnTo>
                  <a:lnTo>
                    <a:pt x="29757" y="6716"/>
                  </a:lnTo>
                  <a:lnTo>
                    <a:pt x="30013" y="6656"/>
                  </a:lnTo>
                  <a:lnTo>
                    <a:pt x="30072" y="6637"/>
                  </a:lnTo>
                  <a:lnTo>
                    <a:pt x="30229" y="6538"/>
                  </a:lnTo>
                  <a:lnTo>
                    <a:pt x="30347" y="6460"/>
                  </a:lnTo>
                  <a:lnTo>
                    <a:pt x="30485" y="6322"/>
                  </a:lnTo>
                  <a:lnTo>
                    <a:pt x="30643" y="6164"/>
                  </a:lnTo>
                  <a:lnTo>
                    <a:pt x="30800" y="5948"/>
                  </a:lnTo>
                  <a:lnTo>
                    <a:pt x="30997" y="5672"/>
                  </a:lnTo>
                  <a:lnTo>
                    <a:pt x="31174" y="5357"/>
                  </a:lnTo>
                  <a:lnTo>
                    <a:pt x="31371" y="4963"/>
                  </a:lnTo>
                  <a:lnTo>
                    <a:pt x="31588" y="4510"/>
                  </a:lnTo>
                  <a:lnTo>
                    <a:pt x="31785" y="3978"/>
                  </a:lnTo>
                  <a:lnTo>
                    <a:pt x="32002" y="3348"/>
                  </a:lnTo>
                  <a:lnTo>
                    <a:pt x="32218" y="2659"/>
                  </a:lnTo>
                  <a:lnTo>
                    <a:pt x="32415" y="1871"/>
                  </a:lnTo>
                  <a:lnTo>
                    <a:pt x="3206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58"/>
            <p:cNvSpPr/>
            <p:nvPr/>
          </p:nvSpPr>
          <p:spPr>
            <a:xfrm flipH="1">
              <a:off x="6896536" y="3847592"/>
              <a:ext cx="149314" cy="470686"/>
            </a:xfrm>
            <a:custGeom>
              <a:rect b="b" l="l" r="r" t="t"/>
              <a:pathLst>
                <a:path extrusionOk="0" h="10989" w="3486">
                  <a:moveTo>
                    <a:pt x="965" y="0"/>
                  </a:moveTo>
                  <a:lnTo>
                    <a:pt x="0" y="630"/>
                  </a:lnTo>
                  <a:lnTo>
                    <a:pt x="2541" y="10989"/>
                  </a:lnTo>
                  <a:lnTo>
                    <a:pt x="3486" y="10969"/>
                  </a:lnTo>
                  <a:lnTo>
                    <a:pt x="96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58"/>
            <p:cNvSpPr/>
            <p:nvPr/>
          </p:nvSpPr>
          <p:spPr>
            <a:xfrm flipH="1">
              <a:off x="6644339" y="3295096"/>
              <a:ext cx="820756" cy="1039202"/>
            </a:xfrm>
            <a:custGeom>
              <a:rect b="b" l="l" r="r" t="t"/>
              <a:pathLst>
                <a:path extrusionOk="0" h="24262" w="19162">
                  <a:moveTo>
                    <a:pt x="14475" y="1"/>
                  </a:moveTo>
                  <a:lnTo>
                    <a:pt x="12171" y="3407"/>
                  </a:lnTo>
                  <a:lnTo>
                    <a:pt x="7149" y="10910"/>
                  </a:lnTo>
                  <a:lnTo>
                    <a:pt x="4471" y="14928"/>
                  </a:lnTo>
                  <a:lnTo>
                    <a:pt x="2167" y="18453"/>
                  </a:lnTo>
                  <a:lnTo>
                    <a:pt x="1261" y="19870"/>
                  </a:lnTo>
                  <a:lnTo>
                    <a:pt x="552" y="20973"/>
                  </a:lnTo>
                  <a:lnTo>
                    <a:pt x="119" y="21702"/>
                  </a:lnTo>
                  <a:lnTo>
                    <a:pt x="21" y="21899"/>
                  </a:lnTo>
                  <a:lnTo>
                    <a:pt x="1" y="21958"/>
                  </a:lnTo>
                  <a:lnTo>
                    <a:pt x="1" y="21978"/>
                  </a:lnTo>
                  <a:lnTo>
                    <a:pt x="178" y="22135"/>
                  </a:lnTo>
                  <a:lnTo>
                    <a:pt x="375" y="22293"/>
                  </a:lnTo>
                  <a:lnTo>
                    <a:pt x="867" y="22647"/>
                  </a:lnTo>
                  <a:lnTo>
                    <a:pt x="1439" y="23021"/>
                  </a:lnTo>
                  <a:lnTo>
                    <a:pt x="2029" y="23395"/>
                  </a:lnTo>
                  <a:lnTo>
                    <a:pt x="3053" y="24006"/>
                  </a:lnTo>
                  <a:lnTo>
                    <a:pt x="3487" y="24262"/>
                  </a:lnTo>
                  <a:lnTo>
                    <a:pt x="6244" y="20678"/>
                  </a:lnTo>
                  <a:lnTo>
                    <a:pt x="11600" y="13766"/>
                  </a:lnTo>
                  <a:lnTo>
                    <a:pt x="19162" y="4018"/>
                  </a:lnTo>
                  <a:lnTo>
                    <a:pt x="19024" y="3841"/>
                  </a:lnTo>
                  <a:lnTo>
                    <a:pt x="18807" y="3624"/>
                  </a:lnTo>
                  <a:lnTo>
                    <a:pt x="18197" y="3053"/>
                  </a:lnTo>
                  <a:lnTo>
                    <a:pt x="17449" y="2403"/>
                  </a:lnTo>
                  <a:lnTo>
                    <a:pt x="16622" y="1714"/>
                  </a:lnTo>
                  <a:lnTo>
                    <a:pt x="15125" y="513"/>
                  </a:lnTo>
                  <a:lnTo>
                    <a:pt x="1447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58"/>
            <p:cNvSpPr/>
            <p:nvPr/>
          </p:nvSpPr>
          <p:spPr>
            <a:xfrm flipH="1">
              <a:off x="6451164" y="3037844"/>
              <a:ext cx="416717" cy="445372"/>
            </a:xfrm>
            <a:custGeom>
              <a:rect b="b" l="l" r="r" t="t"/>
              <a:pathLst>
                <a:path extrusionOk="0" h="10398" w="9729">
                  <a:moveTo>
                    <a:pt x="4077" y="0"/>
                  </a:moveTo>
                  <a:lnTo>
                    <a:pt x="2147" y="2816"/>
                  </a:lnTo>
                  <a:lnTo>
                    <a:pt x="749" y="4864"/>
                  </a:lnTo>
                  <a:lnTo>
                    <a:pt x="0" y="6007"/>
                  </a:lnTo>
                  <a:lnTo>
                    <a:pt x="709" y="6637"/>
                  </a:lnTo>
                  <a:lnTo>
                    <a:pt x="2324" y="8055"/>
                  </a:lnTo>
                  <a:lnTo>
                    <a:pt x="3250" y="8842"/>
                  </a:lnTo>
                  <a:lnTo>
                    <a:pt x="4096" y="9551"/>
                  </a:lnTo>
                  <a:lnTo>
                    <a:pt x="4786" y="10103"/>
                  </a:lnTo>
                  <a:lnTo>
                    <a:pt x="5042" y="10280"/>
                  </a:lnTo>
                  <a:lnTo>
                    <a:pt x="5219" y="10398"/>
                  </a:lnTo>
                  <a:lnTo>
                    <a:pt x="9729" y="4411"/>
                  </a:lnTo>
                  <a:lnTo>
                    <a:pt x="9591" y="4254"/>
                  </a:lnTo>
                  <a:lnTo>
                    <a:pt x="9236" y="3840"/>
                  </a:lnTo>
                  <a:lnTo>
                    <a:pt x="8685" y="3230"/>
                  </a:lnTo>
                  <a:lnTo>
                    <a:pt x="8330" y="2875"/>
                  </a:lnTo>
                  <a:lnTo>
                    <a:pt x="7956" y="2521"/>
                  </a:lnTo>
                  <a:lnTo>
                    <a:pt x="7543" y="2127"/>
                  </a:lnTo>
                  <a:lnTo>
                    <a:pt x="7109" y="1753"/>
                  </a:lnTo>
                  <a:lnTo>
                    <a:pt x="6637" y="1398"/>
                  </a:lnTo>
                  <a:lnTo>
                    <a:pt x="6144" y="1044"/>
                  </a:lnTo>
                  <a:lnTo>
                    <a:pt x="5652" y="709"/>
                  </a:lnTo>
                  <a:lnTo>
                    <a:pt x="5120" y="433"/>
                  </a:lnTo>
                  <a:lnTo>
                    <a:pt x="4864" y="296"/>
                  </a:lnTo>
                  <a:lnTo>
                    <a:pt x="4608" y="177"/>
                  </a:lnTo>
                  <a:lnTo>
                    <a:pt x="4333" y="79"/>
                  </a:lnTo>
                  <a:lnTo>
                    <a:pt x="407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58"/>
            <p:cNvSpPr/>
            <p:nvPr/>
          </p:nvSpPr>
          <p:spPr>
            <a:xfrm flipH="1">
              <a:off x="6451164" y="3037844"/>
              <a:ext cx="416717" cy="445372"/>
            </a:xfrm>
            <a:custGeom>
              <a:rect b="b" l="l" r="r" t="t"/>
              <a:pathLst>
                <a:path extrusionOk="0" fill="none" h="10398" w="9729">
                  <a:moveTo>
                    <a:pt x="4077" y="0"/>
                  </a:moveTo>
                  <a:lnTo>
                    <a:pt x="4077" y="0"/>
                  </a:lnTo>
                  <a:lnTo>
                    <a:pt x="2147" y="2816"/>
                  </a:lnTo>
                  <a:lnTo>
                    <a:pt x="749" y="4864"/>
                  </a:lnTo>
                  <a:lnTo>
                    <a:pt x="0" y="6007"/>
                  </a:lnTo>
                  <a:lnTo>
                    <a:pt x="0" y="6007"/>
                  </a:lnTo>
                  <a:lnTo>
                    <a:pt x="709" y="6637"/>
                  </a:lnTo>
                  <a:lnTo>
                    <a:pt x="2324" y="8055"/>
                  </a:lnTo>
                  <a:lnTo>
                    <a:pt x="3250" y="8842"/>
                  </a:lnTo>
                  <a:lnTo>
                    <a:pt x="4096" y="9551"/>
                  </a:lnTo>
                  <a:lnTo>
                    <a:pt x="4786" y="10103"/>
                  </a:lnTo>
                  <a:lnTo>
                    <a:pt x="5042" y="10280"/>
                  </a:lnTo>
                  <a:lnTo>
                    <a:pt x="5219" y="10398"/>
                  </a:lnTo>
                  <a:lnTo>
                    <a:pt x="5219" y="10398"/>
                  </a:lnTo>
                  <a:lnTo>
                    <a:pt x="9729" y="4411"/>
                  </a:lnTo>
                  <a:lnTo>
                    <a:pt x="9729" y="4411"/>
                  </a:lnTo>
                  <a:lnTo>
                    <a:pt x="9591" y="4254"/>
                  </a:lnTo>
                  <a:lnTo>
                    <a:pt x="9236" y="3840"/>
                  </a:lnTo>
                  <a:lnTo>
                    <a:pt x="8685" y="3230"/>
                  </a:lnTo>
                  <a:lnTo>
                    <a:pt x="8330" y="2875"/>
                  </a:lnTo>
                  <a:lnTo>
                    <a:pt x="7956" y="2521"/>
                  </a:lnTo>
                  <a:lnTo>
                    <a:pt x="7543" y="2127"/>
                  </a:lnTo>
                  <a:lnTo>
                    <a:pt x="7109" y="1753"/>
                  </a:lnTo>
                  <a:lnTo>
                    <a:pt x="6637" y="1398"/>
                  </a:lnTo>
                  <a:lnTo>
                    <a:pt x="6144" y="1044"/>
                  </a:lnTo>
                  <a:lnTo>
                    <a:pt x="5652" y="709"/>
                  </a:lnTo>
                  <a:lnTo>
                    <a:pt x="5120" y="433"/>
                  </a:lnTo>
                  <a:lnTo>
                    <a:pt x="4864" y="296"/>
                  </a:lnTo>
                  <a:lnTo>
                    <a:pt x="4608" y="177"/>
                  </a:lnTo>
                  <a:lnTo>
                    <a:pt x="4333" y="79"/>
                  </a:lnTo>
                  <a:lnTo>
                    <a:pt x="4077"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58"/>
            <p:cNvSpPr/>
            <p:nvPr/>
          </p:nvSpPr>
          <p:spPr>
            <a:xfrm flipH="1">
              <a:off x="7193451" y="3746379"/>
              <a:ext cx="350927" cy="274985"/>
            </a:xfrm>
            <a:custGeom>
              <a:rect b="b" l="l" r="r" t="t"/>
              <a:pathLst>
                <a:path extrusionOk="0" h="6420" w="8193">
                  <a:moveTo>
                    <a:pt x="5160" y="0"/>
                  </a:moveTo>
                  <a:lnTo>
                    <a:pt x="4373" y="1162"/>
                  </a:lnTo>
                  <a:lnTo>
                    <a:pt x="3585" y="2363"/>
                  </a:lnTo>
                  <a:lnTo>
                    <a:pt x="3152" y="3072"/>
                  </a:lnTo>
                  <a:lnTo>
                    <a:pt x="2699" y="3801"/>
                  </a:lnTo>
                  <a:lnTo>
                    <a:pt x="2029" y="3545"/>
                  </a:lnTo>
                  <a:lnTo>
                    <a:pt x="1537" y="3348"/>
                  </a:lnTo>
                  <a:lnTo>
                    <a:pt x="1320" y="3249"/>
                  </a:lnTo>
                  <a:lnTo>
                    <a:pt x="1202" y="3190"/>
                  </a:lnTo>
                  <a:lnTo>
                    <a:pt x="1143" y="3171"/>
                  </a:lnTo>
                  <a:lnTo>
                    <a:pt x="1064" y="3171"/>
                  </a:lnTo>
                  <a:lnTo>
                    <a:pt x="985" y="3210"/>
                  </a:lnTo>
                  <a:lnTo>
                    <a:pt x="907" y="3269"/>
                  </a:lnTo>
                  <a:lnTo>
                    <a:pt x="690" y="3446"/>
                  </a:lnTo>
                  <a:lnTo>
                    <a:pt x="493" y="3663"/>
                  </a:lnTo>
                  <a:lnTo>
                    <a:pt x="296" y="3919"/>
                  </a:lnTo>
                  <a:lnTo>
                    <a:pt x="139" y="4175"/>
                  </a:lnTo>
                  <a:lnTo>
                    <a:pt x="80" y="4313"/>
                  </a:lnTo>
                  <a:lnTo>
                    <a:pt x="40" y="4451"/>
                  </a:lnTo>
                  <a:lnTo>
                    <a:pt x="1" y="4569"/>
                  </a:lnTo>
                  <a:lnTo>
                    <a:pt x="1" y="4687"/>
                  </a:lnTo>
                  <a:lnTo>
                    <a:pt x="21" y="4726"/>
                  </a:lnTo>
                  <a:lnTo>
                    <a:pt x="40" y="4785"/>
                  </a:lnTo>
                  <a:lnTo>
                    <a:pt x="158" y="4923"/>
                  </a:lnTo>
                  <a:lnTo>
                    <a:pt x="296" y="5061"/>
                  </a:lnTo>
                  <a:lnTo>
                    <a:pt x="513" y="5219"/>
                  </a:lnTo>
                  <a:lnTo>
                    <a:pt x="729" y="5357"/>
                  </a:lnTo>
                  <a:lnTo>
                    <a:pt x="1005" y="5514"/>
                  </a:lnTo>
                  <a:lnTo>
                    <a:pt x="1576" y="5809"/>
                  </a:lnTo>
                  <a:lnTo>
                    <a:pt x="2167" y="6085"/>
                  </a:lnTo>
                  <a:lnTo>
                    <a:pt x="2699" y="6282"/>
                  </a:lnTo>
                  <a:lnTo>
                    <a:pt x="2935" y="6361"/>
                  </a:lnTo>
                  <a:lnTo>
                    <a:pt x="3112" y="6400"/>
                  </a:lnTo>
                  <a:lnTo>
                    <a:pt x="3250" y="6420"/>
                  </a:lnTo>
                  <a:lnTo>
                    <a:pt x="3349" y="6420"/>
                  </a:lnTo>
                  <a:lnTo>
                    <a:pt x="3427" y="6361"/>
                  </a:lnTo>
                  <a:lnTo>
                    <a:pt x="3526" y="6223"/>
                  </a:lnTo>
                  <a:lnTo>
                    <a:pt x="3841" y="5829"/>
                  </a:lnTo>
                  <a:lnTo>
                    <a:pt x="4215" y="5297"/>
                  </a:lnTo>
                  <a:lnTo>
                    <a:pt x="4629" y="4687"/>
                  </a:lnTo>
                  <a:lnTo>
                    <a:pt x="5416" y="3564"/>
                  </a:lnTo>
                  <a:lnTo>
                    <a:pt x="5712" y="3171"/>
                  </a:lnTo>
                  <a:lnTo>
                    <a:pt x="5810" y="3052"/>
                  </a:lnTo>
                  <a:lnTo>
                    <a:pt x="5869" y="2993"/>
                  </a:lnTo>
                  <a:lnTo>
                    <a:pt x="5928" y="2974"/>
                  </a:lnTo>
                  <a:lnTo>
                    <a:pt x="5987" y="2974"/>
                  </a:lnTo>
                  <a:lnTo>
                    <a:pt x="6145" y="2993"/>
                  </a:lnTo>
                  <a:lnTo>
                    <a:pt x="6322" y="3072"/>
                  </a:lnTo>
                  <a:lnTo>
                    <a:pt x="6499" y="3171"/>
                  </a:lnTo>
                  <a:lnTo>
                    <a:pt x="6815" y="3368"/>
                  </a:lnTo>
                  <a:lnTo>
                    <a:pt x="6952" y="3466"/>
                  </a:lnTo>
                  <a:lnTo>
                    <a:pt x="8193" y="1595"/>
                  </a:lnTo>
                  <a:lnTo>
                    <a:pt x="516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58"/>
            <p:cNvSpPr/>
            <p:nvPr/>
          </p:nvSpPr>
          <p:spPr>
            <a:xfrm flipH="1">
              <a:off x="6114629" y="2533448"/>
              <a:ext cx="701811" cy="736376"/>
            </a:xfrm>
            <a:custGeom>
              <a:rect b="b" l="l" r="r" t="t"/>
              <a:pathLst>
                <a:path extrusionOk="0" h="17192" w="16385">
                  <a:moveTo>
                    <a:pt x="16385" y="0"/>
                  </a:moveTo>
                  <a:lnTo>
                    <a:pt x="7129" y="7444"/>
                  </a:lnTo>
                  <a:lnTo>
                    <a:pt x="4983" y="1674"/>
                  </a:lnTo>
                  <a:lnTo>
                    <a:pt x="3663" y="9315"/>
                  </a:lnTo>
                  <a:lnTo>
                    <a:pt x="1" y="6853"/>
                  </a:lnTo>
                  <a:lnTo>
                    <a:pt x="2876" y="11776"/>
                  </a:lnTo>
                  <a:lnTo>
                    <a:pt x="3132" y="11855"/>
                  </a:lnTo>
                  <a:lnTo>
                    <a:pt x="3407" y="11953"/>
                  </a:lnTo>
                  <a:lnTo>
                    <a:pt x="3663" y="12072"/>
                  </a:lnTo>
                  <a:lnTo>
                    <a:pt x="3919" y="12209"/>
                  </a:lnTo>
                  <a:lnTo>
                    <a:pt x="4451" y="12485"/>
                  </a:lnTo>
                  <a:lnTo>
                    <a:pt x="4943" y="12820"/>
                  </a:lnTo>
                  <a:lnTo>
                    <a:pt x="5436" y="13174"/>
                  </a:lnTo>
                  <a:lnTo>
                    <a:pt x="5908" y="13529"/>
                  </a:lnTo>
                  <a:lnTo>
                    <a:pt x="6342" y="13903"/>
                  </a:lnTo>
                  <a:lnTo>
                    <a:pt x="6755" y="14297"/>
                  </a:lnTo>
                  <a:lnTo>
                    <a:pt x="7129" y="14651"/>
                  </a:lnTo>
                  <a:lnTo>
                    <a:pt x="7484" y="15006"/>
                  </a:lnTo>
                  <a:lnTo>
                    <a:pt x="8035" y="15616"/>
                  </a:lnTo>
                  <a:lnTo>
                    <a:pt x="8390" y="16030"/>
                  </a:lnTo>
                  <a:lnTo>
                    <a:pt x="8528" y="16187"/>
                  </a:lnTo>
                  <a:lnTo>
                    <a:pt x="14455" y="17192"/>
                  </a:lnTo>
                  <a:lnTo>
                    <a:pt x="14455" y="17192"/>
                  </a:lnTo>
                  <a:lnTo>
                    <a:pt x="10733" y="13805"/>
                  </a:lnTo>
                  <a:lnTo>
                    <a:pt x="16385" y="12367"/>
                  </a:lnTo>
                  <a:lnTo>
                    <a:pt x="10615" y="11776"/>
                  </a:lnTo>
                  <a:lnTo>
                    <a:pt x="16385"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58"/>
            <p:cNvSpPr/>
            <p:nvPr/>
          </p:nvSpPr>
          <p:spPr>
            <a:xfrm flipH="1">
              <a:off x="6114629" y="2533448"/>
              <a:ext cx="701811" cy="736376"/>
            </a:xfrm>
            <a:custGeom>
              <a:rect b="b" l="l" r="r" t="t"/>
              <a:pathLst>
                <a:path extrusionOk="0" fill="none" h="17192" w="16385">
                  <a:moveTo>
                    <a:pt x="16385" y="0"/>
                  </a:moveTo>
                  <a:lnTo>
                    <a:pt x="7129" y="7444"/>
                  </a:lnTo>
                  <a:lnTo>
                    <a:pt x="4983" y="1674"/>
                  </a:lnTo>
                  <a:lnTo>
                    <a:pt x="3663" y="9315"/>
                  </a:lnTo>
                  <a:lnTo>
                    <a:pt x="1" y="6853"/>
                  </a:lnTo>
                  <a:lnTo>
                    <a:pt x="2876" y="11776"/>
                  </a:lnTo>
                  <a:lnTo>
                    <a:pt x="2876" y="11776"/>
                  </a:lnTo>
                  <a:lnTo>
                    <a:pt x="3132" y="11855"/>
                  </a:lnTo>
                  <a:lnTo>
                    <a:pt x="3407" y="11953"/>
                  </a:lnTo>
                  <a:lnTo>
                    <a:pt x="3663" y="12072"/>
                  </a:lnTo>
                  <a:lnTo>
                    <a:pt x="3919" y="12209"/>
                  </a:lnTo>
                  <a:lnTo>
                    <a:pt x="4451" y="12485"/>
                  </a:lnTo>
                  <a:lnTo>
                    <a:pt x="4943" y="12820"/>
                  </a:lnTo>
                  <a:lnTo>
                    <a:pt x="5436" y="13174"/>
                  </a:lnTo>
                  <a:lnTo>
                    <a:pt x="5908" y="13529"/>
                  </a:lnTo>
                  <a:lnTo>
                    <a:pt x="6342" y="13903"/>
                  </a:lnTo>
                  <a:lnTo>
                    <a:pt x="6755" y="14297"/>
                  </a:lnTo>
                  <a:lnTo>
                    <a:pt x="7129" y="14651"/>
                  </a:lnTo>
                  <a:lnTo>
                    <a:pt x="7484" y="15006"/>
                  </a:lnTo>
                  <a:lnTo>
                    <a:pt x="8035" y="15616"/>
                  </a:lnTo>
                  <a:lnTo>
                    <a:pt x="8390" y="16030"/>
                  </a:lnTo>
                  <a:lnTo>
                    <a:pt x="8528" y="16187"/>
                  </a:lnTo>
                  <a:lnTo>
                    <a:pt x="8528" y="16187"/>
                  </a:lnTo>
                  <a:lnTo>
                    <a:pt x="14455" y="17192"/>
                  </a:lnTo>
                  <a:lnTo>
                    <a:pt x="10733" y="13805"/>
                  </a:lnTo>
                  <a:lnTo>
                    <a:pt x="16385" y="12367"/>
                  </a:lnTo>
                  <a:lnTo>
                    <a:pt x="10615" y="11776"/>
                  </a:lnTo>
                  <a:lnTo>
                    <a:pt x="16385"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58"/>
            <p:cNvSpPr/>
            <p:nvPr/>
          </p:nvSpPr>
          <p:spPr>
            <a:xfrm flipH="1">
              <a:off x="6451164" y="3037844"/>
              <a:ext cx="242132" cy="188977"/>
            </a:xfrm>
            <a:custGeom>
              <a:rect b="b" l="l" r="r" t="t"/>
              <a:pathLst>
                <a:path extrusionOk="0" h="4412" w="5653">
                  <a:moveTo>
                    <a:pt x="1" y="0"/>
                  </a:moveTo>
                  <a:lnTo>
                    <a:pt x="5653" y="4411"/>
                  </a:lnTo>
                  <a:lnTo>
                    <a:pt x="5515" y="4254"/>
                  </a:lnTo>
                  <a:lnTo>
                    <a:pt x="5160" y="3840"/>
                  </a:lnTo>
                  <a:lnTo>
                    <a:pt x="4609" y="3230"/>
                  </a:lnTo>
                  <a:lnTo>
                    <a:pt x="4254" y="2875"/>
                  </a:lnTo>
                  <a:lnTo>
                    <a:pt x="3880" y="2521"/>
                  </a:lnTo>
                  <a:lnTo>
                    <a:pt x="3467" y="2127"/>
                  </a:lnTo>
                  <a:lnTo>
                    <a:pt x="3033" y="1753"/>
                  </a:lnTo>
                  <a:lnTo>
                    <a:pt x="2561" y="1398"/>
                  </a:lnTo>
                  <a:lnTo>
                    <a:pt x="2068" y="1044"/>
                  </a:lnTo>
                  <a:lnTo>
                    <a:pt x="1576" y="709"/>
                  </a:lnTo>
                  <a:lnTo>
                    <a:pt x="1044" y="433"/>
                  </a:lnTo>
                  <a:lnTo>
                    <a:pt x="788" y="296"/>
                  </a:lnTo>
                  <a:lnTo>
                    <a:pt x="532" y="177"/>
                  </a:lnTo>
                  <a:lnTo>
                    <a:pt x="257" y="79"/>
                  </a:lnTo>
                  <a:lnTo>
                    <a:pt x="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58"/>
            <p:cNvSpPr/>
            <p:nvPr/>
          </p:nvSpPr>
          <p:spPr>
            <a:xfrm flipH="1">
              <a:off x="6685672" y="4048348"/>
              <a:ext cx="601411" cy="602268"/>
            </a:xfrm>
            <a:custGeom>
              <a:rect b="b" l="l" r="r" t="t"/>
              <a:pathLst>
                <a:path extrusionOk="0" h="14061" w="14041">
                  <a:moveTo>
                    <a:pt x="7011" y="0"/>
                  </a:moveTo>
                  <a:lnTo>
                    <a:pt x="6656" y="20"/>
                  </a:lnTo>
                  <a:lnTo>
                    <a:pt x="6302" y="39"/>
                  </a:lnTo>
                  <a:lnTo>
                    <a:pt x="5947" y="99"/>
                  </a:lnTo>
                  <a:lnTo>
                    <a:pt x="5593" y="158"/>
                  </a:lnTo>
                  <a:lnTo>
                    <a:pt x="5258" y="236"/>
                  </a:lnTo>
                  <a:lnTo>
                    <a:pt x="4923" y="335"/>
                  </a:lnTo>
                  <a:lnTo>
                    <a:pt x="4608" y="433"/>
                  </a:lnTo>
                  <a:lnTo>
                    <a:pt x="4273" y="571"/>
                  </a:lnTo>
                  <a:lnTo>
                    <a:pt x="3978" y="709"/>
                  </a:lnTo>
                  <a:lnTo>
                    <a:pt x="3663" y="867"/>
                  </a:lnTo>
                  <a:lnTo>
                    <a:pt x="3368" y="1024"/>
                  </a:lnTo>
                  <a:lnTo>
                    <a:pt x="3092" y="1201"/>
                  </a:lnTo>
                  <a:lnTo>
                    <a:pt x="2816" y="1398"/>
                  </a:lnTo>
                  <a:lnTo>
                    <a:pt x="2540" y="1615"/>
                  </a:lnTo>
                  <a:lnTo>
                    <a:pt x="2284" y="1832"/>
                  </a:lnTo>
                  <a:lnTo>
                    <a:pt x="2048" y="2068"/>
                  </a:lnTo>
                  <a:lnTo>
                    <a:pt x="1812" y="2304"/>
                  </a:lnTo>
                  <a:lnTo>
                    <a:pt x="1595" y="2560"/>
                  </a:lnTo>
                  <a:lnTo>
                    <a:pt x="1379" y="2836"/>
                  </a:lnTo>
                  <a:lnTo>
                    <a:pt x="1182" y="3112"/>
                  </a:lnTo>
                  <a:lnTo>
                    <a:pt x="1004" y="3387"/>
                  </a:lnTo>
                  <a:lnTo>
                    <a:pt x="847" y="3683"/>
                  </a:lnTo>
                  <a:lnTo>
                    <a:pt x="689" y="3998"/>
                  </a:lnTo>
                  <a:lnTo>
                    <a:pt x="551" y="4293"/>
                  </a:lnTo>
                  <a:lnTo>
                    <a:pt x="414" y="4628"/>
                  </a:lnTo>
                  <a:lnTo>
                    <a:pt x="315" y="4943"/>
                  </a:lnTo>
                  <a:lnTo>
                    <a:pt x="217" y="5278"/>
                  </a:lnTo>
                  <a:lnTo>
                    <a:pt x="138" y="5613"/>
                  </a:lnTo>
                  <a:lnTo>
                    <a:pt x="79" y="5967"/>
                  </a:lnTo>
                  <a:lnTo>
                    <a:pt x="20" y="6321"/>
                  </a:lnTo>
                  <a:lnTo>
                    <a:pt x="0" y="6676"/>
                  </a:lnTo>
                  <a:lnTo>
                    <a:pt x="0" y="7030"/>
                  </a:lnTo>
                  <a:lnTo>
                    <a:pt x="0" y="7405"/>
                  </a:lnTo>
                  <a:lnTo>
                    <a:pt x="20" y="7759"/>
                  </a:lnTo>
                  <a:lnTo>
                    <a:pt x="79" y="8113"/>
                  </a:lnTo>
                  <a:lnTo>
                    <a:pt x="138" y="8448"/>
                  </a:lnTo>
                  <a:lnTo>
                    <a:pt x="217" y="8783"/>
                  </a:lnTo>
                  <a:lnTo>
                    <a:pt x="315" y="9118"/>
                  </a:lnTo>
                  <a:lnTo>
                    <a:pt x="414" y="9453"/>
                  </a:lnTo>
                  <a:lnTo>
                    <a:pt x="551" y="9768"/>
                  </a:lnTo>
                  <a:lnTo>
                    <a:pt x="689" y="10083"/>
                  </a:lnTo>
                  <a:lnTo>
                    <a:pt x="847" y="10378"/>
                  </a:lnTo>
                  <a:lnTo>
                    <a:pt x="1004" y="10674"/>
                  </a:lnTo>
                  <a:lnTo>
                    <a:pt x="1182" y="10969"/>
                  </a:lnTo>
                  <a:lnTo>
                    <a:pt x="1379" y="11245"/>
                  </a:lnTo>
                  <a:lnTo>
                    <a:pt x="1595" y="11501"/>
                  </a:lnTo>
                  <a:lnTo>
                    <a:pt x="1812" y="11757"/>
                  </a:lnTo>
                  <a:lnTo>
                    <a:pt x="2048" y="12013"/>
                  </a:lnTo>
                  <a:lnTo>
                    <a:pt x="2284" y="12229"/>
                  </a:lnTo>
                  <a:lnTo>
                    <a:pt x="2540" y="12466"/>
                  </a:lnTo>
                  <a:lnTo>
                    <a:pt x="2816" y="12662"/>
                  </a:lnTo>
                  <a:lnTo>
                    <a:pt x="3092" y="12859"/>
                  </a:lnTo>
                  <a:lnTo>
                    <a:pt x="3368" y="13037"/>
                  </a:lnTo>
                  <a:lnTo>
                    <a:pt x="3663" y="13214"/>
                  </a:lnTo>
                  <a:lnTo>
                    <a:pt x="3978" y="13371"/>
                  </a:lnTo>
                  <a:lnTo>
                    <a:pt x="4273" y="13509"/>
                  </a:lnTo>
                  <a:lnTo>
                    <a:pt x="4608" y="13627"/>
                  </a:lnTo>
                  <a:lnTo>
                    <a:pt x="4923" y="13746"/>
                  </a:lnTo>
                  <a:lnTo>
                    <a:pt x="5258" y="13844"/>
                  </a:lnTo>
                  <a:lnTo>
                    <a:pt x="5593" y="13923"/>
                  </a:lnTo>
                  <a:lnTo>
                    <a:pt x="5947" y="13982"/>
                  </a:lnTo>
                  <a:lnTo>
                    <a:pt x="6302" y="14021"/>
                  </a:lnTo>
                  <a:lnTo>
                    <a:pt x="6656" y="14061"/>
                  </a:lnTo>
                  <a:lnTo>
                    <a:pt x="7385" y="14061"/>
                  </a:lnTo>
                  <a:lnTo>
                    <a:pt x="7739" y="14021"/>
                  </a:lnTo>
                  <a:lnTo>
                    <a:pt x="8094" y="13982"/>
                  </a:lnTo>
                  <a:lnTo>
                    <a:pt x="8429" y="13923"/>
                  </a:lnTo>
                  <a:lnTo>
                    <a:pt x="8763" y="13844"/>
                  </a:lnTo>
                  <a:lnTo>
                    <a:pt x="9098" y="13746"/>
                  </a:lnTo>
                  <a:lnTo>
                    <a:pt x="9433" y="13627"/>
                  </a:lnTo>
                  <a:lnTo>
                    <a:pt x="9748" y="13509"/>
                  </a:lnTo>
                  <a:lnTo>
                    <a:pt x="10063" y="13371"/>
                  </a:lnTo>
                  <a:lnTo>
                    <a:pt x="10358" y="13214"/>
                  </a:lnTo>
                  <a:lnTo>
                    <a:pt x="10654" y="13037"/>
                  </a:lnTo>
                  <a:lnTo>
                    <a:pt x="10949" y="12859"/>
                  </a:lnTo>
                  <a:lnTo>
                    <a:pt x="11225" y="12662"/>
                  </a:lnTo>
                  <a:lnTo>
                    <a:pt x="11481" y="12466"/>
                  </a:lnTo>
                  <a:lnTo>
                    <a:pt x="11737" y="12229"/>
                  </a:lnTo>
                  <a:lnTo>
                    <a:pt x="11993" y="12013"/>
                  </a:lnTo>
                  <a:lnTo>
                    <a:pt x="12210" y="11757"/>
                  </a:lnTo>
                  <a:lnTo>
                    <a:pt x="12446" y="11501"/>
                  </a:lnTo>
                  <a:lnTo>
                    <a:pt x="12643" y="11245"/>
                  </a:lnTo>
                  <a:lnTo>
                    <a:pt x="12840" y="10969"/>
                  </a:lnTo>
                  <a:lnTo>
                    <a:pt x="13017" y="10674"/>
                  </a:lnTo>
                  <a:lnTo>
                    <a:pt x="13194" y="10378"/>
                  </a:lnTo>
                  <a:lnTo>
                    <a:pt x="13352" y="10083"/>
                  </a:lnTo>
                  <a:lnTo>
                    <a:pt x="13490" y="9768"/>
                  </a:lnTo>
                  <a:lnTo>
                    <a:pt x="13608" y="9453"/>
                  </a:lnTo>
                  <a:lnTo>
                    <a:pt x="13726" y="9118"/>
                  </a:lnTo>
                  <a:lnTo>
                    <a:pt x="13824" y="8783"/>
                  </a:lnTo>
                  <a:lnTo>
                    <a:pt x="13903" y="8448"/>
                  </a:lnTo>
                  <a:lnTo>
                    <a:pt x="13962" y="8113"/>
                  </a:lnTo>
                  <a:lnTo>
                    <a:pt x="14002" y="7759"/>
                  </a:lnTo>
                  <a:lnTo>
                    <a:pt x="14041" y="7405"/>
                  </a:lnTo>
                  <a:lnTo>
                    <a:pt x="14041" y="7030"/>
                  </a:lnTo>
                  <a:lnTo>
                    <a:pt x="14041" y="6676"/>
                  </a:lnTo>
                  <a:lnTo>
                    <a:pt x="14002" y="6321"/>
                  </a:lnTo>
                  <a:lnTo>
                    <a:pt x="13962" y="5967"/>
                  </a:lnTo>
                  <a:lnTo>
                    <a:pt x="13903" y="5613"/>
                  </a:lnTo>
                  <a:lnTo>
                    <a:pt x="13824" y="5278"/>
                  </a:lnTo>
                  <a:lnTo>
                    <a:pt x="13726" y="4943"/>
                  </a:lnTo>
                  <a:lnTo>
                    <a:pt x="13608" y="4628"/>
                  </a:lnTo>
                  <a:lnTo>
                    <a:pt x="13490" y="4293"/>
                  </a:lnTo>
                  <a:lnTo>
                    <a:pt x="13352" y="3998"/>
                  </a:lnTo>
                  <a:lnTo>
                    <a:pt x="13194" y="3683"/>
                  </a:lnTo>
                  <a:lnTo>
                    <a:pt x="13017" y="3387"/>
                  </a:lnTo>
                  <a:lnTo>
                    <a:pt x="12840" y="3112"/>
                  </a:lnTo>
                  <a:lnTo>
                    <a:pt x="12643" y="2836"/>
                  </a:lnTo>
                  <a:lnTo>
                    <a:pt x="12446" y="2560"/>
                  </a:lnTo>
                  <a:lnTo>
                    <a:pt x="12210" y="2304"/>
                  </a:lnTo>
                  <a:lnTo>
                    <a:pt x="11993" y="2068"/>
                  </a:lnTo>
                  <a:lnTo>
                    <a:pt x="11737" y="1832"/>
                  </a:lnTo>
                  <a:lnTo>
                    <a:pt x="11481" y="1615"/>
                  </a:lnTo>
                  <a:lnTo>
                    <a:pt x="11225" y="1398"/>
                  </a:lnTo>
                  <a:lnTo>
                    <a:pt x="10949" y="1201"/>
                  </a:lnTo>
                  <a:lnTo>
                    <a:pt x="10654" y="1024"/>
                  </a:lnTo>
                  <a:lnTo>
                    <a:pt x="10358" y="867"/>
                  </a:lnTo>
                  <a:lnTo>
                    <a:pt x="10063" y="709"/>
                  </a:lnTo>
                  <a:lnTo>
                    <a:pt x="9748" y="571"/>
                  </a:lnTo>
                  <a:lnTo>
                    <a:pt x="9433" y="433"/>
                  </a:lnTo>
                  <a:lnTo>
                    <a:pt x="9098" y="335"/>
                  </a:lnTo>
                  <a:lnTo>
                    <a:pt x="8763" y="236"/>
                  </a:lnTo>
                  <a:lnTo>
                    <a:pt x="8429" y="158"/>
                  </a:lnTo>
                  <a:lnTo>
                    <a:pt x="8094" y="99"/>
                  </a:lnTo>
                  <a:lnTo>
                    <a:pt x="7739" y="39"/>
                  </a:lnTo>
                  <a:lnTo>
                    <a:pt x="7385" y="20"/>
                  </a:lnTo>
                  <a:lnTo>
                    <a:pt x="701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58"/>
            <p:cNvSpPr/>
            <p:nvPr/>
          </p:nvSpPr>
          <p:spPr>
            <a:xfrm flipH="1">
              <a:off x="6816397" y="4179930"/>
              <a:ext cx="339962" cy="339962"/>
            </a:xfrm>
            <a:custGeom>
              <a:rect b="b" l="l" r="r" t="t"/>
              <a:pathLst>
                <a:path extrusionOk="0" h="7937" w="7937">
                  <a:moveTo>
                    <a:pt x="3959" y="0"/>
                  </a:moveTo>
                  <a:lnTo>
                    <a:pt x="3565" y="20"/>
                  </a:lnTo>
                  <a:lnTo>
                    <a:pt x="3171" y="79"/>
                  </a:lnTo>
                  <a:lnTo>
                    <a:pt x="2777" y="177"/>
                  </a:lnTo>
                  <a:lnTo>
                    <a:pt x="2423" y="315"/>
                  </a:lnTo>
                  <a:lnTo>
                    <a:pt x="2068" y="473"/>
                  </a:lnTo>
                  <a:lnTo>
                    <a:pt x="1753" y="670"/>
                  </a:lnTo>
                  <a:lnTo>
                    <a:pt x="1438" y="906"/>
                  </a:lnTo>
                  <a:lnTo>
                    <a:pt x="1162" y="1162"/>
                  </a:lnTo>
                  <a:lnTo>
                    <a:pt x="906" y="1438"/>
                  </a:lnTo>
                  <a:lnTo>
                    <a:pt x="670" y="1753"/>
                  </a:lnTo>
                  <a:lnTo>
                    <a:pt x="473" y="2068"/>
                  </a:lnTo>
                  <a:lnTo>
                    <a:pt x="316" y="2422"/>
                  </a:lnTo>
                  <a:lnTo>
                    <a:pt x="178" y="2777"/>
                  </a:lnTo>
                  <a:lnTo>
                    <a:pt x="79" y="3171"/>
                  </a:lnTo>
                  <a:lnTo>
                    <a:pt x="20" y="3565"/>
                  </a:lnTo>
                  <a:lnTo>
                    <a:pt x="0" y="3958"/>
                  </a:lnTo>
                  <a:lnTo>
                    <a:pt x="20" y="4372"/>
                  </a:lnTo>
                  <a:lnTo>
                    <a:pt x="79" y="4766"/>
                  </a:lnTo>
                  <a:lnTo>
                    <a:pt x="178" y="5140"/>
                  </a:lnTo>
                  <a:lnTo>
                    <a:pt x="316" y="5514"/>
                  </a:lnTo>
                  <a:lnTo>
                    <a:pt x="473" y="5849"/>
                  </a:lnTo>
                  <a:lnTo>
                    <a:pt x="670" y="6184"/>
                  </a:lnTo>
                  <a:lnTo>
                    <a:pt x="906" y="6479"/>
                  </a:lnTo>
                  <a:lnTo>
                    <a:pt x="1162" y="6774"/>
                  </a:lnTo>
                  <a:lnTo>
                    <a:pt x="1438" y="7030"/>
                  </a:lnTo>
                  <a:lnTo>
                    <a:pt x="1753" y="7247"/>
                  </a:lnTo>
                  <a:lnTo>
                    <a:pt x="2068" y="7444"/>
                  </a:lnTo>
                  <a:lnTo>
                    <a:pt x="2423" y="7621"/>
                  </a:lnTo>
                  <a:lnTo>
                    <a:pt x="2777" y="7739"/>
                  </a:lnTo>
                  <a:lnTo>
                    <a:pt x="3171" y="7838"/>
                  </a:lnTo>
                  <a:lnTo>
                    <a:pt x="3565" y="7897"/>
                  </a:lnTo>
                  <a:lnTo>
                    <a:pt x="3959" y="7936"/>
                  </a:lnTo>
                  <a:lnTo>
                    <a:pt x="4372" y="7897"/>
                  </a:lnTo>
                  <a:lnTo>
                    <a:pt x="4766" y="7838"/>
                  </a:lnTo>
                  <a:lnTo>
                    <a:pt x="5140" y="7739"/>
                  </a:lnTo>
                  <a:lnTo>
                    <a:pt x="5514" y="7621"/>
                  </a:lnTo>
                  <a:lnTo>
                    <a:pt x="5849" y="7444"/>
                  </a:lnTo>
                  <a:lnTo>
                    <a:pt x="6184" y="7247"/>
                  </a:lnTo>
                  <a:lnTo>
                    <a:pt x="6479" y="7030"/>
                  </a:lnTo>
                  <a:lnTo>
                    <a:pt x="6775" y="6774"/>
                  </a:lnTo>
                  <a:lnTo>
                    <a:pt x="7031" y="6479"/>
                  </a:lnTo>
                  <a:lnTo>
                    <a:pt x="7247" y="6184"/>
                  </a:lnTo>
                  <a:lnTo>
                    <a:pt x="7444" y="5849"/>
                  </a:lnTo>
                  <a:lnTo>
                    <a:pt x="7622" y="5514"/>
                  </a:lnTo>
                  <a:lnTo>
                    <a:pt x="7740" y="5140"/>
                  </a:lnTo>
                  <a:lnTo>
                    <a:pt x="7838" y="4766"/>
                  </a:lnTo>
                  <a:lnTo>
                    <a:pt x="7897" y="4372"/>
                  </a:lnTo>
                  <a:lnTo>
                    <a:pt x="7937" y="3958"/>
                  </a:lnTo>
                  <a:lnTo>
                    <a:pt x="7897" y="3565"/>
                  </a:lnTo>
                  <a:lnTo>
                    <a:pt x="7838" y="3171"/>
                  </a:lnTo>
                  <a:lnTo>
                    <a:pt x="7740" y="2777"/>
                  </a:lnTo>
                  <a:lnTo>
                    <a:pt x="7622" y="2422"/>
                  </a:lnTo>
                  <a:lnTo>
                    <a:pt x="7444" y="2068"/>
                  </a:lnTo>
                  <a:lnTo>
                    <a:pt x="7247" y="1753"/>
                  </a:lnTo>
                  <a:lnTo>
                    <a:pt x="7031" y="1438"/>
                  </a:lnTo>
                  <a:lnTo>
                    <a:pt x="6775" y="1162"/>
                  </a:lnTo>
                  <a:lnTo>
                    <a:pt x="6479" y="906"/>
                  </a:lnTo>
                  <a:lnTo>
                    <a:pt x="6184" y="670"/>
                  </a:lnTo>
                  <a:lnTo>
                    <a:pt x="5849" y="473"/>
                  </a:lnTo>
                  <a:lnTo>
                    <a:pt x="5514" y="315"/>
                  </a:lnTo>
                  <a:lnTo>
                    <a:pt x="5140" y="177"/>
                  </a:lnTo>
                  <a:lnTo>
                    <a:pt x="4766" y="79"/>
                  </a:lnTo>
                  <a:lnTo>
                    <a:pt x="4372" y="20"/>
                  </a:lnTo>
                  <a:lnTo>
                    <a:pt x="395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58"/>
            <p:cNvSpPr/>
            <p:nvPr/>
          </p:nvSpPr>
          <p:spPr>
            <a:xfrm flipH="1">
              <a:off x="6927718" y="4290395"/>
              <a:ext cx="118132" cy="118132"/>
            </a:xfrm>
            <a:custGeom>
              <a:rect b="b" l="l" r="r" t="t"/>
              <a:pathLst>
                <a:path extrusionOk="0" h="2758" w="2758">
                  <a:moveTo>
                    <a:pt x="1241" y="1"/>
                  </a:moveTo>
                  <a:lnTo>
                    <a:pt x="1103" y="40"/>
                  </a:lnTo>
                  <a:lnTo>
                    <a:pt x="965" y="60"/>
                  </a:lnTo>
                  <a:lnTo>
                    <a:pt x="847" y="119"/>
                  </a:lnTo>
                  <a:lnTo>
                    <a:pt x="729" y="178"/>
                  </a:lnTo>
                  <a:lnTo>
                    <a:pt x="611" y="237"/>
                  </a:lnTo>
                  <a:lnTo>
                    <a:pt x="512" y="316"/>
                  </a:lnTo>
                  <a:lnTo>
                    <a:pt x="414" y="414"/>
                  </a:lnTo>
                  <a:lnTo>
                    <a:pt x="315" y="513"/>
                  </a:lnTo>
                  <a:lnTo>
                    <a:pt x="237" y="611"/>
                  </a:lnTo>
                  <a:lnTo>
                    <a:pt x="177" y="730"/>
                  </a:lnTo>
                  <a:lnTo>
                    <a:pt x="118" y="848"/>
                  </a:lnTo>
                  <a:lnTo>
                    <a:pt x="59" y="966"/>
                  </a:lnTo>
                  <a:lnTo>
                    <a:pt x="40" y="1104"/>
                  </a:lnTo>
                  <a:lnTo>
                    <a:pt x="20" y="1242"/>
                  </a:lnTo>
                  <a:lnTo>
                    <a:pt x="0" y="1379"/>
                  </a:lnTo>
                  <a:lnTo>
                    <a:pt x="20" y="1517"/>
                  </a:lnTo>
                  <a:lnTo>
                    <a:pt x="40" y="1655"/>
                  </a:lnTo>
                  <a:lnTo>
                    <a:pt x="59" y="1793"/>
                  </a:lnTo>
                  <a:lnTo>
                    <a:pt x="118" y="1931"/>
                  </a:lnTo>
                  <a:lnTo>
                    <a:pt x="177" y="2049"/>
                  </a:lnTo>
                  <a:lnTo>
                    <a:pt x="237" y="2147"/>
                  </a:lnTo>
                  <a:lnTo>
                    <a:pt x="315" y="2266"/>
                  </a:lnTo>
                  <a:lnTo>
                    <a:pt x="414" y="2364"/>
                  </a:lnTo>
                  <a:lnTo>
                    <a:pt x="512" y="2443"/>
                  </a:lnTo>
                  <a:lnTo>
                    <a:pt x="611" y="2522"/>
                  </a:lnTo>
                  <a:lnTo>
                    <a:pt x="729" y="2600"/>
                  </a:lnTo>
                  <a:lnTo>
                    <a:pt x="847" y="2659"/>
                  </a:lnTo>
                  <a:lnTo>
                    <a:pt x="965" y="2699"/>
                  </a:lnTo>
                  <a:lnTo>
                    <a:pt x="1103" y="2738"/>
                  </a:lnTo>
                  <a:lnTo>
                    <a:pt x="1241" y="2758"/>
                  </a:lnTo>
                  <a:lnTo>
                    <a:pt x="1517" y="2758"/>
                  </a:lnTo>
                  <a:lnTo>
                    <a:pt x="1654" y="2738"/>
                  </a:lnTo>
                  <a:lnTo>
                    <a:pt x="1792" y="2699"/>
                  </a:lnTo>
                  <a:lnTo>
                    <a:pt x="1930" y="2659"/>
                  </a:lnTo>
                  <a:lnTo>
                    <a:pt x="2048" y="2600"/>
                  </a:lnTo>
                  <a:lnTo>
                    <a:pt x="2147" y="2522"/>
                  </a:lnTo>
                  <a:lnTo>
                    <a:pt x="2265" y="2443"/>
                  </a:lnTo>
                  <a:lnTo>
                    <a:pt x="2363" y="2364"/>
                  </a:lnTo>
                  <a:lnTo>
                    <a:pt x="2442" y="2266"/>
                  </a:lnTo>
                  <a:lnTo>
                    <a:pt x="2521" y="2147"/>
                  </a:lnTo>
                  <a:lnTo>
                    <a:pt x="2600" y="2049"/>
                  </a:lnTo>
                  <a:lnTo>
                    <a:pt x="2659" y="1931"/>
                  </a:lnTo>
                  <a:lnTo>
                    <a:pt x="2698" y="1793"/>
                  </a:lnTo>
                  <a:lnTo>
                    <a:pt x="2737" y="1655"/>
                  </a:lnTo>
                  <a:lnTo>
                    <a:pt x="2757" y="1517"/>
                  </a:lnTo>
                  <a:lnTo>
                    <a:pt x="2757" y="1379"/>
                  </a:lnTo>
                  <a:lnTo>
                    <a:pt x="2757" y="1242"/>
                  </a:lnTo>
                  <a:lnTo>
                    <a:pt x="2737" y="1104"/>
                  </a:lnTo>
                  <a:lnTo>
                    <a:pt x="2698" y="966"/>
                  </a:lnTo>
                  <a:lnTo>
                    <a:pt x="2659" y="848"/>
                  </a:lnTo>
                  <a:lnTo>
                    <a:pt x="2600" y="730"/>
                  </a:lnTo>
                  <a:lnTo>
                    <a:pt x="2521" y="611"/>
                  </a:lnTo>
                  <a:lnTo>
                    <a:pt x="2442" y="513"/>
                  </a:lnTo>
                  <a:lnTo>
                    <a:pt x="2363" y="414"/>
                  </a:lnTo>
                  <a:lnTo>
                    <a:pt x="2265" y="316"/>
                  </a:lnTo>
                  <a:lnTo>
                    <a:pt x="2147" y="237"/>
                  </a:lnTo>
                  <a:lnTo>
                    <a:pt x="2048" y="178"/>
                  </a:lnTo>
                  <a:lnTo>
                    <a:pt x="1930" y="119"/>
                  </a:lnTo>
                  <a:lnTo>
                    <a:pt x="1792" y="60"/>
                  </a:lnTo>
                  <a:lnTo>
                    <a:pt x="1654" y="40"/>
                  </a:lnTo>
                  <a:lnTo>
                    <a:pt x="151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SUBSCRIBE: http://bit.ly/A24subscribe &#10; &#10;From writer/director Jonathan Glazer and starring Sandra Hüller, Christian Friedel, and Ralph Herforth. THE ZONE OF INTEREST – Now Playing In Theaters and On Demand.&#10;&#10;HOW TO WATCH: https://bit.ly/TheZoneofInterest-OnDemand &#10; &#10;RELEASE DATE: Coming Soon &#10;DIRECTOR: Jonathan Glazer &#10;CAST: Sandra Hüller, Christian Friedel, Ralph Herforth &#10; &#10;Like THE ZONE OF INTEREST on FACEBOOK: https://bit.ly/TheZoneofInterestFB &#10;Follow THE ZONE OF INTEREST on Twitter: https://bit.ly/TheZoneofInterestTW &#10;Follow THE ZONE OF INTEREST on Instagram: https://bit.ly/TheZoneofInterestIG&#10; &#10;------ &#10; &#10;ABOUT A24: &#10;The studio behind MOONLIGHT, LADY BIRD, EX MACHINA, THE WITCH, EIGHTH GRADE, HEREDITARY &amp; more. &#10; &#10;Coming Soon: Priscilla, Dream Scenario, The Iron Claw &#10; &#10;Subscribe to A24's NEWSLETTER:  http://bit.ly/A24signup &#10;Visit A24 WEBSITE: http://bit.ly/A24filmsdotcom &#10;Like A24 on FACEBOOK: http://bit.ly/FBA24 &#10;Follow A24 on TWITTER: http://bit.ly/TweetA24 &#10;Follow A24 on INSTAGRAM: http://bit.ly/InstaA24" id="1819" name="Google Shape;1819;p58" title="The Zone of Interest | Official Trailer HD | A24">
            <a:hlinkClick r:id="rId3"/>
          </p:cNvPr>
          <p:cNvPicPr preferRelativeResize="0"/>
          <p:nvPr/>
        </p:nvPicPr>
        <p:blipFill>
          <a:blip r:embed="rId4">
            <a:alphaModFix/>
          </a:blip>
          <a:stretch>
            <a:fillRect/>
          </a:stretch>
        </p:blipFill>
        <p:spPr>
          <a:xfrm>
            <a:off x="409675" y="2191950"/>
            <a:ext cx="3048000" cy="1714500"/>
          </a:xfrm>
          <a:prstGeom prst="rect">
            <a:avLst/>
          </a:prstGeom>
          <a:noFill/>
          <a:ln>
            <a:noFill/>
          </a:ln>
        </p:spPr>
      </p:pic>
      <p:sp>
        <p:nvSpPr>
          <p:cNvPr id="1820" name="Google Shape;1820;p58"/>
          <p:cNvSpPr txBox="1"/>
          <p:nvPr/>
        </p:nvSpPr>
        <p:spPr>
          <a:xfrm>
            <a:off x="441125" y="1618150"/>
            <a:ext cx="487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Treiler </a:t>
            </a:r>
            <a:r>
              <a:rPr lang="en" u="sng">
                <a:solidFill>
                  <a:schemeClr val="hlink"/>
                </a:solidFill>
                <a:hlinkClick r:id="rId5"/>
              </a:rPr>
              <a:t>https://www.youtube.com/watch?v=r-vfg3KkV54</a:t>
            </a:r>
            <a:r>
              <a:rPr lang="en"/>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775"/>
                                        </p:tgtEl>
                                        <p:attrNameLst>
                                          <p:attrName>style.visibility</p:attrName>
                                        </p:attrNameLst>
                                      </p:cBhvr>
                                      <p:to>
                                        <p:strVal val="visible"/>
                                      </p:to>
                                    </p:set>
                                    <p:animEffect filter="fade" transition="in">
                                      <p:cBhvr>
                                        <p:cTn dur="1000"/>
                                        <p:tgtEl>
                                          <p:spTgt spid="177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86"/>
                                        </p:tgtEl>
                                        <p:attrNameLst>
                                          <p:attrName>style.visibility</p:attrName>
                                        </p:attrNameLst>
                                      </p:cBhvr>
                                      <p:to>
                                        <p:strVal val="visible"/>
                                      </p:to>
                                    </p:set>
                                    <p:animEffect filter="fade" transition="in">
                                      <p:cBhvr>
                                        <p:cTn dur="1000"/>
                                        <p:tgtEl>
                                          <p:spTgt spid="17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9"/>
                                        </p:tgtEl>
                                        <p:attrNameLst>
                                          <p:attrName>style.visibility</p:attrName>
                                        </p:attrNameLst>
                                      </p:cBhvr>
                                      <p:to>
                                        <p:strVal val="visible"/>
                                      </p:to>
                                    </p:set>
                                    <p:animEffect filter="fade" transition="in">
                                      <p:cBhvr>
                                        <p:cTn dur="1000"/>
                                        <p:tgtEl>
                                          <p:spTgt spid="18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4" name="Shape 1824"/>
        <p:cNvGrpSpPr/>
        <p:nvPr/>
      </p:nvGrpSpPr>
      <p:grpSpPr>
        <a:xfrm>
          <a:off x="0" y="0"/>
          <a:ext cx="0" cy="0"/>
          <a:chOff x="0" y="0"/>
          <a:chExt cx="0" cy="0"/>
        </a:xfrm>
      </p:grpSpPr>
      <p:grpSp>
        <p:nvGrpSpPr>
          <p:cNvPr id="1825" name="Google Shape;1825;p59"/>
          <p:cNvGrpSpPr/>
          <p:nvPr/>
        </p:nvGrpSpPr>
        <p:grpSpPr>
          <a:xfrm flipH="1" rot="10800000">
            <a:off x="2657475" y="4650619"/>
            <a:ext cx="3829050" cy="936057"/>
            <a:chOff x="238125" y="1984300"/>
            <a:chExt cx="7143750" cy="1746375"/>
          </a:xfrm>
        </p:grpSpPr>
        <p:sp>
          <p:nvSpPr>
            <p:cNvPr id="1826" name="Google Shape;1826;p59"/>
            <p:cNvSpPr/>
            <p:nvPr/>
          </p:nvSpPr>
          <p:spPr>
            <a:xfrm>
              <a:off x="238125" y="1984300"/>
              <a:ext cx="7143750" cy="1746375"/>
            </a:xfrm>
            <a:custGeom>
              <a:rect b="b" l="l" r="r" t="t"/>
              <a:pathLst>
                <a:path extrusionOk="0" h="69855" w="28575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59"/>
            <p:cNvSpPr/>
            <p:nvPr/>
          </p:nvSpPr>
          <p:spPr>
            <a:xfrm>
              <a:off x="392325" y="2533300"/>
              <a:ext cx="18600" cy="14575"/>
            </a:xfrm>
            <a:custGeom>
              <a:rect b="b" l="l" r="r" t="t"/>
              <a:pathLst>
                <a:path extrusionOk="0" h="583" w="744">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59"/>
            <p:cNvSpPr/>
            <p:nvPr/>
          </p:nvSpPr>
          <p:spPr>
            <a:xfrm>
              <a:off x="905825" y="2129625"/>
              <a:ext cx="16175" cy="11325"/>
            </a:xfrm>
            <a:custGeom>
              <a:rect b="b" l="l" r="r" t="t"/>
              <a:pathLst>
                <a:path extrusionOk="0" h="453" w="647">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59"/>
            <p:cNvSpPr/>
            <p:nvPr/>
          </p:nvSpPr>
          <p:spPr>
            <a:xfrm>
              <a:off x="935700" y="2058575"/>
              <a:ext cx="16175" cy="9700"/>
            </a:xfrm>
            <a:custGeom>
              <a:rect b="b" l="l" r="r" t="t"/>
              <a:pathLst>
                <a:path extrusionOk="0" h="388" w="647">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59"/>
            <p:cNvSpPr/>
            <p:nvPr/>
          </p:nvSpPr>
          <p:spPr>
            <a:xfrm>
              <a:off x="946200" y="2107000"/>
              <a:ext cx="12125" cy="12150"/>
            </a:xfrm>
            <a:custGeom>
              <a:rect b="b" l="l" r="r" t="t"/>
              <a:pathLst>
                <a:path extrusionOk="0" h="486" w="485">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59"/>
            <p:cNvSpPr/>
            <p:nvPr/>
          </p:nvSpPr>
          <p:spPr>
            <a:xfrm>
              <a:off x="963150" y="2050500"/>
              <a:ext cx="10525" cy="15350"/>
            </a:xfrm>
            <a:custGeom>
              <a:rect b="b" l="l" r="r" t="t"/>
              <a:pathLst>
                <a:path extrusionOk="0" h="614" w="421">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59"/>
            <p:cNvSpPr/>
            <p:nvPr/>
          </p:nvSpPr>
          <p:spPr>
            <a:xfrm>
              <a:off x="970400" y="2025475"/>
              <a:ext cx="16175" cy="8100"/>
            </a:xfrm>
            <a:custGeom>
              <a:rect b="b" l="l" r="r" t="t"/>
              <a:pathLst>
                <a:path extrusionOk="0" h="324" w="647">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59"/>
            <p:cNvSpPr/>
            <p:nvPr/>
          </p:nvSpPr>
          <p:spPr>
            <a:xfrm>
              <a:off x="933275" y="2207125"/>
              <a:ext cx="7300" cy="18600"/>
            </a:xfrm>
            <a:custGeom>
              <a:rect b="b" l="l" r="r" t="t"/>
              <a:pathLst>
                <a:path extrusionOk="0" h="744" w="292">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59"/>
            <p:cNvSpPr/>
            <p:nvPr/>
          </p:nvSpPr>
          <p:spPr>
            <a:xfrm>
              <a:off x="969600" y="2090850"/>
              <a:ext cx="15375" cy="25875"/>
            </a:xfrm>
            <a:custGeom>
              <a:rect b="b" l="l" r="r" t="t"/>
              <a:pathLst>
                <a:path extrusionOk="0" h="1035" w="615">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59"/>
            <p:cNvSpPr/>
            <p:nvPr/>
          </p:nvSpPr>
          <p:spPr>
            <a:xfrm>
              <a:off x="949425" y="2212775"/>
              <a:ext cx="36350" cy="14550"/>
            </a:xfrm>
            <a:custGeom>
              <a:rect b="b" l="l" r="r" t="t"/>
              <a:pathLst>
                <a:path extrusionOk="0" h="582" w="1454">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59"/>
            <p:cNvSpPr/>
            <p:nvPr/>
          </p:nvSpPr>
          <p:spPr>
            <a:xfrm>
              <a:off x="1002700" y="2040000"/>
              <a:ext cx="37975" cy="7300"/>
            </a:xfrm>
            <a:custGeom>
              <a:rect b="b" l="l" r="r" t="t"/>
              <a:pathLst>
                <a:path extrusionOk="0" h="292" w="1519">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59"/>
            <p:cNvSpPr/>
            <p:nvPr/>
          </p:nvSpPr>
          <p:spPr>
            <a:xfrm>
              <a:off x="970400" y="2165950"/>
              <a:ext cx="14575" cy="13750"/>
            </a:xfrm>
            <a:custGeom>
              <a:rect b="b" l="l" r="r" t="t"/>
              <a:pathLst>
                <a:path extrusionOk="0" h="550" w="583">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59"/>
            <p:cNvSpPr/>
            <p:nvPr/>
          </p:nvSpPr>
          <p:spPr>
            <a:xfrm>
              <a:off x="977675" y="2142525"/>
              <a:ext cx="16975" cy="10525"/>
            </a:xfrm>
            <a:custGeom>
              <a:rect b="b" l="l" r="r" t="t"/>
              <a:pathLst>
                <a:path extrusionOk="0" h="421" w="679">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59"/>
            <p:cNvSpPr/>
            <p:nvPr/>
          </p:nvSpPr>
          <p:spPr>
            <a:xfrm>
              <a:off x="1015625" y="2072300"/>
              <a:ext cx="16975" cy="8100"/>
            </a:xfrm>
            <a:custGeom>
              <a:rect b="b" l="l" r="r" t="t"/>
              <a:pathLst>
                <a:path extrusionOk="0" h="324" w="679">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59"/>
            <p:cNvSpPr/>
            <p:nvPr/>
          </p:nvSpPr>
          <p:spPr>
            <a:xfrm>
              <a:off x="935700" y="2377475"/>
              <a:ext cx="32325" cy="24250"/>
            </a:xfrm>
            <a:custGeom>
              <a:rect b="b" l="l" r="r" t="t"/>
              <a:pathLst>
                <a:path extrusionOk="0" h="970" w="1293">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59"/>
            <p:cNvSpPr/>
            <p:nvPr/>
          </p:nvSpPr>
          <p:spPr>
            <a:xfrm>
              <a:off x="1040650" y="2035150"/>
              <a:ext cx="23450" cy="7300"/>
            </a:xfrm>
            <a:custGeom>
              <a:rect b="b" l="l" r="r" t="t"/>
              <a:pathLst>
                <a:path extrusionOk="0" h="292" w="938">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59"/>
            <p:cNvSpPr/>
            <p:nvPr/>
          </p:nvSpPr>
          <p:spPr>
            <a:xfrm>
              <a:off x="1049525" y="2076325"/>
              <a:ext cx="23450" cy="18600"/>
            </a:xfrm>
            <a:custGeom>
              <a:rect b="b" l="l" r="r" t="t"/>
              <a:pathLst>
                <a:path extrusionOk="0" h="744" w="938">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59"/>
            <p:cNvSpPr/>
            <p:nvPr/>
          </p:nvSpPr>
          <p:spPr>
            <a:xfrm>
              <a:off x="1127050" y="2037575"/>
              <a:ext cx="7275" cy="12950"/>
            </a:xfrm>
            <a:custGeom>
              <a:rect b="b" l="l" r="r" t="t"/>
              <a:pathLst>
                <a:path extrusionOk="0" h="518" w="291">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59"/>
            <p:cNvSpPr/>
            <p:nvPr/>
          </p:nvSpPr>
          <p:spPr>
            <a:xfrm>
              <a:off x="1139975" y="2025475"/>
              <a:ext cx="49275" cy="13750"/>
            </a:xfrm>
            <a:custGeom>
              <a:rect b="b" l="l" r="r" t="t"/>
              <a:pathLst>
                <a:path extrusionOk="0" h="550" w="1971">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59"/>
            <p:cNvSpPr/>
            <p:nvPr/>
          </p:nvSpPr>
          <p:spPr>
            <a:xfrm>
              <a:off x="2062800" y="2052100"/>
              <a:ext cx="28300" cy="8925"/>
            </a:xfrm>
            <a:custGeom>
              <a:rect b="b" l="l" r="r" t="t"/>
              <a:pathLst>
                <a:path extrusionOk="0" h="357" w="1132">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59"/>
            <p:cNvSpPr/>
            <p:nvPr/>
          </p:nvSpPr>
          <p:spPr>
            <a:xfrm>
              <a:off x="7196175" y="2279800"/>
              <a:ext cx="13750" cy="14550"/>
            </a:xfrm>
            <a:custGeom>
              <a:rect b="b" l="l" r="r" t="t"/>
              <a:pathLst>
                <a:path extrusionOk="0" h="582" w="55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7" name="Google Shape;1847;p59"/>
          <p:cNvSpPr txBox="1"/>
          <p:nvPr>
            <p:ph type="title"/>
          </p:nvPr>
        </p:nvSpPr>
        <p:spPr>
          <a:xfrm>
            <a:off x="1986525" y="106925"/>
            <a:ext cx="41685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Συγκριση δυο ταινιων</a:t>
            </a:r>
            <a:endParaRPr/>
          </a:p>
        </p:txBody>
      </p:sp>
      <p:sp>
        <p:nvSpPr>
          <p:cNvPr id="1848" name="Google Shape;1848;p59"/>
          <p:cNvSpPr txBox="1"/>
          <p:nvPr>
            <p:ph idx="2" type="title"/>
          </p:nvPr>
        </p:nvSpPr>
        <p:spPr>
          <a:xfrm>
            <a:off x="642975" y="1264050"/>
            <a:ext cx="6641700" cy="2978400"/>
          </a:xfrm>
          <a:prstGeom prst="rect">
            <a:avLst/>
          </a:prstGeom>
        </p:spPr>
        <p:txBody>
          <a:bodyPr anchorCtr="0" anchor="ctr" bIns="91425" lIns="91425" spcFirstLastPara="1" rIns="91425" wrap="square" tIns="91425">
            <a:noAutofit/>
          </a:bodyPr>
          <a:lstStyle/>
          <a:p>
            <a:pPr indent="0" lvl="0" marL="0" rtl="0" algn="l">
              <a:spcBef>
                <a:spcPts val="1400"/>
              </a:spcBef>
              <a:spcAft>
                <a:spcPts val="0"/>
              </a:spcAft>
              <a:buNone/>
            </a:pPr>
            <a:r>
              <a:rPr b="1" lang="en" sz="1300">
                <a:solidFill>
                  <a:srgbClr val="000000"/>
                </a:solidFill>
                <a:latin typeface="Arial"/>
                <a:ea typeface="Arial"/>
                <a:cs typeface="Arial"/>
                <a:sym typeface="Arial"/>
              </a:rPr>
              <a:t>🎬 Χρονικό πλαίσιο και σκηνοθετική προσέγγιση</a:t>
            </a:r>
            <a:endParaRPr b="1" sz="1300">
              <a:solidFill>
                <a:srgbClr val="000000"/>
              </a:solidFill>
              <a:latin typeface="Arial"/>
              <a:ea typeface="Arial"/>
              <a:cs typeface="Arial"/>
              <a:sym typeface="Arial"/>
            </a:endParaRPr>
          </a:p>
          <a:p>
            <a:pPr indent="0" lvl="0" marL="457200" rtl="0" algn="l">
              <a:spcBef>
                <a:spcPts val="1200"/>
              </a:spcBef>
              <a:spcAft>
                <a:spcPts val="0"/>
              </a:spcAft>
              <a:buNone/>
            </a:pPr>
            <a:r>
              <a:rPr i="1" lang="en" sz="1100">
                <a:solidFill>
                  <a:srgbClr val="000000"/>
                </a:solidFill>
                <a:latin typeface="Arial"/>
                <a:ea typeface="Arial"/>
                <a:cs typeface="Arial"/>
                <a:sym typeface="Arial"/>
              </a:rPr>
              <a:t>Νύχτα και Καταχνιά</a:t>
            </a:r>
            <a:r>
              <a:rPr lang="en" sz="1100">
                <a:solidFill>
                  <a:srgbClr val="000000"/>
                </a:solidFill>
                <a:latin typeface="Arial"/>
                <a:ea typeface="Arial"/>
                <a:cs typeface="Arial"/>
                <a:sym typeface="Arial"/>
              </a:rPr>
              <a:t> (1956): γυρίστηκε μόλις 10 χρόνια μετά τον Β΄ Παγκόσμιο Πόλεμο, με στόχο την </a:t>
            </a:r>
            <a:r>
              <a:rPr b="1" lang="en" sz="1100">
                <a:solidFill>
                  <a:srgbClr val="000000"/>
                </a:solidFill>
                <a:latin typeface="Arial"/>
                <a:ea typeface="Arial"/>
                <a:cs typeface="Arial"/>
                <a:sym typeface="Arial"/>
              </a:rPr>
              <a:t>τεκμηρίωση και ιστορική μαρτυρία</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0" lvl="0" marL="457200" rtl="0" algn="l">
              <a:spcBef>
                <a:spcPts val="1200"/>
              </a:spcBef>
              <a:spcAft>
                <a:spcPts val="0"/>
              </a:spcAft>
              <a:buNone/>
            </a:pPr>
            <a:r>
              <a:rPr i="1" lang="en" sz="1100">
                <a:solidFill>
                  <a:srgbClr val="000000"/>
                </a:solidFill>
                <a:latin typeface="Arial"/>
                <a:ea typeface="Arial"/>
                <a:cs typeface="Arial"/>
                <a:sym typeface="Arial"/>
              </a:rPr>
              <a:t>Η Ζώνη του Ενδιαφέροντος</a:t>
            </a:r>
            <a:r>
              <a:rPr lang="en" sz="1100">
                <a:solidFill>
                  <a:srgbClr val="000000"/>
                </a:solidFill>
                <a:latin typeface="Arial"/>
                <a:ea typeface="Arial"/>
                <a:cs typeface="Arial"/>
                <a:sym typeface="Arial"/>
              </a:rPr>
              <a:t> (2023): μεταπολεμική ταινία </a:t>
            </a:r>
            <a:r>
              <a:rPr b="1" lang="en" sz="1100">
                <a:solidFill>
                  <a:srgbClr val="000000"/>
                </a:solidFill>
                <a:latin typeface="Arial"/>
                <a:ea typeface="Arial"/>
                <a:cs typeface="Arial"/>
                <a:sym typeface="Arial"/>
              </a:rPr>
              <a:t>μυθοπλασίας</a:t>
            </a:r>
            <a:r>
              <a:rPr lang="en" sz="1100">
                <a:solidFill>
                  <a:srgbClr val="000000"/>
                </a:solidFill>
                <a:latin typeface="Arial"/>
                <a:ea typeface="Arial"/>
                <a:cs typeface="Arial"/>
                <a:sym typeface="Arial"/>
              </a:rPr>
              <a:t>, βασισμένη σε λογοτεχνικό έργο, εστιάζει σε </a:t>
            </a:r>
            <a:r>
              <a:rPr b="1" lang="en" sz="1100">
                <a:solidFill>
                  <a:srgbClr val="000000"/>
                </a:solidFill>
                <a:latin typeface="Arial"/>
                <a:ea typeface="Arial"/>
                <a:cs typeface="Arial"/>
                <a:sym typeface="Arial"/>
              </a:rPr>
              <a:t>ψυχολογική και ηθική διερεύνηση των δραστών</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indent="0" lvl="0" marL="457200" rtl="0" algn="l">
              <a:spcBef>
                <a:spcPts val="1200"/>
              </a:spcBef>
              <a:spcAft>
                <a:spcPts val="0"/>
              </a:spcAft>
              <a:buNone/>
            </a:pPr>
            <a:br>
              <a:rPr lang="en" sz="1100">
                <a:solidFill>
                  <a:srgbClr val="000000"/>
                </a:solidFill>
                <a:latin typeface="Arial"/>
                <a:ea typeface="Arial"/>
                <a:cs typeface="Arial"/>
                <a:sym typeface="Arial"/>
              </a:rPr>
            </a:br>
            <a:r>
              <a:rPr b="1" lang="en" sz="1300">
                <a:solidFill>
                  <a:srgbClr val="000000"/>
                </a:solidFill>
                <a:latin typeface="Arial"/>
                <a:ea typeface="Arial"/>
                <a:cs typeface="Arial"/>
                <a:sym typeface="Arial"/>
              </a:rPr>
              <a:t>🖼 Αισθητική και ύφος</a:t>
            </a:r>
            <a:endParaRPr b="1" sz="1300">
              <a:solidFill>
                <a:srgbClr val="000000"/>
              </a:solidFill>
              <a:latin typeface="Arial"/>
              <a:ea typeface="Arial"/>
              <a:cs typeface="Arial"/>
              <a:sym typeface="Arial"/>
            </a:endParaRPr>
          </a:p>
          <a:p>
            <a:pPr indent="-298450" lvl="0" marL="457200" rtl="0" algn="l">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Ο Ρενέ συνδυάζει </a:t>
            </a:r>
            <a:r>
              <a:rPr b="1" lang="en" sz="1100">
                <a:solidFill>
                  <a:srgbClr val="000000"/>
                </a:solidFill>
                <a:latin typeface="Arial"/>
                <a:ea typeface="Arial"/>
                <a:cs typeface="Arial"/>
                <a:sym typeface="Arial"/>
              </a:rPr>
              <a:t>ασπρόμαυρο αρχειακό υλικό</a:t>
            </a:r>
            <a:r>
              <a:rPr lang="en" sz="1100">
                <a:solidFill>
                  <a:srgbClr val="000000"/>
                </a:solidFill>
                <a:latin typeface="Arial"/>
                <a:ea typeface="Arial"/>
                <a:cs typeface="Arial"/>
                <a:sym typeface="Arial"/>
              </a:rPr>
              <a:t> με </a:t>
            </a:r>
            <a:r>
              <a:rPr b="1" lang="en" sz="1100">
                <a:solidFill>
                  <a:srgbClr val="000000"/>
                </a:solidFill>
                <a:latin typeface="Arial"/>
                <a:ea typeface="Arial"/>
                <a:cs typeface="Arial"/>
                <a:sym typeface="Arial"/>
              </a:rPr>
              <a:t>σύγχρονα έγχρωμα πλάνα</a:t>
            </a:r>
            <a:r>
              <a:rPr lang="en" sz="1100">
                <a:solidFill>
                  <a:srgbClr val="000000"/>
                </a:solidFill>
                <a:latin typeface="Arial"/>
                <a:ea typeface="Arial"/>
                <a:cs typeface="Arial"/>
                <a:sym typeface="Arial"/>
              </a:rPr>
              <a:t>, για να δείξει τη </a:t>
            </a:r>
            <a:r>
              <a:rPr b="1" lang="en" sz="1100">
                <a:solidFill>
                  <a:srgbClr val="000000"/>
                </a:solidFill>
                <a:latin typeface="Arial"/>
                <a:ea typeface="Arial"/>
                <a:cs typeface="Arial"/>
                <a:sym typeface="Arial"/>
              </a:rPr>
              <a:t>διαχρονικότητα του τραύματος</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Ο Γκλέιζερ βασίζεται σε </a:t>
            </a:r>
            <a:r>
              <a:rPr b="1" lang="en" sz="1100">
                <a:solidFill>
                  <a:srgbClr val="000000"/>
                </a:solidFill>
                <a:latin typeface="Arial"/>
                <a:ea typeface="Arial"/>
                <a:cs typeface="Arial"/>
                <a:sym typeface="Arial"/>
              </a:rPr>
              <a:t>στατική, "ψυχρή" κινηματογράφηση</a:t>
            </a:r>
            <a:r>
              <a:rPr lang="en" sz="1100">
                <a:solidFill>
                  <a:srgbClr val="000000"/>
                </a:solidFill>
                <a:latin typeface="Arial"/>
                <a:ea typeface="Arial"/>
                <a:cs typeface="Arial"/>
                <a:sym typeface="Arial"/>
              </a:rPr>
              <a:t> και καθημερινές σκηνές που υπογραμμίζουν την </a:t>
            </a:r>
            <a:r>
              <a:rPr b="1" lang="en" sz="1100">
                <a:solidFill>
                  <a:srgbClr val="000000"/>
                </a:solidFill>
                <a:latin typeface="Arial"/>
                <a:ea typeface="Arial"/>
                <a:cs typeface="Arial"/>
                <a:sym typeface="Arial"/>
              </a:rPr>
              <a:t>ανησυχητική κανονικότητα</a:t>
            </a:r>
            <a:r>
              <a:rPr lang="en" sz="1100">
                <a:solidFill>
                  <a:srgbClr val="000000"/>
                </a:solidFill>
                <a:latin typeface="Arial"/>
                <a:ea typeface="Arial"/>
                <a:cs typeface="Arial"/>
                <a:sym typeface="Arial"/>
              </a:rPr>
              <a:t> δίπλα στην εξόντωση.</a:t>
            </a:r>
            <a:endParaRPr sz="1100">
              <a:solidFill>
                <a:srgbClr val="000000"/>
              </a:solidFill>
              <a:latin typeface="Arial"/>
              <a:ea typeface="Arial"/>
              <a:cs typeface="Arial"/>
              <a:sym typeface="Arial"/>
            </a:endParaRPr>
          </a:p>
          <a:p>
            <a:pPr indent="0" lvl="0" marL="457200" rtl="0" algn="l">
              <a:spcBef>
                <a:spcPts val="1200"/>
              </a:spcBef>
              <a:spcAft>
                <a:spcPts val="0"/>
              </a:spcAft>
              <a:buNone/>
            </a:pPr>
            <a:r>
              <a:t/>
            </a:r>
            <a:endParaRPr sz="1100">
              <a:solidFill>
                <a:srgbClr val="000000"/>
              </a:solidFill>
              <a:latin typeface="Arial"/>
              <a:ea typeface="Arial"/>
              <a:cs typeface="Arial"/>
              <a:sym typeface="Arial"/>
            </a:endParaRPr>
          </a:p>
          <a:p>
            <a:pPr indent="0" lvl="0" marL="0" rtl="0" algn="l">
              <a:spcBef>
                <a:spcPts val="1200"/>
              </a:spcBef>
              <a:spcAft>
                <a:spcPts val="0"/>
              </a:spcAft>
              <a:buNone/>
            </a:pPr>
            <a:r>
              <a:t/>
            </a:r>
            <a:endParaRPr>
              <a:latin typeface="Assistant Medium"/>
              <a:ea typeface="Assistant Medium"/>
              <a:cs typeface="Assistant Medium"/>
              <a:sym typeface="Assistant Medium"/>
            </a:endParaRPr>
          </a:p>
        </p:txBody>
      </p:sp>
      <p:grpSp>
        <p:nvGrpSpPr>
          <p:cNvPr id="1849" name="Google Shape;1849;p59"/>
          <p:cNvGrpSpPr/>
          <p:nvPr/>
        </p:nvGrpSpPr>
        <p:grpSpPr>
          <a:xfrm>
            <a:off x="3457684" y="4826864"/>
            <a:ext cx="270464" cy="117823"/>
            <a:chOff x="2903262" y="4795769"/>
            <a:chExt cx="373776" cy="162828"/>
          </a:xfrm>
        </p:grpSpPr>
        <p:sp>
          <p:nvSpPr>
            <p:cNvPr id="1850" name="Google Shape;1850;p59"/>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59"/>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59"/>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3" name="Google Shape;1853;p59"/>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1854" name="Google Shape;1854;p59"/>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1855" name="Google Shape;1855;p59"/>
          <p:cNvGrpSpPr/>
          <p:nvPr/>
        </p:nvGrpSpPr>
        <p:grpSpPr>
          <a:xfrm flipH="1">
            <a:off x="5082261" y="4826864"/>
            <a:ext cx="270464" cy="117823"/>
            <a:chOff x="2903262" y="4795769"/>
            <a:chExt cx="373776" cy="162828"/>
          </a:xfrm>
        </p:grpSpPr>
        <p:sp>
          <p:nvSpPr>
            <p:cNvPr id="1856" name="Google Shape;1856;p59"/>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59"/>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59"/>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847"/>
                                        </p:tgtEl>
                                        <p:attrNameLst>
                                          <p:attrName>style.visibility</p:attrName>
                                        </p:attrNameLst>
                                      </p:cBhvr>
                                      <p:to>
                                        <p:strVal val="visible"/>
                                      </p:to>
                                    </p:set>
                                    <p:animEffect filter="fade" transition="in">
                                      <p:cBhvr>
                                        <p:cTn dur="1000"/>
                                        <p:tgtEl>
                                          <p:spTgt spid="1847"/>
                                        </p:tgtEl>
                                      </p:cBhvr>
                                    </p:animEffect>
                                  </p:childTnLst>
                                </p:cTn>
                              </p:par>
                              <p:par>
                                <p:cTn fill="hold" nodeType="withEffect" presetClass="entr" presetID="10" presetSubtype="0">
                                  <p:stCondLst>
                                    <p:cond delay="0"/>
                                  </p:stCondLst>
                                  <p:childTnLst>
                                    <p:set>
                                      <p:cBhvr>
                                        <p:cTn dur="1" fill="hold">
                                          <p:stCondLst>
                                            <p:cond delay="0"/>
                                          </p:stCondLst>
                                        </p:cTn>
                                        <p:tgtEl>
                                          <p:spTgt spid="1848"/>
                                        </p:tgtEl>
                                        <p:attrNameLst>
                                          <p:attrName>style.visibility</p:attrName>
                                        </p:attrNameLst>
                                      </p:cBhvr>
                                      <p:to>
                                        <p:strVal val="visible"/>
                                      </p:to>
                                    </p:set>
                                    <p:animEffect filter="fade" transition="in">
                                      <p:cBhvr>
                                        <p:cTn dur="1000"/>
                                        <p:tgtEl>
                                          <p:spTgt spid="18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2" name="Shape 1862"/>
        <p:cNvGrpSpPr/>
        <p:nvPr/>
      </p:nvGrpSpPr>
      <p:grpSpPr>
        <a:xfrm>
          <a:off x="0" y="0"/>
          <a:ext cx="0" cy="0"/>
          <a:chOff x="0" y="0"/>
          <a:chExt cx="0" cy="0"/>
        </a:xfrm>
      </p:grpSpPr>
      <p:sp>
        <p:nvSpPr>
          <p:cNvPr id="1863" name="Google Shape;1863;p60"/>
          <p:cNvSpPr txBox="1"/>
          <p:nvPr>
            <p:ph idx="2" type="title"/>
          </p:nvPr>
        </p:nvSpPr>
        <p:spPr>
          <a:xfrm>
            <a:off x="323025" y="124225"/>
            <a:ext cx="4759200" cy="3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Συγκριση δυο ταινιων </a:t>
            </a:r>
            <a:endParaRPr/>
          </a:p>
        </p:txBody>
      </p:sp>
      <p:sp>
        <p:nvSpPr>
          <p:cNvPr id="1864" name="Google Shape;1864;p60"/>
          <p:cNvSpPr txBox="1"/>
          <p:nvPr>
            <p:ph idx="1" type="subTitle"/>
          </p:nvPr>
        </p:nvSpPr>
        <p:spPr>
          <a:xfrm>
            <a:off x="0" y="318850"/>
            <a:ext cx="8574600" cy="20754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0"/>
              </a:spcAft>
              <a:buNone/>
            </a:pPr>
            <a:r>
              <a:rPr b="1" lang="en" sz="1300">
                <a:solidFill>
                  <a:srgbClr val="000000"/>
                </a:solidFill>
                <a:latin typeface="Arial"/>
                <a:ea typeface="Arial"/>
                <a:cs typeface="Arial"/>
                <a:sym typeface="Arial"/>
              </a:rPr>
              <a:t>🔪 Απεικόνιση της βίας</a:t>
            </a:r>
            <a:endParaRPr b="1" sz="13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Ο Ρενέ παρουσιάζει </a:t>
            </a:r>
            <a:r>
              <a:rPr b="1" lang="en" sz="1100">
                <a:solidFill>
                  <a:srgbClr val="000000"/>
                </a:solidFill>
                <a:latin typeface="Arial"/>
                <a:ea typeface="Arial"/>
                <a:cs typeface="Arial"/>
                <a:sym typeface="Arial"/>
              </a:rPr>
              <a:t>ωμές εικόνες</a:t>
            </a:r>
            <a:r>
              <a:rPr lang="en" sz="1100">
                <a:solidFill>
                  <a:srgbClr val="000000"/>
                </a:solidFill>
                <a:latin typeface="Arial"/>
                <a:ea typeface="Arial"/>
                <a:cs typeface="Arial"/>
                <a:sym typeface="Arial"/>
              </a:rPr>
              <a:t> από στρατόπεδα, πτώματα, μαλλιά, παπούτσια – στοιχεία </a:t>
            </a:r>
            <a:r>
              <a:rPr b="1" lang="en" sz="1100">
                <a:solidFill>
                  <a:srgbClr val="000000"/>
                </a:solidFill>
                <a:latin typeface="Arial"/>
                <a:ea typeface="Arial"/>
                <a:cs typeface="Arial"/>
                <a:sym typeface="Arial"/>
              </a:rPr>
              <a:t>ιστορικής απόδειξης</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Ο Γκλέιζερ </a:t>
            </a:r>
            <a:r>
              <a:rPr b="1" lang="en" sz="1100">
                <a:solidFill>
                  <a:srgbClr val="000000"/>
                </a:solidFill>
                <a:latin typeface="Arial"/>
                <a:ea typeface="Arial"/>
                <a:cs typeface="Arial"/>
                <a:sym typeface="Arial"/>
              </a:rPr>
              <a:t>δεν δείχνει άμεσα</a:t>
            </a:r>
            <a:r>
              <a:rPr lang="en" sz="1100">
                <a:solidFill>
                  <a:srgbClr val="000000"/>
                </a:solidFill>
                <a:latin typeface="Arial"/>
                <a:ea typeface="Arial"/>
                <a:cs typeface="Arial"/>
                <a:sym typeface="Arial"/>
              </a:rPr>
              <a:t> τη βία, αλλά την υπονοεί μέσω </a:t>
            </a:r>
            <a:r>
              <a:rPr b="1" lang="en" sz="1100">
                <a:solidFill>
                  <a:srgbClr val="000000"/>
                </a:solidFill>
                <a:latin typeface="Arial"/>
                <a:ea typeface="Arial"/>
                <a:cs typeface="Arial"/>
                <a:sym typeface="Arial"/>
              </a:rPr>
              <a:t>ήχων, καπνού, σκιάς</a:t>
            </a:r>
            <a:r>
              <a:rPr lang="en" sz="1100">
                <a:solidFill>
                  <a:srgbClr val="000000"/>
                </a:solidFill>
                <a:latin typeface="Arial"/>
                <a:ea typeface="Arial"/>
                <a:cs typeface="Arial"/>
                <a:sym typeface="Arial"/>
              </a:rPr>
              <a:t> – τονίζοντας τη </a:t>
            </a:r>
            <a:r>
              <a:rPr b="1" lang="en" sz="1100">
                <a:solidFill>
                  <a:srgbClr val="000000"/>
                </a:solidFill>
                <a:latin typeface="Arial"/>
                <a:ea typeface="Arial"/>
                <a:cs typeface="Arial"/>
                <a:sym typeface="Arial"/>
              </a:rPr>
              <a:t>σιωπηλή συνενοχή</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0" lvl="0" marL="0" rtl="0" algn="l">
              <a:spcBef>
                <a:spcPts val="1200"/>
              </a:spcBef>
              <a:spcAft>
                <a:spcPts val="0"/>
              </a:spcAft>
              <a:buNone/>
            </a:pPr>
            <a:r>
              <a:t/>
            </a:r>
            <a:endParaRPr/>
          </a:p>
        </p:txBody>
      </p:sp>
      <p:sp>
        <p:nvSpPr>
          <p:cNvPr id="1865" name="Google Shape;1865;p60"/>
          <p:cNvSpPr txBox="1"/>
          <p:nvPr>
            <p:ph idx="3" type="subTitle"/>
          </p:nvPr>
        </p:nvSpPr>
        <p:spPr>
          <a:xfrm>
            <a:off x="66300" y="1760125"/>
            <a:ext cx="8169600" cy="29940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0"/>
              </a:spcAft>
              <a:buNone/>
            </a:pPr>
            <a:r>
              <a:rPr b="1" lang="en" sz="1300">
                <a:solidFill>
                  <a:srgbClr val="000000"/>
                </a:solidFill>
                <a:latin typeface="Arial"/>
                <a:ea typeface="Arial"/>
                <a:cs typeface="Arial"/>
                <a:sym typeface="Arial"/>
              </a:rPr>
              <a:t>👥 Οπτική: Θύματα vs Δράστες</a:t>
            </a:r>
            <a:endParaRPr b="1" sz="13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Στον Ρενέ, το επίκεντρο είναι τα </a:t>
            </a:r>
            <a:r>
              <a:rPr b="1" lang="en" sz="1100">
                <a:solidFill>
                  <a:srgbClr val="000000"/>
                </a:solidFill>
                <a:latin typeface="Arial"/>
                <a:ea typeface="Arial"/>
                <a:cs typeface="Arial"/>
                <a:sym typeface="Arial"/>
              </a:rPr>
              <a:t>θύματα και η μαρτυρία τους</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Στον Γκλέιζερ, η οπτική στρέφεται στους </a:t>
            </a:r>
            <a:r>
              <a:rPr b="1" lang="en" sz="1100">
                <a:solidFill>
                  <a:srgbClr val="000000"/>
                </a:solidFill>
                <a:latin typeface="Arial"/>
                <a:ea typeface="Arial"/>
                <a:cs typeface="Arial"/>
                <a:sym typeface="Arial"/>
              </a:rPr>
              <a:t>θύτες και την καθημερινότητά τους</a:t>
            </a:r>
            <a:r>
              <a:rPr lang="en" sz="1100">
                <a:solidFill>
                  <a:srgbClr val="000000"/>
                </a:solidFill>
                <a:latin typeface="Arial"/>
                <a:ea typeface="Arial"/>
                <a:cs typeface="Arial"/>
                <a:sym typeface="Arial"/>
              </a:rPr>
              <a:t>, αναδεικνύοντας την </a:t>
            </a:r>
            <a:r>
              <a:rPr b="1" lang="en" sz="1100">
                <a:solidFill>
                  <a:srgbClr val="000000"/>
                </a:solidFill>
                <a:latin typeface="Arial"/>
                <a:ea typeface="Arial"/>
                <a:cs typeface="Arial"/>
                <a:sym typeface="Arial"/>
              </a:rPr>
              <a:t>αδιαφορία και απανθρωπιά</a:t>
            </a:r>
            <a:r>
              <a:rPr lang="en" sz="1100">
                <a:solidFill>
                  <a:srgbClr val="000000"/>
                </a:solidFill>
                <a:latin typeface="Arial"/>
                <a:ea typeface="Arial"/>
                <a:cs typeface="Arial"/>
                <a:sym typeface="Arial"/>
              </a:rPr>
              <a:t> τους.</a:t>
            </a:r>
            <a:endParaRPr sz="1100">
              <a:solidFill>
                <a:srgbClr val="000000"/>
              </a:solidFill>
              <a:latin typeface="Arial"/>
              <a:ea typeface="Arial"/>
              <a:cs typeface="Arial"/>
              <a:sym typeface="Arial"/>
            </a:endParaRPr>
          </a:p>
          <a:p>
            <a:pPr indent="0" lvl="0" marL="0" rtl="0" algn="l">
              <a:lnSpc>
                <a:spcPct val="115000"/>
              </a:lnSpc>
              <a:spcBef>
                <a:spcPts val="1400"/>
              </a:spcBef>
              <a:spcAft>
                <a:spcPts val="0"/>
              </a:spcAft>
              <a:buNone/>
            </a:pPr>
            <a:r>
              <a:rPr b="1" lang="en" sz="1300">
                <a:solidFill>
                  <a:srgbClr val="000000"/>
                </a:solidFill>
                <a:latin typeface="Arial"/>
                <a:ea typeface="Arial"/>
                <a:cs typeface="Arial"/>
                <a:sym typeface="Arial"/>
              </a:rPr>
              <a:t>🧠 Ιδεολογικά μηνύματα και μνήμη</a:t>
            </a:r>
            <a:endParaRPr b="1" sz="13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Ο Ρενέ σχολιάζει τη </a:t>
            </a:r>
            <a:r>
              <a:rPr b="1" lang="en" sz="1100">
                <a:solidFill>
                  <a:srgbClr val="000000"/>
                </a:solidFill>
                <a:latin typeface="Arial"/>
                <a:ea typeface="Arial"/>
                <a:cs typeface="Arial"/>
                <a:sym typeface="Arial"/>
              </a:rPr>
              <a:t>συλλογική ευθύνη της Ευρώπης</a:t>
            </a:r>
            <a:r>
              <a:rPr lang="en" sz="1100">
                <a:solidFill>
                  <a:srgbClr val="000000"/>
                </a:solidFill>
                <a:latin typeface="Arial"/>
                <a:ea typeface="Arial"/>
                <a:cs typeface="Arial"/>
                <a:sym typeface="Arial"/>
              </a:rPr>
              <a:t>, όχι μόνο των ναζί, αλλά και όσων </a:t>
            </a:r>
            <a:r>
              <a:rPr b="1" lang="en" sz="1100">
                <a:solidFill>
                  <a:srgbClr val="000000"/>
                </a:solidFill>
                <a:latin typeface="Arial"/>
                <a:ea typeface="Arial"/>
                <a:cs typeface="Arial"/>
                <a:sym typeface="Arial"/>
              </a:rPr>
              <a:t>σιώπησαν ή αδιαφόρησαν</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Ο Γκλέιζερ αποκαλύπτει την </a:t>
            </a:r>
            <a:r>
              <a:rPr b="1" lang="en" sz="1100">
                <a:solidFill>
                  <a:srgbClr val="000000"/>
                </a:solidFill>
                <a:latin typeface="Arial"/>
                <a:ea typeface="Arial"/>
                <a:cs typeface="Arial"/>
                <a:sym typeface="Arial"/>
              </a:rPr>
              <a:t>"κοινοτοπία του κακού"</a:t>
            </a:r>
            <a:r>
              <a:rPr lang="en" sz="1100">
                <a:solidFill>
                  <a:srgbClr val="000000"/>
                </a:solidFill>
                <a:latin typeface="Arial"/>
                <a:ea typeface="Arial"/>
                <a:cs typeface="Arial"/>
                <a:sym typeface="Arial"/>
              </a:rPr>
              <a:t> (Άρεντ): πώς η </a:t>
            </a:r>
            <a:r>
              <a:rPr b="1" lang="en" sz="1100">
                <a:solidFill>
                  <a:srgbClr val="000000"/>
                </a:solidFill>
                <a:latin typeface="Arial"/>
                <a:ea typeface="Arial"/>
                <a:cs typeface="Arial"/>
                <a:sym typeface="Arial"/>
              </a:rPr>
              <a:t>βία κανονικοποιείται</a:t>
            </a:r>
            <a:r>
              <a:rPr lang="en" sz="1100">
                <a:solidFill>
                  <a:srgbClr val="000000"/>
                </a:solidFill>
                <a:latin typeface="Arial"/>
                <a:ea typeface="Arial"/>
                <a:cs typeface="Arial"/>
                <a:sym typeface="Arial"/>
              </a:rPr>
              <a:t> και οι δράστες </a:t>
            </a:r>
            <a:r>
              <a:rPr b="1" lang="en" sz="1100">
                <a:solidFill>
                  <a:srgbClr val="000000"/>
                </a:solidFill>
                <a:latin typeface="Arial"/>
                <a:ea typeface="Arial"/>
                <a:cs typeface="Arial"/>
                <a:sym typeface="Arial"/>
              </a:rPr>
              <a:t>δεν νιώθουν τύψεις</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indent="0" lvl="0" marL="0" rtl="0" algn="l">
              <a:lnSpc>
                <a:spcPct val="115000"/>
              </a:lnSpc>
              <a:spcBef>
                <a:spcPts val="1400"/>
              </a:spcBef>
              <a:spcAft>
                <a:spcPts val="0"/>
              </a:spcAft>
              <a:buNone/>
            </a:pPr>
            <a:r>
              <a:t/>
            </a:r>
            <a:endParaRPr sz="1100">
              <a:solidFill>
                <a:srgbClr val="000000"/>
              </a:solidFill>
              <a:latin typeface="Arial"/>
              <a:ea typeface="Arial"/>
              <a:cs typeface="Arial"/>
              <a:sym typeface="Arial"/>
            </a:endParaRPr>
          </a:p>
          <a:p>
            <a:pPr indent="0" lvl="0" marL="0" rtl="0" algn="l">
              <a:spcBef>
                <a:spcPts val="400"/>
              </a:spcBef>
              <a:spcAft>
                <a:spcPts val="0"/>
              </a:spcAft>
              <a:buNone/>
            </a:pPr>
            <a:r>
              <a:t/>
            </a:r>
            <a:endParaRPr/>
          </a:p>
        </p:txBody>
      </p:sp>
      <p:grpSp>
        <p:nvGrpSpPr>
          <p:cNvPr id="1866" name="Google Shape;1866;p60"/>
          <p:cNvGrpSpPr/>
          <p:nvPr/>
        </p:nvGrpSpPr>
        <p:grpSpPr>
          <a:xfrm>
            <a:off x="3358284" y="124215"/>
            <a:ext cx="640995" cy="566941"/>
            <a:chOff x="238125" y="1291875"/>
            <a:chExt cx="392550" cy="351875"/>
          </a:xfrm>
        </p:grpSpPr>
        <p:sp>
          <p:nvSpPr>
            <p:cNvPr id="1867" name="Google Shape;1867;p60"/>
            <p:cNvSpPr/>
            <p:nvPr/>
          </p:nvSpPr>
          <p:spPr>
            <a:xfrm>
              <a:off x="238125" y="1291875"/>
              <a:ext cx="392550" cy="351875"/>
            </a:xfrm>
            <a:custGeom>
              <a:rect b="b" l="l" r="r" t="t"/>
              <a:pathLst>
                <a:path extrusionOk="0" h="14075" w="15702">
                  <a:moveTo>
                    <a:pt x="7308" y="620"/>
                  </a:moveTo>
                  <a:lnTo>
                    <a:pt x="7308" y="904"/>
                  </a:lnTo>
                  <a:lnTo>
                    <a:pt x="7334" y="1137"/>
                  </a:lnTo>
                  <a:lnTo>
                    <a:pt x="7386" y="1343"/>
                  </a:lnTo>
                  <a:lnTo>
                    <a:pt x="7489" y="1524"/>
                  </a:lnTo>
                  <a:lnTo>
                    <a:pt x="7618" y="1679"/>
                  </a:lnTo>
                  <a:lnTo>
                    <a:pt x="7773" y="1808"/>
                  </a:lnTo>
                  <a:lnTo>
                    <a:pt x="7954" y="1912"/>
                  </a:lnTo>
                  <a:lnTo>
                    <a:pt x="8161" y="1963"/>
                  </a:lnTo>
                  <a:lnTo>
                    <a:pt x="8367" y="1989"/>
                  </a:lnTo>
                  <a:lnTo>
                    <a:pt x="8625" y="1989"/>
                  </a:lnTo>
                  <a:lnTo>
                    <a:pt x="8703" y="2015"/>
                  </a:lnTo>
                  <a:lnTo>
                    <a:pt x="8780" y="2067"/>
                  </a:lnTo>
                  <a:lnTo>
                    <a:pt x="8858" y="2118"/>
                  </a:lnTo>
                  <a:lnTo>
                    <a:pt x="8910" y="2196"/>
                  </a:lnTo>
                  <a:lnTo>
                    <a:pt x="8961" y="2273"/>
                  </a:lnTo>
                  <a:lnTo>
                    <a:pt x="8987" y="2351"/>
                  </a:lnTo>
                  <a:lnTo>
                    <a:pt x="8987" y="2454"/>
                  </a:lnTo>
                  <a:lnTo>
                    <a:pt x="8961" y="2609"/>
                  </a:lnTo>
                  <a:lnTo>
                    <a:pt x="7825" y="2609"/>
                  </a:lnTo>
                  <a:lnTo>
                    <a:pt x="7618" y="2686"/>
                  </a:lnTo>
                  <a:lnTo>
                    <a:pt x="7438" y="2790"/>
                  </a:lnTo>
                  <a:lnTo>
                    <a:pt x="7283" y="2893"/>
                  </a:lnTo>
                  <a:lnTo>
                    <a:pt x="5681" y="2893"/>
                  </a:lnTo>
                  <a:lnTo>
                    <a:pt x="5604" y="2867"/>
                  </a:lnTo>
                  <a:lnTo>
                    <a:pt x="5526" y="2815"/>
                  </a:lnTo>
                  <a:lnTo>
                    <a:pt x="5449" y="2764"/>
                  </a:lnTo>
                  <a:lnTo>
                    <a:pt x="5397" y="2712"/>
                  </a:lnTo>
                  <a:lnTo>
                    <a:pt x="5346" y="2635"/>
                  </a:lnTo>
                  <a:lnTo>
                    <a:pt x="5320" y="2531"/>
                  </a:lnTo>
                  <a:lnTo>
                    <a:pt x="5320" y="2454"/>
                  </a:lnTo>
                  <a:lnTo>
                    <a:pt x="5320" y="1679"/>
                  </a:lnTo>
                  <a:lnTo>
                    <a:pt x="5294" y="1498"/>
                  </a:lnTo>
                  <a:lnTo>
                    <a:pt x="5242" y="1318"/>
                  </a:lnTo>
                  <a:lnTo>
                    <a:pt x="5191" y="1163"/>
                  </a:lnTo>
                  <a:lnTo>
                    <a:pt x="5087" y="1008"/>
                  </a:lnTo>
                  <a:lnTo>
                    <a:pt x="5604" y="827"/>
                  </a:lnTo>
                  <a:lnTo>
                    <a:pt x="6120" y="724"/>
                  </a:lnTo>
                  <a:lnTo>
                    <a:pt x="6663" y="646"/>
                  </a:lnTo>
                  <a:lnTo>
                    <a:pt x="7205" y="620"/>
                  </a:lnTo>
                  <a:close/>
                  <a:moveTo>
                    <a:pt x="8987" y="620"/>
                  </a:moveTo>
                  <a:lnTo>
                    <a:pt x="9478" y="698"/>
                  </a:lnTo>
                  <a:lnTo>
                    <a:pt x="9942" y="801"/>
                  </a:lnTo>
                  <a:lnTo>
                    <a:pt x="10407" y="930"/>
                  </a:lnTo>
                  <a:lnTo>
                    <a:pt x="10846" y="1111"/>
                  </a:lnTo>
                  <a:lnTo>
                    <a:pt x="11260" y="1318"/>
                  </a:lnTo>
                  <a:lnTo>
                    <a:pt x="11673" y="1550"/>
                  </a:lnTo>
                  <a:lnTo>
                    <a:pt x="12060" y="1834"/>
                  </a:lnTo>
                  <a:lnTo>
                    <a:pt x="12396" y="2118"/>
                  </a:lnTo>
                  <a:lnTo>
                    <a:pt x="12732" y="2454"/>
                  </a:lnTo>
                  <a:lnTo>
                    <a:pt x="13041" y="2815"/>
                  </a:lnTo>
                  <a:lnTo>
                    <a:pt x="13326" y="3177"/>
                  </a:lnTo>
                  <a:lnTo>
                    <a:pt x="13558" y="3590"/>
                  </a:lnTo>
                  <a:lnTo>
                    <a:pt x="13790" y="4003"/>
                  </a:lnTo>
                  <a:lnTo>
                    <a:pt x="13971" y="4442"/>
                  </a:lnTo>
                  <a:lnTo>
                    <a:pt x="14100" y="4907"/>
                  </a:lnTo>
                  <a:lnTo>
                    <a:pt x="12912" y="4907"/>
                  </a:lnTo>
                  <a:lnTo>
                    <a:pt x="12835" y="4881"/>
                  </a:lnTo>
                  <a:lnTo>
                    <a:pt x="12757" y="4856"/>
                  </a:lnTo>
                  <a:lnTo>
                    <a:pt x="12680" y="4804"/>
                  </a:lnTo>
                  <a:lnTo>
                    <a:pt x="12602" y="4752"/>
                  </a:lnTo>
                  <a:lnTo>
                    <a:pt x="12551" y="4701"/>
                  </a:lnTo>
                  <a:lnTo>
                    <a:pt x="12499" y="4623"/>
                  </a:lnTo>
                  <a:lnTo>
                    <a:pt x="12473" y="4520"/>
                  </a:lnTo>
                  <a:lnTo>
                    <a:pt x="12473" y="4442"/>
                  </a:lnTo>
                  <a:lnTo>
                    <a:pt x="12473" y="3668"/>
                  </a:lnTo>
                  <a:lnTo>
                    <a:pt x="12447" y="3461"/>
                  </a:lnTo>
                  <a:lnTo>
                    <a:pt x="12370" y="3254"/>
                  </a:lnTo>
                  <a:lnTo>
                    <a:pt x="12293" y="3074"/>
                  </a:lnTo>
                  <a:lnTo>
                    <a:pt x="12138" y="2919"/>
                  </a:lnTo>
                  <a:lnTo>
                    <a:pt x="11983" y="2790"/>
                  </a:lnTo>
                  <a:lnTo>
                    <a:pt x="11802" y="2686"/>
                  </a:lnTo>
                  <a:lnTo>
                    <a:pt x="11621" y="2609"/>
                  </a:lnTo>
                  <a:lnTo>
                    <a:pt x="9581" y="2609"/>
                  </a:lnTo>
                  <a:lnTo>
                    <a:pt x="9607" y="2454"/>
                  </a:lnTo>
                  <a:lnTo>
                    <a:pt x="9581" y="2221"/>
                  </a:lnTo>
                  <a:lnTo>
                    <a:pt x="9503" y="2041"/>
                  </a:lnTo>
                  <a:lnTo>
                    <a:pt x="9426" y="1834"/>
                  </a:lnTo>
                  <a:lnTo>
                    <a:pt x="9297" y="1679"/>
                  </a:lnTo>
                  <a:lnTo>
                    <a:pt x="9116" y="1550"/>
                  </a:lnTo>
                  <a:lnTo>
                    <a:pt x="8935" y="1447"/>
                  </a:lnTo>
                  <a:lnTo>
                    <a:pt x="8755" y="1395"/>
                  </a:lnTo>
                  <a:lnTo>
                    <a:pt x="8522" y="1369"/>
                  </a:lnTo>
                  <a:lnTo>
                    <a:pt x="8290" y="1369"/>
                  </a:lnTo>
                  <a:lnTo>
                    <a:pt x="8186" y="1343"/>
                  </a:lnTo>
                  <a:lnTo>
                    <a:pt x="8109" y="1292"/>
                  </a:lnTo>
                  <a:lnTo>
                    <a:pt x="8057" y="1240"/>
                  </a:lnTo>
                  <a:lnTo>
                    <a:pt x="8006" y="1163"/>
                  </a:lnTo>
                  <a:lnTo>
                    <a:pt x="7954" y="1085"/>
                  </a:lnTo>
                  <a:lnTo>
                    <a:pt x="7928" y="1008"/>
                  </a:lnTo>
                  <a:lnTo>
                    <a:pt x="7902" y="904"/>
                  </a:lnTo>
                  <a:lnTo>
                    <a:pt x="7928" y="620"/>
                  </a:lnTo>
                  <a:close/>
                  <a:moveTo>
                    <a:pt x="3228" y="5191"/>
                  </a:moveTo>
                  <a:lnTo>
                    <a:pt x="3306" y="5217"/>
                  </a:lnTo>
                  <a:lnTo>
                    <a:pt x="3383" y="5243"/>
                  </a:lnTo>
                  <a:lnTo>
                    <a:pt x="3461" y="5269"/>
                  </a:lnTo>
                  <a:lnTo>
                    <a:pt x="3538" y="5346"/>
                  </a:lnTo>
                  <a:lnTo>
                    <a:pt x="3590" y="5398"/>
                  </a:lnTo>
                  <a:lnTo>
                    <a:pt x="3641" y="5475"/>
                  </a:lnTo>
                  <a:lnTo>
                    <a:pt x="3667" y="5579"/>
                  </a:lnTo>
                  <a:lnTo>
                    <a:pt x="3667" y="5656"/>
                  </a:lnTo>
                  <a:lnTo>
                    <a:pt x="3667" y="5759"/>
                  </a:lnTo>
                  <a:lnTo>
                    <a:pt x="3641" y="5837"/>
                  </a:lnTo>
                  <a:lnTo>
                    <a:pt x="3590" y="5914"/>
                  </a:lnTo>
                  <a:lnTo>
                    <a:pt x="3538" y="5992"/>
                  </a:lnTo>
                  <a:lnTo>
                    <a:pt x="3461" y="6043"/>
                  </a:lnTo>
                  <a:lnTo>
                    <a:pt x="3383" y="6095"/>
                  </a:lnTo>
                  <a:lnTo>
                    <a:pt x="3306" y="6121"/>
                  </a:lnTo>
                  <a:lnTo>
                    <a:pt x="3073" y="6121"/>
                  </a:lnTo>
                  <a:lnTo>
                    <a:pt x="2841" y="6147"/>
                  </a:lnTo>
                  <a:lnTo>
                    <a:pt x="2634" y="6198"/>
                  </a:lnTo>
                  <a:lnTo>
                    <a:pt x="2453" y="6302"/>
                  </a:lnTo>
                  <a:lnTo>
                    <a:pt x="2298" y="6431"/>
                  </a:lnTo>
                  <a:lnTo>
                    <a:pt x="2169" y="6586"/>
                  </a:lnTo>
                  <a:lnTo>
                    <a:pt x="2066" y="6767"/>
                  </a:lnTo>
                  <a:lnTo>
                    <a:pt x="2014" y="6973"/>
                  </a:lnTo>
                  <a:lnTo>
                    <a:pt x="1989" y="7180"/>
                  </a:lnTo>
                  <a:lnTo>
                    <a:pt x="1989" y="7283"/>
                  </a:lnTo>
                  <a:lnTo>
                    <a:pt x="1963" y="7361"/>
                  </a:lnTo>
                  <a:lnTo>
                    <a:pt x="1911" y="7438"/>
                  </a:lnTo>
                  <a:lnTo>
                    <a:pt x="1859" y="7515"/>
                  </a:lnTo>
                  <a:lnTo>
                    <a:pt x="1782" y="7567"/>
                  </a:lnTo>
                  <a:lnTo>
                    <a:pt x="1704" y="7619"/>
                  </a:lnTo>
                  <a:lnTo>
                    <a:pt x="1627" y="7645"/>
                  </a:lnTo>
                  <a:lnTo>
                    <a:pt x="1395" y="7645"/>
                  </a:lnTo>
                  <a:lnTo>
                    <a:pt x="1395" y="6431"/>
                  </a:lnTo>
                  <a:lnTo>
                    <a:pt x="1395" y="6121"/>
                  </a:lnTo>
                  <a:lnTo>
                    <a:pt x="1420" y="5811"/>
                  </a:lnTo>
                  <a:lnTo>
                    <a:pt x="1472" y="5501"/>
                  </a:lnTo>
                  <a:lnTo>
                    <a:pt x="1524" y="5191"/>
                  </a:lnTo>
                  <a:close/>
                  <a:moveTo>
                    <a:pt x="5681" y="7490"/>
                  </a:moveTo>
                  <a:lnTo>
                    <a:pt x="5656" y="7722"/>
                  </a:lnTo>
                  <a:lnTo>
                    <a:pt x="5604" y="7955"/>
                  </a:lnTo>
                  <a:lnTo>
                    <a:pt x="5526" y="8187"/>
                  </a:lnTo>
                  <a:lnTo>
                    <a:pt x="5423" y="8394"/>
                  </a:lnTo>
                  <a:lnTo>
                    <a:pt x="5320" y="8600"/>
                  </a:lnTo>
                  <a:lnTo>
                    <a:pt x="5191" y="8807"/>
                  </a:lnTo>
                  <a:lnTo>
                    <a:pt x="5062" y="8987"/>
                  </a:lnTo>
                  <a:lnTo>
                    <a:pt x="4881" y="9168"/>
                  </a:lnTo>
                  <a:lnTo>
                    <a:pt x="4674" y="9349"/>
                  </a:lnTo>
                  <a:lnTo>
                    <a:pt x="4468" y="9504"/>
                  </a:lnTo>
                  <a:lnTo>
                    <a:pt x="4235" y="9659"/>
                  </a:lnTo>
                  <a:lnTo>
                    <a:pt x="3977" y="9762"/>
                  </a:lnTo>
                  <a:lnTo>
                    <a:pt x="3745" y="9866"/>
                  </a:lnTo>
                  <a:lnTo>
                    <a:pt x="3461" y="9917"/>
                  </a:lnTo>
                  <a:lnTo>
                    <a:pt x="3202" y="9969"/>
                  </a:lnTo>
                  <a:lnTo>
                    <a:pt x="1395" y="9969"/>
                  </a:lnTo>
                  <a:lnTo>
                    <a:pt x="1395" y="9194"/>
                  </a:lnTo>
                  <a:lnTo>
                    <a:pt x="3254" y="9194"/>
                  </a:lnTo>
                  <a:lnTo>
                    <a:pt x="3461" y="9168"/>
                  </a:lnTo>
                  <a:lnTo>
                    <a:pt x="3667" y="9091"/>
                  </a:lnTo>
                  <a:lnTo>
                    <a:pt x="3848" y="8987"/>
                  </a:lnTo>
                  <a:lnTo>
                    <a:pt x="4003" y="8858"/>
                  </a:lnTo>
                  <a:lnTo>
                    <a:pt x="4132" y="8703"/>
                  </a:lnTo>
                  <a:lnTo>
                    <a:pt x="4235" y="8523"/>
                  </a:lnTo>
                  <a:lnTo>
                    <a:pt x="4313" y="8316"/>
                  </a:lnTo>
                  <a:lnTo>
                    <a:pt x="4339" y="8109"/>
                  </a:lnTo>
                  <a:lnTo>
                    <a:pt x="4339" y="7955"/>
                  </a:lnTo>
                  <a:lnTo>
                    <a:pt x="4339" y="7877"/>
                  </a:lnTo>
                  <a:lnTo>
                    <a:pt x="4364" y="7774"/>
                  </a:lnTo>
                  <a:lnTo>
                    <a:pt x="4416" y="7696"/>
                  </a:lnTo>
                  <a:lnTo>
                    <a:pt x="4468" y="7645"/>
                  </a:lnTo>
                  <a:lnTo>
                    <a:pt x="4519" y="7567"/>
                  </a:lnTo>
                  <a:lnTo>
                    <a:pt x="4597" y="7541"/>
                  </a:lnTo>
                  <a:lnTo>
                    <a:pt x="4700" y="7515"/>
                  </a:lnTo>
                  <a:lnTo>
                    <a:pt x="4778" y="7490"/>
                  </a:lnTo>
                  <a:close/>
                  <a:moveTo>
                    <a:pt x="11389" y="3203"/>
                  </a:moveTo>
                  <a:lnTo>
                    <a:pt x="11492" y="3229"/>
                  </a:lnTo>
                  <a:lnTo>
                    <a:pt x="11569" y="3254"/>
                  </a:lnTo>
                  <a:lnTo>
                    <a:pt x="11647" y="3280"/>
                  </a:lnTo>
                  <a:lnTo>
                    <a:pt x="11724" y="3358"/>
                  </a:lnTo>
                  <a:lnTo>
                    <a:pt x="11776" y="3409"/>
                  </a:lnTo>
                  <a:lnTo>
                    <a:pt x="11828" y="3487"/>
                  </a:lnTo>
                  <a:lnTo>
                    <a:pt x="11854" y="3590"/>
                  </a:lnTo>
                  <a:lnTo>
                    <a:pt x="11854" y="3668"/>
                  </a:lnTo>
                  <a:lnTo>
                    <a:pt x="11854" y="4442"/>
                  </a:lnTo>
                  <a:lnTo>
                    <a:pt x="11879" y="4649"/>
                  </a:lnTo>
                  <a:lnTo>
                    <a:pt x="11931" y="4856"/>
                  </a:lnTo>
                  <a:lnTo>
                    <a:pt x="12034" y="5036"/>
                  </a:lnTo>
                  <a:lnTo>
                    <a:pt x="12163" y="5191"/>
                  </a:lnTo>
                  <a:lnTo>
                    <a:pt x="12318" y="5320"/>
                  </a:lnTo>
                  <a:lnTo>
                    <a:pt x="12499" y="5424"/>
                  </a:lnTo>
                  <a:lnTo>
                    <a:pt x="12706" y="5475"/>
                  </a:lnTo>
                  <a:lnTo>
                    <a:pt x="12912" y="5501"/>
                  </a:lnTo>
                  <a:lnTo>
                    <a:pt x="14229" y="5501"/>
                  </a:lnTo>
                  <a:lnTo>
                    <a:pt x="14281" y="5811"/>
                  </a:lnTo>
                  <a:lnTo>
                    <a:pt x="14307" y="6121"/>
                  </a:lnTo>
                  <a:lnTo>
                    <a:pt x="13997" y="6121"/>
                  </a:lnTo>
                  <a:lnTo>
                    <a:pt x="13894" y="6147"/>
                  </a:lnTo>
                  <a:lnTo>
                    <a:pt x="13790" y="6198"/>
                  </a:lnTo>
                  <a:lnTo>
                    <a:pt x="13713" y="6302"/>
                  </a:lnTo>
                  <a:lnTo>
                    <a:pt x="13687" y="6431"/>
                  </a:lnTo>
                  <a:lnTo>
                    <a:pt x="13713" y="6534"/>
                  </a:lnTo>
                  <a:lnTo>
                    <a:pt x="13790" y="6637"/>
                  </a:lnTo>
                  <a:lnTo>
                    <a:pt x="13894" y="6715"/>
                  </a:lnTo>
                  <a:lnTo>
                    <a:pt x="13997" y="6741"/>
                  </a:lnTo>
                  <a:lnTo>
                    <a:pt x="14720" y="6741"/>
                  </a:lnTo>
                  <a:lnTo>
                    <a:pt x="14798" y="6767"/>
                  </a:lnTo>
                  <a:lnTo>
                    <a:pt x="14875" y="6818"/>
                  </a:lnTo>
                  <a:lnTo>
                    <a:pt x="14952" y="6870"/>
                  </a:lnTo>
                  <a:lnTo>
                    <a:pt x="15004" y="6947"/>
                  </a:lnTo>
                  <a:lnTo>
                    <a:pt x="15030" y="7025"/>
                  </a:lnTo>
                  <a:lnTo>
                    <a:pt x="15056" y="7102"/>
                  </a:lnTo>
                  <a:lnTo>
                    <a:pt x="15082" y="7180"/>
                  </a:lnTo>
                  <a:lnTo>
                    <a:pt x="15056" y="7283"/>
                  </a:lnTo>
                  <a:lnTo>
                    <a:pt x="15030" y="7361"/>
                  </a:lnTo>
                  <a:lnTo>
                    <a:pt x="15004" y="7438"/>
                  </a:lnTo>
                  <a:lnTo>
                    <a:pt x="14952" y="7515"/>
                  </a:lnTo>
                  <a:lnTo>
                    <a:pt x="14875" y="7567"/>
                  </a:lnTo>
                  <a:lnTo>
                    <a:pt x="14798" y="7619"/>
                  </a:lnTo>
                  <a:lnTo>
                    <a:pt x="14720" y="7645"/>
                  </a:lnTo>
                  <a:lnTo>
                    <a:pt x="7489" y="7645"/>
                  </a:lnTo>
                  <a:lnTo>
                    <a:pt x="7360" y="7670"/>
                  </a:lnTo>
                  <a:lnTo>
                    <a:pt x="7283" y="7722"/>
                  </a:lnTo>
                  <a:lnTo>
                    <a:pt x="7205" y="7800"/>
                  </a:lnTo>
                  <a:lnTo>
                    <a:pt x="7179" y="7903"/>
                  </a:lnTo>
                  <a:lnTo>
                    <a:pt x="7128" y="8161"/>
                  </a:lnTo>
                  <a:lnTo>
                    <a:pt x="7050" y="8419"/>
                  </a:lnTo>
                  <a:lnTo>
                    <a:pt x="6973" y="8678"/>
                  </a:lnTo>
                  <a:lnTo>
                    <a:pt x="6869" y="8936"/>
                  </a:lnTo>
                  <a:lnTo>
                    <a:pt x="6766" y="9168"/>
                  </a:lnTo>
                  <a:lnTo>
                    <a:pt x="6637" y="9401"/>
                  </a:lnTo>
                  <a:lnTo>
                    <a:pt x="6482" y="9633"/>
                  </a:lnTo>
                  <a:lnTo>
                    <a:pt x="6327" y="9840"/>
                  </a:lnTo>
                  <a:lnTo>
                    <a:pt x="6146" y="10046"/>
                  </a:lnTo>
                  <a:lnTo>
                    <a:pt x="5965" y="10253"/>
                  </a:lnTo>
                  <a:lnTo>
                    <a:pt x="5656" y="10537"/>
                  </a:lnTo>
                  <a:lnTo>
                    <a:pt x="5320" y="10769"/>
                  </a:lnTo>
                  <a:lnTo>
                    <a:pt x="4958" y="11002"/>
                  </a:lnTo>
                  <a:lnTo>
                    <a:pt x="4571" y="11183"/>
                  </a:lnTo>
                  <a:lnTo>
                    <a:pt x="4184" y="11312"/>
                  </a:lnTo>
                  <a:lnTo>
                    <a:pt x="3770" y="11415"/>
                  </a:lnTo>
                  <a:lnTo>
                    <a:pt x="3357" y="11492"/>
                  </a:lnTo>
                  <a:lnTo>
                    <a:pt x="981" y="11492"/>
                  </a:lnTo>
                  <a:lnTo>
                    <a:pt x="904" y="11467"/>
                  </a:lnTo>
                  <a:lnTo>
                    <a:pt x="826" y="11415"/>
                  </a:lnTo>
                  <a:lnTo>
                    <a:pt x="749" y="11363"/>
                  </a:lnTo>
                  <a:lnTo>
                    <a:pt x="697" y="11312"/>
                  </a:lnTo>
                  <a:lnTo>
                    <a:pt x="671" y="11234"/>
                  </a:lnTo>
                  <a:lnTo>
                    <a:pt x="646" y="11131"/>
                  </a:lnTo>
                  <a:lnTo>
                    <a:pt x="620" y="11053"/>
                  </a:lnTo>
                  <a:lnTo>
                    <a:pt x="646" y="10950"/>
                  </a:lnTo>
                  <a:lnTo>
                    <a:pt x="671" y="10873"/>
                  </a:lnTo>
                  <a:lnTo>
                    <a:pt x="697" y="10795"/>
                  </a:lnTo>
                  <a:lnTo>
                    <a:pt x="749" y="10718"/>
                  </a:lnTo>
                  <a:lnTo>
                    <a:pt x="826" y="10666"/>
                  </a:lnTo>
                  <a:lnTo>
                    <a:pt x="904" y="10614"/>
                  </a:lnTo>
                  <a:lnTo>
                    <a:pt x="981" y="10589"/>
                  </a:lnTo>
                  <a:lnTo>
                    <a:pt x="2918" y="10589"/>
                  </a:lnTo>
                  <a:lnTo>
                    <a:pt x="3254" y="10563"/>
                  </a:lnTo>
                  <a:lnTo>
                    <a:pt x="3590" y="10511"/>
                  </a:lnTo>
                  <a:lnTo>
                    <a:pt x="3900" y="10434"/>
                  </a:lnTo>
                  <a:lnTo>
                    <a:pt x="4209" y="10330"/>
                  </a:lnTo>
                  <a:lnTo>
                    <a:pt x="4519" y="10175"/>
                  </a:lnTo>
                  <a:lnTo>
                    <a:pt x="4803" y="10020"/>
                  </a:lnTo>
                  <a:lnTo>
                    <a:pt x="5062" y="9814"/>
                  </a:lnTo>
                  <a:lnTo>
                    <a:pt x="5320" y="9581"/>
                  </a:lnTo>
                  <a:lnTo>
                    <a:pt x="5552" y="9349"/>
                  </a:lnTo>
                  <a:lnTo>
                    <a:pt x="5759" y="9065"/>
                  </a:lnTo>
                  <a:lnTo>
                    <a:pt x="5914" y="8781"/>
                  </a:lnTo>
                  <a:lnTo>
                    <a:pt x="6069" y="8497"/>
                  </a:lnTo>
                  <a:lnTo>
                    <a:pt x="6172" y="8187"/>
                  </a:lnTo>
                  <a:lnTo>
                    <a:pt x="6250" y="7851"/>
                  </a:lnTo>
                  <a:lnTo>
                    <a:pt x="6301" y="7541"/>
                  </a:lnTo>
                  <a:lnTo>
                    <a:pt x="6327" y="7180"/>
                  </a:lnTo>
                  <a:lnTo>
                    <a:pt x="6327" y="7102"/>
                  </a:lnTo>
                  <a:lnTo>
                    <a:pt x="6353" y="7025"/>
                  </a:lnTo>
                  <a:lnTo>
                    <a:pt x="6405" y="6947"/>
                  </a:lnTo>
                  <a:lnTo>
                    <a:pt x="6456" y="6870"/>
                  </a:lnTo>
                  <a:lnTo>
                    <a:pt x="6508" y="6818"/>
                  </a:lnTo>
                  <a:lnTo>
                    <a:pt x="6585" y="6767"/>
                  </a:lnTo>
                  <a:lnTo>
                    <a:pt x="6689" y="6741"/>
                  </a:lnTo>
                  <a:lnTo>
                    <a:pt x="11260" y="6741"/>
                  </a:lnTo>
                  <a:lnTo>
                    <a:pt x="11363" y="6715"/>
                  </a:lnTo>
                  <a:lnTo>
                    <a:pt x="11466" y="6637"/>
                  </a:lnTo>
                  <a:lnTo>
                    <a:pt x="11544" y="6534"/>
                  </a:lnTo>
                  <a:lnTo>
                    <a:pt x="11544" y="6431"/>
                  </a:lnTo>
                  <a:lnTo>
                    <a:pt x="11544" y="6302"/>
                  </a:lnTo>
                  <a:lnTo>
                    <a:pt x="11466" y="6198"/>
                  </a:lnTo>
                  <a:lnTo>
                    <a:pt x="11363" y="6147"/>
                  </a:lnTo>
                  <a:lnTo>
                    <a:pt x="11260" y="6121"/>
                  </a:lnTo>
                  <a:lnTo>
                    <a:pt x="10975" y="6121"/>
                  </a:lnTo>
                  <a:lnTo>
                    <a:pt x="10898" y="6095"/>
                  </a:lnTo>
                  <a:lnTo>
                    <a:pt x="10821" y="6043"/>
                  </a:lnTo>
                  <a:lnTo>
                    <a:pt x="10743" y="5992"/>
                  </a:lnTo>
                  <a:lnTo>
                    <a:pt x="10691" y="5914"/>
                  </a:lnTo>
                  <a:lnTo>
                    <a:pt x="10666" y="5837"/>
                  </a:lnTo>
                  <a:lnTo>
                    <a:pt x="10640" y="5759"/>
                  </a:lnTo>
                  <a:lnTo>
                    <a:pt x="10614" y="5656"/>
                  </a:lnTo>
                  <a:lnTo>
                    <a:pt x="10614" y="5191"/>
                  </a:lnTo>
                  <a:lnTo>
                    <a:pt x="10588" y="4985"/>
                  </a:lnTo>
                  <a:lnTo>
                    <a:pt x="10536" y="4778"/>
                  </a:lnTo>
                  <a:lnTo>
                    <a:pt x="10433" y="4597"/>
                  </a:lnTo>
                  <a:lnTo>
                    <a:pt x="10304" y="4442"/>
                  </a:lnTo>
                  <a:lnTo>
                    <a:pt x="10149" y="4313"/>
                  </a:lnTo>
                  <a:lnTo>
                    <a:pt x="9968" y="4210"/>
                  </a:lnTo>
                  <a:lnTo>
                    <a:pt x="9762" y="4158"/>
                  </a:lnTo>
                  <a:lnTo>
                    <a:pt x="9555" y="4132"/>
                  </a:lnTo>
                  <a:lnTo>
                    <a:pt x="7928" y="4132"/>
                  </a:lnTo>
                  <a:lnTo>
                    <a:pt x="7851" y="4081"/>
                  </a:lnTo>
                  <a:lnTo>
                    <a:pt x="7773" y="4055"/>
                  </a:lnTo>
                  <a:lnTo>
                    <a:pt x="7696" y="4003"/>
                  </a:lnTo>
                  <a:lnTo>
                    <a:pt x="7644" y="3926"/>
                  </a:lnTo>
                  <a:lnTo>
                    <a:pt x="7592" y="3848"/>
                  </a:lnTo>
                  <a:lnTo>
                    <a:pt x="7567" y="3771"/>
                  </a:lnTo>
                  <a:lnTo>
                    <a:pt x="7567" y="3668"/>
                  </a:lnTo>
                  <a:lnTo>
                    <a:pt x="7567" y="3590"/>
                  </a:lnTo>
                  <a:lnTo>
                    <a:pt x="7592" y="3487"/>
                  </a:lnTo>
                  <a:lnTo>
                    <a:pt x="7644" y="3409"/>
                  </a:lnTo>
                  <a:lnTo>
                    <a:pt x="7696" y="3358"/>
                  </a:lnTo>
                  <a:lnTo>
                    <a:pt x="7773" y="3280"/>
                  </a:lnTo>
                  <a:lnTo>
                    <a:pt x="7851" y="3254"/>
                  </a:lnTo>
                  <a:lnTo>
                    <a:pt x="7928" y="3229"/>
                  </a:lnTo>
                  <a:lnTo>
                    <a:pt x="8031" y="3203"/>
                  </a:lnTo>
                  <a:close/>
                  <a:moveTo>
                    <a:pt x="7773" y="8264"/>
                  </a:moveTo>
                  <a:lnTo>
                    <a:pt x="7773" y="12241"/>
                  </a:lnTo>
                  <a:lnTo>
                    <a:pt x="6869" y="12241"/>
                  </a:lnTo>
                  <a:lnTo>
                    <a:pt x="6869" y="10150"/>
                  </a:lnTo>
                  <a:lnTo>
                    <a:pt x="7153" y="9711"/>
                  </a:lnTo>
                  <a:lnTo>
                    <a:pt x="7386" y="9246"/>
                  </a:lnTo>
                  <a:lnTo>
                    <a:pt x="7592" y="8755"/>
                  </a:lnTo>
                  <a:lnTo>
                    <a:pt x="7722" y="8264"/>
                  </a:lnTo>
                  <a:close/>
                  <a:moveTo>
                    <a:pt x="7773" y="12861"/>
                  </a:moveTo>
                  <a:lnTo>
                    <a:pt x="7773" y="13481"/>
                  </a:lnTo>
                  <a:lnTo>
                    <a:pt x="6869" y="13481"/>
                  </a:lnTo>
                  <a:lnTo>
                    <a:pt x="6869" y="12861"/>
                  </a:lnTo>
                  <a:close/>
                  <a:moveTo>
                    <a:pt x="6740" y="1"/>
                  </a:moveTo>
                  <a:lnTo>
                    <a:pt x="6301" y="52"/>
                  </a:lnTo>
                  <a:lnTo>
                    <a:pt x="5836" y="130"/>
                  </a:lnTo>
                  <a:lnTo>
                    <a:pt x="5397" y="259"/>
                  </a:lnTo>
                  <a:lnTo>
                    <a:pt x="4984" y="388"/>
                  </a:lnTo>
                  <a:lnTo>
                    <a:pt x="4545" y="569"/>
                  </a:lnTo>
                  <a:lnTo>
                    <a:pt x="4158" y="775"/>
                  </a:lnTo>
                  <a:lnTo>
                    <a:pt x="3745" y="1008"/>
                  </a:lnTo>
                  <a:lnTo>
                    <a:pt x="3667" y="1085"/>
                  </a:lnTo>
                  <a:lnTo>
                    <a:pt x="3615" y="1214"/>
                  </a:lnTo>
                  <a:lnTo>
                    <a:pt x="3615" y="1318"/>
                  </a:lnTo>
                  <a:lnTo>
                    <a:pt x="3667" y="1421"/>
                  </a:lnTo>
                  <a:lnTo>
                    <a:pt x="3745" y="1524"/>
                  </a:lnTo>
                  <a:lnTo>
                    <a:pt x="3848" y="1576"/>
                  </a:lnTo>
                  <a:lnTo>
                    <a:pt x="3977" y="1576"/>
                  </a:lnTo>
                  <a:lnTo>
                    <a:pt x="4080" y="1524"/>
                  </a:lnTo>
                  <a:lnTo>
                    <a:pt x="4493" y="1292"/>
                  </a:lnTo>
                  <a:lnTo>
                    <a:pt x="4571" y="1369"/>
                  </a:lnTo>
                  <a:lnTo>
                    <a:pt x="4648" y="1447"/>
                  </a:lnTo>
                  <a:lnTo>
                    <a:pt x="4674" y="1576"/>
                  </a:lnTo>
                  <a:lnTo>
                    <a:pt x="4700" y="1679"/>
                  </a:lnTo>
                  <a:lnTo>
                    <a:pt x="4700" y="2454"/>
                  </a:lnTo>
                  <a:lnTo>
                    <a:pt x="4726" y="2660"/>
                  </a:lnTo>
                  <a:lnTo>
                    <a:pt x="4778" y="2867"/>
                  </a:lnTo>
                  <a:lnTo>
                    <a:pt x="4881" y="3048"/>
                  </a:lnTo>
                  <a:lnTo>
                    <a:pt x="5010" y="3203"/>
                  </a:lnTo>
                  <a:lnTo>
                    <a:pt x="5165" y="3332"/>
                  </a:lnTo>
                  <a:lnTo>
                    <a:pt x="5346" y="3435"/>
                  </a:lnTo>
                  <a:lnTo>
                    <a:pt x="5552" y="3487"/>
                  </a:lnTo>
                  <a:lnTo>
                    <a:pt x="5759" y="3513"/>
                  </a:lnTo>
                  <a:lnTo>
                    <a:pt x="6973" y="3513"/>
                  </a:lnTo>
                  <a:lnTo>
                    <a:pt x="6947" y="3668"/>
                  </a:lnTo>
                  <a:lnTo>
                    <a:pt x="6973" y="3874"/>
                  </a:lnTo>
                  <a:lnTo>
                    <a:pt x="7050" y="4081"/>
                  </a:lnTo>
                  <a:lnTo>
                    <a:pt x="7128" y="4262"/>
                  </a:lnTo>
                  <a:lnTo>
                    <a:pt x="7257" y="4417"/>
                  </a:lnTo>
                  <a:lnTo>
                    <a:pt x="7438" y="4572"/>
                  </a:lnTo>
                  <a:lnTo>
                    <a:pt x="7618" y="4649"/>
                  </a:lnTo>
                  <a:lnTo>
                    <a:pt x="7799" y="4726"/>
                  </a:lnTo>
                  <a:lnTo>
                    <a:pt x="8031" y="4752"/>
                  </a:lnTo>
                  <a:lnTo>
                    <a:pt x="9633" y="4752"/>
                  </a:lnTo>
                  <a:lnTo>
                    <a:pt x="9736" y="4778"/>
                  </a:lnTo>
                  <a:lnTo>
                    <a:pt x="9813" y="4830"/>
                  </a:lnTo>
                  <a:lnTo>
                    <a:pt x="9865" y="4881"/>
                  </a:lnTo>
                  <a:lnTo>
                    <a:pt x="9942" y="4959"/>
                  </a:lnTo>
                  <a:lnTo>
                    <a:pt x="9968" y="5036"/>
                  </a:lnTo>
                  <a:lnTo>
                    <a:pt x="9994" y="5114"/>
                  </a:lnTo>
                  <a:lnTo>
                    <a:pt x="10020" y="5191"/>
                  </a:lnTo>
                  <a:lnTo>
                    <a:pt x="10020" y="5656"/>
                  </a:lnTo>
                  <a:lnTo>
                    <a:pt x="10046" y="5889"/>
                  </a:lnTo>
                  <a:lnTo>
                    <a:pt x="10123" y="6121"/>
                  </a:lnTo>
                  <a:lnTo>
                    <a:pt x="6766" y="6121"/>
                  </a:lnTo>
                  <a:lnTo>
                    <a:pt x="6585" y="6147"/>
                  </a:lnTo>
                  <a:lnTo>
                    <a:pt x="6430" y="6173"/>
                  </a:lnTo>
                  <a:lnTo>
                    <a:pt x="6275" y="6250"/>
                  </a:lnTo>
                  <a:lnTo>
                    <a:pt x="6120" y="6328"/>
                  </a:lnTo>
                  <a:lnTo>
                    <a:pt x="5991" y="6457"/>
                  </a:lnTo>
                  <a:lnTo>
                    <a:pt x="5888" y="6586"/>
                  </a:lnTo>
                  <a:lnTo>
                    <a:pt x="5811" y="6715"/>
                  </a:lnTo>
                  <a:lnTo>
                    <a:pt x="5759" y="6896"/>
                  </a:lnTo>
                  <a:lnTo>
                    <a:pt x="4571" y="6896"/>
                  </a:lnTo>
                  <a:lnTo>
                    <a:pt x="4364" y="6973"/>
                  </a:lnTo>
                  <a:lnTo>
                    <a:pt x="4184" y="7076"/>
                  </a:lnTo>
                  <a:lnTo>
                    <a:pt x="4029" y="7206"/>
                  </a:lnTo>
                  <a:lnTo>
                    <a:pt x="3900" y="7361"/>
                  </a:lnTo>
                  <a:lnTo>
                    <a:pt x="3796" y="7541"/>
                  </a:lnTo>
                  <a:lnTo>
                    <a:pt x="3745" y="7748"/>
                  </a:lnTo>
                  <a:lnTo>
                    <a:pt x="3719" y="7955"/>
                  </a:lnTo>
                  <a:lnTo>
                    <a:pt x="3719" y="8109"/>
                  </a:lnTo>
                  <a:lnTo>
                    <a:pt x="3693" y="8213"/>
                  </a:lnTo>
                  <a:lnTo>
                    <a:pt x="3667" y="8290"/>
                  </a:lnTo>
                  <a:lnTo>
                    <a:pt x="3641" y="8368"/>
                  </a:lnTo>
                  <a:lnTo>
                    <a:pt x="3590" y="8445"/>
                  </a:lnTo>
                  <a:lnTo>
                    <a:pt x="3512" y="8497"/>
                  </a:lnTo>
                  <a:lnTo>
                    <a:pt x="3435" y="8523"/>
                  </a:lnTo>
                  <a:lnTo>
                    <a:pt x="3357" y="8548"/>
                  </a:lnTo>
                  <a:lnTo>
                    <a:pt x="3254" y="8574"/>
                  </a:lnTo>
                  <a:lnTo>
                    <a:pt x="1395" y="8574"/>
                  </a:lnTo>
                  <a:lnTo>
                    <a:pt x="1395" y="8264"/>
                  </a:lnTo>
                  <a:lnTo>
                    <a:pt x="1524" y="8264"/>
                  </a:lnTo>
                  <a:lnTo>
                    <a:pt x="1756" y="8239"/>
                  </a:lnTo>
                  <a:lnTo>
                    <a:pt x="1937" y="8187"/>
                  </a:lnTo>
                  <a:lnTo>
                    <a:pt x="2143" y="8084"/>
                  </a:lnTo>
                  <a:lnTo>
                    <a:pt x="2298" y="7955"/>
                  </a:lnTo>
                  <a:lnTo>
                    <a:pt x="2428" y="7800"/>
                  </a:lnTo>
                  <a:lnTo>
                    <a:pt x="2531" y="7619"/>
                  </a:lnTo>
                  <a:lnTo>
                    <a:pt x="2582" y="7412"/>
                  </a:lnTo>
                  <a:lnTo>
                    <a:pt x="2608" y="7180"/>
                  </a:lnTo>
                  <a:lnTo>
                    <a:pt x="2608" y="7102"/>
                  </a:lnTo>
                  <a:lnTo>
                    <a:pt x="2634" y="7025"/>
                  </a:lnTo>
                  <a:lnTo>
                    <a:pt x="2686" y="6947"/>
                  </a:lnTo>
                  <a:lnTo>
                    <a:pt x="2737" y="6870"/>
                  </a:lnTo>
                  <a:lnTo>
                    <a:pt x="2815" y="6818"/>
                  </a:lnTo>
                  <a:lnTo>
                    <a:pt x="2892" y="6767"/>
                  </a:lnTo>
                  <a:lnTo>
                    <a:pt x="2970" y="6741"/>
                  </a:lnTo>
                  <a:lnTo>
                    <a:pt x="3228" y="6741"/>
                  </a:lnTo>
                  <a:lnTo>
                    <a:pt x="3435" y="6715"/>
                  </a:lnTo>
                  <a:lnTo>
                    <a:pt x="3641" y="6637"/>
                  </a:lnTo>
                  <a:lnTo>
                    <a:pt x="3822" y="6560"/>
                  </a:lnTo>
                  <a:lnTo>
                    <a:pt x="3977" y="6431"/>
                  </a:lnTo>
                  <a:lnTo>
                    <a:pt x="4106" y="6250"/>
                  </a:lnTo>
                  <a:lnTo>
                    <a:pt x="4209" y="6069"/>
                  </a:lnTo>
                  <a:lnTo>
                    <a:pt x="4261" y="5889"/>
                  </a:lnTo>
                  <a:lnTo>
                    <a:pt x="4287" y="5656"/>
                  </a:lnTo>
                  <a:lnTo>
                    <a:pt x="4261" y="5450"/>
                  </a:lnTo>
                  <a:lnTo>
                    <a:pt x="4209" y="5243"/>
                  </a:lnTo>
                  <a:lnTo>
                    <a:pt x="4106" y="5062"/>
                  </a:lnTo>
                  <a:lnTo>
                    <a:pt x="3977" y="4907"/>
                  </a:lnTo>
                  <a:lnTo>
                    <a:pt x="3822" y="4778"/>
                  </a:lnTo>
                  <a:lnTo>
                    <a:pt x="3641" y="4675"/>
                  </a:lnTo>
                  <a:lnTo>
                    <a:pt x="3435" y="4623"/>
                  </a:lnTo>
                  <a:lnTo>
                    <a:pt x="3228" y="4597"/>
                  </a:lnTo>
                  <a:lnTo>
                    <a:pt x="1679" y="4597"/>
                  </a:lnTo>
                  <a:lnTo>
                    <a:pt x="1808" y="4287"/>
                  </a:lnTo>
                  <a:lnTo>
                    <a:pt x="1937" y="3978"/>
                  </a:lnTo>
                  <a:lnTo>
                    <a:pt x="2092" y="3693"/>
                  </a:lnTo>
                  <a:lnTo>
                    <a:pt x="2247" y="3384"/>
                  </a:lnTo>
                  <a:lnTo>
                    <a:pt x="2298" y="3280"/>
                  </a:lnTo>
                  <a:lnTo>
                    <a:pt x="2298" y="3151"/>
                  </a:lnTo>
                  <a:lnTo>
                    <a:pt x="2247" y="3048"/>
                  </a:lnTo>
                  <a:lnTo>
                    <a:pt x="2143" y="2970"/>
                  </a:lnTo>
                  <a:lnTo>
                    <a:pt x="2040" y="2919"/>
                  </a:lnTo>
                  <a:lnTo>
                    <a:pt x="1911" y="2945"/>
                  </a:lnTo>
                  <a:lnTo>
                    <a:pt x="1808" y="2996"/>
                  </a:lnTo>
                  <a:lnTo>
                    <a:pt x="1730" y="3074"/>
                  </a:lnTo>
                  <a:lnTo>
                    <a:pt x="1498" y="3487"/>
                  </a:lnTo>
                  <a:lnTo>
                    <a:pt x="1291" y="3900"/>
                  </a:lnTo>
                  <a:lnTo>
                    <a:pt x="1136" y="4339"/>
                  </a:lnTo>
                  <a:lnTo>
                    <a:pt x="981" y="4804"/>
                  </a:lnTo>
                  <a:lnTo>
                    <a:pt x="981" y="4830"/>
                  </a:lnTo>
                  <a:lnTo>
                    <a:pt x="878" y="5217"/>
                  </a:lnTo>
                  <a:lnTo>
                    <a:pt x="826" y="5630"/>
                  </a:lnTo>
                  <a:lnTo>
                    <a:pt x="801" y="6018"/>
                  </a:lnTo>
                  <a:lnTo>
                    <a:pt x="775" y="6431"/>
                  </a:lnTo>
                  <a:lnTo>
                    <a:pt x="775" y="10020"/>
                  </a:lnTo>
                  <a:lnTo>
                    <a:pt x="620" y="10072"/>
                  </a:lnTo>
                  <a:lnTo>
                    <a:pt x="465" y="10175"/>
                  </a:lnTo>
                  <a:lnTo>
                    <a:pt x="336" y="10279"/>
                  </a:lnTo>
                  <a:lnTo>
                    <a:pt x="232" y="10408"/>
                  </a:lnTo>
                  <a:lnTo>
                    <a:pt x="129" y="10537"/>
                  </a:lnTo>
                  <a:lnTo>
                    <a:pt x="77" y="10692"/>
                  </a:lnTo>
                  <a:lnTo>
                    <a:pt x="26" y="10873"/>
                  </a:lnTo>
                  <a:lnTo>
                    <a:pt x="0" y="11053"/>
                  </a:lnTo>
                  <a:lnTo>
                    <a:pt x="26" y="11260"/>
                  </a:lnTo>
                  <a:lnTo>
                    <a:pt x="103" y="11467"/>
                  </a:lnTo>
                  <a:lnTo>
                    <a:pt x="207" y="11647"/>
                  </a:lnTo>
                  <a:lnTo>
                    <a:pt x="336" y="11802"/>
                  </a:lnTo>
                  <a:lnTo>
                    <a:pt x="491" y="11931"/>
                  </a:lnTo>
                  <a:lnTo>
                    <a:pt x="671" y="12035"/>
                  </a:lnTo>
                  <a:lnTo>
                    <a:pt x="878" y="12086"/>
                  </a:lnTo>
                  <a:lnTo>
                    <a:pt x="1085" y="12112"/>
                  </a:lnTo>
                  <a:lnTo>
                    <a:pt x="2918" y="12112"/>
                  </a:lnTo>
                  <a:lnTo>
                    <a:pt x="3383" y="12086"/>
                  </a:lnTo>
                  <a:lnTo>
                    <a:pt x="3848" y="12035"/>
                  </a:lnTo>
                  <a:lnTo>
                    <a:pt x="4287" y="11931"/>
                  </a:lnTo>
                  <a:lnTo>
                    <a:pt x="4726" y="11777"/>
                  </a:lnTo>
                  <a:lnTo>
                    <a:pt x="5139" y="11596"/>
                  </a:lnTo>
                  <a:lnTo>
                    <a:pt x="5526" y="11363"/>
                  </a:lnTo>
                  <a:lnTo>
                    <a:pt x="5888" y="11105"/>
                  </a:lnTo>
                  <a:lnTo>
                    <a:pt x="6250" y="10821"/>
                  </a:lnTo>
                  <a:lnTo>
                    <a:pt x="6250" y="12241"/>
                  </a:lnTo>
                  <a:lnTo>
                    <a:pt x="6146" y="12267"/>
                  </a:lnTo>
                  <a:lnTo>
                    <a:pt x="6043" y="12345"/>
                  </a:lnTo>
                  <a:lnTo>
                    <a:pt x="5965" y="12422"/>
                  </a:lnTo>
                  <a:lnTo>
                    <a:pt x="5940" y="12551"/>
                  </a:lnTo>
                  <a:lnTo>
                    <a:pt x="5965" y="12680"/>
                  </a:lnTo>
                  <a:lnTo>
                    <a:pt x="6043" y="12758"/>
                  </a:lnTo>
                  <a:lnTo>
                    <a:pt x="6146" y="12835"/>
                  </a:lnTo>
                  <a:lnTo>
                    <a:pt x="6250" y="12861"/>
                  </a:lnTo>
                  <a:lnTo>
                    <a:pt x="6250" y="13765"/>
                  </a:lnTo>
                  <a:lnTo>
                    <a:pt x="6275" y="13894"/>
                  </a:lnTo>
                  <a:lnTo>
                    <a:pt x="6353" y="13997"/>
                  </a:lnTo>
                  <a:lnTo>
                    <a:pt x="6430" y="14049"/>
                  </a:lnTo>
                  <a:lnTo>
                    <a:pt x="6559" y="14075"/>
                  </a:lnTo>
                  <a:lnTo>
                    <a:pt x="8083" y="14075"/>
                  </a:lnTo>
                  <a:lnTo>
                    <a:pt x="8212" y="14049"/>
                  </a:lnTo>
                  <a:lnTo>
                    <a:pt x="8316" y="13997"/>
                  </a:lnTo>
                  <a:lnTo>
                    <a:pt x="8367" y="13894"/>
                  </a:lnTo>
                  <a:lnTo>
                    <a:pt x="8393" y="13765"/>
                  </a:lnTo>
                  <a:lnTo>
                    <a:pt x="8393" y="12861"/>
                  </a:lnTo>
                  <a:lnTo>
                    <a:pt x="8522" y="12835"/>
                  </a:lnTo>
                  <a:lnTo>
                    <a:pt x="8625" y="12758"/>
                  </a:lnTo>
                  <a:lnTo>
                    <a:pt x="8677" y="12680"/>
                  </a:lnTo>
                  <a:lnTo>
                    <a:pt x="8703" y="12551"/>
                  </a:lnTo>
                  <a:lnTo>
                    <a:pt x="8677" y="12422"/>
                  </a:lnTo>
                  <a:lnTo>
                    <a:pt x="8625" y="12345"/>
                  </a:lnTo>
                  <a:lnTo>
                    <a:pt x="8522" y="12267"/>
                  </a:lnTo>
                  <a:lnTo>
                    <a:pt x="8393" y="12241"/>
                  </a:lnTo>
                  <a:lnTo>
                    <a:pt x="8393" y="8264"/>
                  </a:lnTo>
                  <a:lnTo>
                    <a:pt x="14617" y="8264"/>
                  </a:lnTo>
                  <a:lnTo>
                    <a:pt x="14823" y="8239"/>
                  </a:lnTo>
                  <a:lnTo>
                    <a:pt x="15030" y="8187"/>
                  </a:lnTo>
                  <a:lnTo>
                    <a:pt x="15211" y="8084"/>
                  </a:lnTo>
                  <a:lnTo>
                    <a:pt x="15366" y="7955"/>
                  </a:lnTo>
                  <a:lnTo>
                    <a:pt x="15495" y="7800"/>
                  </a:lnTo>
                  <a:lnTo>
                    <a:pt x="15598" y="7619"/>
                  </a:lnTo>
                  <a:lnTo>
                    <a:pt x="15676" y="7412"/>
                  </a:lnTo>
                  <a:lnTo>
                    <a:pt x="15701" y="7180"/>
                  </a:lnTo>
                  <a:lnTo>
                    <a:pt x="15676" y="7025"/>
                  </a:lnTo>
                  <a:lnTo>
                    <a:pt x="15624" y="6844"/>
                  </a:lnTo>
                  <a:lnTo>
                    <a:pt x="15572" y="6689"/>
                  </a:lnTo>
                  <a:lnTo>
                    <a:pt x="15469" y="6534"/>
                  </a:lnTo>
                  <a:lnTo>
                    <a:pt x="15366" y="6405"/>
                  </a:lnTo>
                  <a:lnTo>
                    <a:pt x="15237" y="6302"/>
                  </a:lnTo>
                  <a:lnTo>
                    <a:pt x="15082" y="6224"/>
                  </a:lnTo>
                  <a:lnTo>
                    <a:pt x="14927" y="6173"/>
                  </a:lnTo>
                  <a:lnTo>
                    <a:pt x="14875" y="5553"/>
                  </a:lnTo>
                  <a:lnTo>
                    <a:pt x="14746" y="4985"/>
                  </a:lnTo>
                  <a:lnTo>
                    <a:pt x="14591" y="4417"/>
                  </a:lnTo>
                  <a:lnTo>
                    <a:pt x="14384" y="3848"/>
                  </a:lnTo>
                  <a:lnTo>
                    <a:pt x="14126" y="3332"/>
                  </a:lnTo>
                  <a:lnTo>
                    <a:pt x="13816" y="2815"/>
                  </a:lnTo>
                  <a:lnTo>
                    <a:pt x="13455" y="2325"/>
                  </a:lnTo>
                  <a:lnTo>
                    <a:pt x="13041" y="1886"/>
                  </a:lnTo>
                  <a:lnTo>
                    <a:pt x="12809" y="1653"/>
                  </a:lnTo>
                  <a:lnTo>
                    <a:pt x="12551" y="1447"/>
                  </a:lnTo>
                  <a:lnTo>
                    <a:pt x="12318" y="1266"/>
                  </a:lnTo>
                  <a:lnTo>
                    <a:pt x="12060" y="1085"/>
                  </a:lnTo>
                  <a:lnTo>
                    <a:pt x="11518" y="749"/>
                  </a:lnTo>
                  <a:lnTo>
                    <a:pt x="10950" y="491"/>
                  </a:lnTo>
                  <a:lnTo>
                    <a:pt x="10356" y="285"/>
                  </a:lnTo>
                  <a:lnTo>
                    <a:pt x="9762" y="130"/>
                  </a:lnTo>
                  <a:lnTo>
                    <a:pt x="9452" y="78"/>
                  </a:lnTo>
                  <a:lnTo>
                    <a:pt x="9142" y="26"/>
                  </a:lnTo>
                  <a:lnTo>
                    <a:pt x="880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60"/>
            <p:cNvSpPr/>
            <p:nvPr/>
          </p:nvSpPr>
          <p:spPr>
            <a:xfrm>
              <a:off x="301375" y="1337725"/>
              <a:ext cx="15525" cy="15500"/>
            </a:xfrm>
            <a:custGeom>
              <a:rect b="b" l="l" r="r" t="t"/>
              <a:pathLst>
                <a:path extrusionOk="0" h="620" w="621">
                  <a:moveTo>
                    <a:pt x="311" y="0"/>
                  </a:moveTo>
                  <a:lnTo>
                    <a:pt x="182" y="26"/>
                  </a:lnTo>
                  <a:lnTo>
                    <a:pt x="78" y="103"/>
                  </a:lnTo>
                  <a:lnTo>
                    <a:pt x="27" y="207"/>
                  </a:lnTo>
                  <a:lnTo>
                    <a:pt x="1" y="310"/>
                  </a:lnTo>
                  <a:lnTo>
                    <a:pt x="27" y="439"/>
                  </a:lnTo>
                  <a:lnTo>
                    <a:pt x="104" y="542"/>
                  </a:lnTo>
                  <a:lnTo>
                    <a:pt x="207" y="594"/>
                  </a:lnTo>
                  <a:lnTo>
                    <a:pt x="311" y="620"/>
                  </a:lnTo>
                  <a:lnTo>
                    <a:pt x="440" y="594"/>
                  </a:lnTo>
                  <a:lnTo>
                    <a:pt x="543" y="517"/>
                  </a:lnTo>
                  <a:lnTo>
                    <a:pt x="595" y="413"/>
                  </a:lnTo>
                  <a:lnTo>
                    <a:pt x="621" y="284"/>
                  </a:lnTo>
                  <a:lnTo>
                    <a:pt x="595" y="181"/>
                  </a:lnTo>
                  <a:lnTo>
                    <a:pt x="517" y="78"/>
                  </a:lnTo>
                  <a:lnTo>
                    <a:pt x="414" y="26"/>
                  </a:lnTo>
                  <a:lnTo>
                    <a:pt x="31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60"/>
            <p:cNvSpPr/>
            <p:nvPr/>
          </p:nvSpPr>
          <p:spPr>
            <a:xfrm>
              <a:off x="546075" y="1444875"/>
              <a:ext cx="15525" cy="15525"/>
            </a:xfrm>
            <a:custGeom>
              <a:rect b="b" l="l" r="r" t="t"/>
              <a:pathLst>
                <a:path extrusionOk="0" h="621" w="621">
                  <a:moveTo>
                    <a:pt x="310" y="1"/>
                  </a:moveTo>
                  <a:lnTo>
                    <a:pt x="181" y="27"/>
                  </a:lnTo>
                  <a:lnTo>
                    <a:pt x="104" y="78"/>
                  </a:lnTo>
                  <a:lnTo>
                    <a:pt x="26" y="182"/>
                  </a:lnTo>
                  <a:lnTo>
                    <a:pt x="0" y="311"/>
                  </a:lnTo>
                  <a:lnTo>
                    <a:pt x="26" y="414"/>
                  </a:lnTo>
                  <a:lnTo>
                    <a:pt x="104" y="517"/>
                  </a:lnTo>
                  <a:lnTo>
                    <a:pt x="181" y="595"/>
                  </a:lnTo>
                  <a:lnTo>
                    <a:pt x="310" y="621"/>
                  </a:lnTo>
                  <a:lnTo>
                    <a:pt x="439" y="595"/>
                  </a:lnTo>
                  <a:lnTo>
                    <a:pt x="517" y="517"/>
                  </a:lnTo>
                  <a:lnTo>
                    <a:pt x="594" y="414"/>
                  </a:lnTo>
                  <a:lnTo>
                    <a:pt x="620" y="311"/>
                  </a:lnTo>
                  <a:lnTo>
                    <a:pt x="594" y="182"/>
                  </a:lnTo>
                  <a:lnTo>
                    <a:pt x="517" y="78"/>
                  </a:lnTo>
                  <a:lnTo>
                    <a:pt x="439" y="27"/>
                  </a:lnTo>
                  <a:lnTo>
                    <a:pt x="31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0" name="Google Shape;1870;p60"/>
          <p:cNvGrpSpPr/>
          <p:nvPr/>
        </p:nvGrpSpPr>
        <p:grpSpPr>
          <a:xfrm>
            <a:off x="214990" y="4426628"/>
            <a:ext cx="639934" cy="518041"/>
            <a:chOff x="988325" y="1307375"/>
            <a:chExt cx="391900" cy="321525"/>
          </a:xfrm>
        </p:grpSpPr>
        <p:sp>
          <p:nvSpPr>
            <p:cNvPr id="1871" name="Google Shape;1871;p60"/>
            <p:cNvSpPr/>
            <p:nvPr/>
          </p:nvSpPr>
          <p:spPr>
            <a:xfrm>
              <a:off x="988325" y="1307375"/>
              <a:ext cx="391900" cy="321525"/>
            </a:xfrm>
            <a:custGeom>
              <a:rect b="b" l="l" r="r" t="t"/>
              <a:pathLst>
                <a:path extrusionOk="0" h="12861" w="15676">
                  <a:moveTo>
                    <a:pt x="10795" y="594"/>
                  </a:moveTo>
                  <a:lnTo>
                    <a:pt x="10795" y="3048"/>
                  </a:lnTo>
                  <a:lnTo>
                    <a:pt x="10175" y="3048"/>
                  </a:lnTo>
                  <a:lnTo>
                    <a:pt x="10175" y="904"/>
                  </a:lnTo>
                  <a:lnTo>
                    <a:pt x="10201" y="801"/>
                  </a:lnTo>
                  <a:lnTo>
                    <a:pt x="10278" y="698"/>
                  </a:lnTo>
                  <a:lnTo>
                    <a:pt x="10356" y="620"/>
                  </a:lnTo>
                  <a:lnTo>
                    <a:pt x="10485" y="594"/>
                  </a:lnTo>
                  <a:close/>
                  <a:moveTo>
                    <a:pt x="12009" y="3667"/>
                  </a:moveTo>
                  <a:lnTo>
                    <a:pt x="12009" y="4287"/>
                  </a:lnTo>
                  <a:lnTo>
                    <a:pt x="9762" y="4287"/>
                  </a:lnTo>
                  <a:lnTo>
                    <a:pt x="9659" y="4365"/>
                  </a:lnTo>
                  <a:lnTo>
                    <a:pt x="9581" y="4468"/>
                  </a:lnTo>
                  <a:lnTo>
                    <a:pt x="9555" y="4571"/>
                  </a:lnTo>
                  <a:lnTo>
                    <a:pt x="9555" y="5501"/>
                  </a:lnTo>
                  <a:lnTo>
                    <a:pt x="6689" y="5501"/>
                  </a:lnTo>
                  <a:lnTo>
                    <a:pt x="7619" y="3667"/>
                  </a:lnTo>
                  <a:close/>
                  <a:moveTo>
                    <a:pt x="12629" y="4881"/>
                  </a:moveTo>
                  <a:lnTo>
                    <a:pt x="12629" y="5501"/>
                  </a:lnTo>
                  <a:lnTo>
                    <a:pt x="10175" y="5501"/>
                  </a:lnTo>
                  <a:lnTo>
                    <a:pt x="10175" y="4881"/>
                  </a:lnTo>
                  <a:close/>
                  <a:moveTo>
                    <a:pt x="2686" y="7954"/>
                  </a:moveTo>
                  <a:lnTo>
                    <a:pt x="2815" y="7980"/>
                  </a:lnTo>
                  <a:lnTo>
                    <a:pt x="2893" y="8032"/>
                  </a:lnTo>
                  <a:lnTo>
                    <a:pt x="2970" y="8135"/>
                  </a:lnTo>
                  <a:lnTo>
                    <a:pt x="2996" y="8264"/>
                  </a:lnTo>
                  <a:lnTo>
                    <a:pt x="2970" y="8367"/>
                  </a:lnTo>
                  <a:lnTo>
                    <a:pt x="2893" y="8471"/>
                  </a:lnTo>
                  <a:lnTo>
                    <a:pt x="2815" y="8548"/>
                  </a:lnTo>
                  <a:lnTo>
                    <a:pt x="2686" y="8574"/>
                  </a:lnTo>
                  <a:lnTo>
                    <a:pt x="620" y="8574"/>
                  </a:lnTo>
                  <a:lnTo>
                    <a:pt x="620" y="7954"/>
                  </a:lnTo>
                  <a:close/>
                  <a:moveTo>
                    <a:pt x="620" y="9581"/>
                  </a:moveTo>
                  <a:lnTo>
                    <a:pt x="2867" y="10821"/>
                  </a:lnTo>
                  <a:lnTo>
                    <a:pt x="1989" y="12241"/>
                  </a:lnTo>
                  <a:lnTo>
                    <a:pt x="620" y="12241"/>
                  </a:lnTo>
                  <a:lnTo>
                    <a:pt x="620" y="9581"/>
                  </a:lnTo>
                  <a:close/>
                  <a:moveTo>
                    <a:pt x="10304" y="0"/>
                  </a:moveTo>
                  <a:lnTo>
                    <a:pt x="10124" y="52"/>
                  </a:lnTo>
                  <a:lnTo>
                    <a:pt x="9969" y="155"/>
                  </a:lnTo>
                  <a:lnTo>
                    <a:pt x="9839" y="259"/>
                  </a:lnTo>
                  <a:lnTo>
                    <a:pt x="9710" y="388"/>
                  </a:lnTo>
                  <a:lnTo>
                    <a:pt x="9633" y="543"/>
                  </a:lnTo>
                  <a:lnTo>
                    <a:pt x="9581" y="723"/>
                  </a:lnTo>
                  <a:lnTo>
                    <a:pt x="9555" y="904"/>
                  </a:lnTo>
                  <a:lnTo>
                    <a:pt x="9555" y="3048"/>
                  </a:lnTo>
                  <a:lnTo>
                    <a:pt x="8961" y="3048"/>
                  </a:lnTo>
                  <a:lnTo>
                    <a:pt x="8961" y="2738"/>
                  </a:lnTo>
                  <a:lnTo>
                    <a:pt x="8936" y="2634"/>
                  </a:lnTo>
                  <a:lnTo>
                    <a:pt x="8858" y="2531"/>
                  </a:lnTo>
                  <a:lnTo>
                    <a:pt x="8755" y="2454"/>
                  </a:lnTo>
                  <a:lnTo>
                    <a:pt x="8652" y="2428"/>
                  </a:lnTo>
                  <a:lnTo>
                    <a:pt x="8522" y="2454"/>
                  </a:lnTo>
                  <a:lnTo>
                    <a:pt x="8419" y="2531"/>
                  </a:lnTo>
                  <a:lnTo>
                    <a:pt x="8367" y="2634"/>
                  </a:lnTo>
                  <a:lnTo>
                    <a:pt x="8342" y="2738"/>
                  </a:lnTo>
                  <a:lnTo>
                    <a:pt x="8342" y="3048"/>
                  </a:lnTo>
                  <a:lnTo>
                    <a:pt x="7412" y="3048"/>
                  </a:lnTo>
                  <a:lnTo>
                    <a:pt x="7334" y="3073"/>
                  </a:lnTo>
                  <a:lnTo>
                    <a:pt x="7257" y="3099"/>
                  </a:lnTo>
                  <a:lnTo>
                    <a:pt x="7205" y="3151"/>
                  </a:lnTo>
                  <a:lnTo>
                    <a:pt x="7154" y="3228"/>
                  </a:lnTo>
                  <a:lnTo>
                    <a:pt x="6017" y="5501"/>
                  </a:lnTo>
                  <a:lnTo>
                    <a:pt x="3461" y="5501"/>
                  </a:lnTo>
                  <a:lnTo>
                    <a:pt x="2402" y="3797"/>
                  </a:lnTo>
                  <a:lnTo>
                    <a:pt x="2376" y="3745"/>
                  </a:lnTo>
                  <a:lnTo>
                    <a:pt x="2299" y="3693"/>
                  </a:lnTo>
                  <a:lnTo>
                    <a:pt x="2221" y="3667"/>
                  </a:lnTo>
                  <a:lnTo>
                    <a:pt x="310" y="3667"/>
                  </a:lnTo>
                  <a:lnTo>
                    <a:pt x="207" y="3693"/>
                  </a:lnTo>
                  <a:lnTo>
                    <a:pt x="104" y="3745"/>
                  </a:lnTo>
                  <a:lnTo>
                    <a:pt x="26" y="3848"/>
                  </a:lnTo>
                  <a:lnTo>
                    <a:pt x="0" y="3977"/>
                  </a:lnTo>
                  <a:lnTo>
                    <a:pt x="0" y="4287"/>
                  </a:lnTo>
                  <a:lnTo>
                    <a:pt x="26" y="4391"/>
                  </a:lnTo>
                  <a:lnTo>
                    <a:pt x="104" y="4494"/>
                  </a:lnTo>
                  <a:lnTo>
                    <a:pt x="207" y="4545"/>
                  </a:lnTo>
                  <a:lnTo>
                    <a:pt x="310" y="4571"/>
                  </a:lnTo>
                  <a:lnTo>
                    <a:pt x="439" y="4545"/>
                  </a:lnTo>
                  <a:lnTo>
                    <a:pt x="543" y="4494"/>
                  </a:lnTo>
                  <a:lnTo>
                    <a:pt x="594" y="4391"/>
                  </a:lnTo>
                  <a:lnTo>
                    <a:pt x="620" y="4287"/>
                  </a:lnTo>
                  <a:lnTo>
                    <a:pt x="1989" y="4287"/>
                  </a:lnTo>
                  <a:lnTo>
                    <a:pt x="2867" y="5682"/>
                  </a:lnTo>
                  <a:lnTo>
                    <a:pt x="594" y="6921"/>
                  </a:lnTo>
                  <a:lnTo>
                    <a:pt x="568" y="6844"/>
                  </a:lnTo>
                  <a:lnTo>
                    <a:pt x="491" y="6792"/>
                  </a:lnTo>
                  <a:lnTo>
                    <a:pt x="413" y="6741"/>
                  </a:lnTo>
                  <a:lnTo>
                    <a:pt x="310" y="6715"/>
                  </a:lnTo>
                  <a:lnTo>
                    <a:pt x="207" y="6741"/>
                  </a:lnTo>
                  <a:lnTo>
                    <a:pt x="104" y="6818"/>
                  </a:lnTo>
                  <a:lnTo>
                    <a:pt x="26" y="6921"/>
                  </a:lnTo>
                  <a:lnTo>
                    <a:pt x="0" y="7025"/>
                  </a:lnTo>
                  <a:lnTo>
                    <a:pt x="0" y="12551"/>
                  </a:lnTo>
                  <a:lnTo>
                    <a:pt x="26" y="12654"/>
                  </a:lnTo>
                  <a:lnTo>
                    <a:pt x="104" y="12758"/>
                  </a:lnTo>
                  <a:lnTo>
                    <a:pt x="207" y="12835"/>
                  </a:lnTo>
                  <a:lnTo>
                    <a:pt x="310" y="12861"/>
                  </a:lnTo>
                  <a:lnTo>
                    <a:pt x="2144" y="12861"/>
                  </a:lnTo>
                  <a:lnTo>
                    <a:pt x="2221" y="12835"/>
                  </a:lnTo>
                  <a:lnTo>
                    <a:pt x="2299" y="12809"/>
                  </a:lnTo>
                  <a:lnTo>
                    <a:pt x="2376" y="12758"/>
                  </a:lnTo>
                  <a:lnTo>
                    <a:pt x="2402" y="12706"/>
                  </a:lnTo>
                  <a:lnTo>
                    <a:pt x="3461" y="11002"/>
                  </a:lnTo>
                  <a:lnTo>
                    <a:pt x="10175" y="11002"/>
                  </a:lnTo>
                  <a:lnTo>
                    <a:pt x="10304" y="10976"/>
                  </a:lnTo>
                  <a:lnTo>
                    <a:pt x="10382" y="10924"/>
                  </a:lnTo>
                  <a:lnTo>
                    <a:pt x="10459" y="10821"/>
                  </a:lnTo>
                  <a:lnTo>
                    <a:pt x="10485" y="10718"/>
                  </a:lnTo>
                  <a:lnTo>
                    <a:pt x="10459" y="10588"/>
                  </a:lnTo>
                  <a:lnTo>
                    <a:pt x="10382" y="10485"/>
                  </a:lnTo>
                  <a:lnTo>
                    <a:pt x="10304" y="10433"/>
                  </a:lnTo>
                  <a:lnTo>
                    <a:pt x="10175" y="10408"/>
                  </a:lnTo>
                  <a:lnTo>
                    <a:pt x="3383" y="10408"/>
                  </a:lnTo>
                  <a:lnTo>
                    <a:pt x="1137" y="9168"/>
                  </a:lnTo>
                  <a:lnTo>
                    <a:pt x="2867" y="9168"/>
                  </a:lnTo>
                  <a:lnTo>
                    <a:pt x="3048" y="9091"/>
                  </a:lnTo>
                  <a:lnTo>
                    <a:pt x="3203" y="9013"/>
                  </a:lnTo>
                  <a:lnTo>
                    <a:pt x="3332" y="8910"/>
                  </a:lnTo>
                  <a:lnTo>
                    <a:pt x="3435" y="8781"/>
                  </a:lnTo>
                  <a:lnTo>
                    <a:pt x="3538" y="8626"/>
                  </a:lnTo>
                  <a:lnTo>
                    <a:pt x="3590" y="8445"/>
                  </a:lnTo>
                  <a:lnTo>
                    <a:pt x="3616" y="8264"/>
                  </a:lnTo>
                  <a:lnTo>
                    <a:pt x="3590" y="8083"/>
                  </a:lnTo>
                  <a:lnTo>
                    <a:pt x="3538" y="7903"/>
                  </a:lnTo>
                  <a:lnTo>
                    <a:pt x="3435" y="7748"/>
                  </a:lnTo>
                  <a:lnTo>
                    <a:pt x="3332" y="7619"/>
                  </a:lnTo>
                  <a:lnTo>
                    <a:pt x="3203" y="7489"/>
                  </a:lnTo>
                  <a:lnTo>
                    <a:pt x="3048" y="7412"/>
                  </a:lnTo>
                  <a:lnTo>
                    <a:pt x="2867" y="7360"/>
                  </a:lnTo>
                  <a:lnTo>
                    <a:pt x="2686" y="7335"/>
                  </a:lnTo>
                  <a:lnTo>
                    <a:pt x="1137" y="7335"/>
                  </a:lnTo>
                  <a:lnTo>
                    <a:pt x="3383" y="6121"/>
                  </a:lnTo>
                  <a:lnTo>
                    <a:pt x="13145" y="6121"/>
                  </a:lnTo>
                  <a:lnTo>
                    <a:pt x="13352" y="6147"/>
                  </a:lnTo>
                  <a:lnTo>
                    <a:pt x="13558" y="6198"/>
                  </a:lnTo>
                  <a:lnTo>
                    <a:pt x="13765" y="6276"/>
                  </a:lnTo>
                  <a:lnTo>
                    <a:pt x="13946" y="6379"/>
                  </a:lnTo>
                  <a:lnTo>
                    <a:pt x="14126" y="6482"/>
                  </a:lnTo>
                  <a:lnTo>
                    <a:pt x="14307" y="6611"/>
                  </a:lnTo>
                  <a:lnTo>
                    <a:pt x="14436" y="6741"/>
                  </a:lnTo>
                  <a:lnTo>
                    <a:pt x="14591" y="6895"/>
                  </a:lnTo>
                  <a:lnTo>
                    <a:pt x="14720" y="7050"/>
                  </a:lnTo>
                  <a:lnTo>
                    <a:pt x="14824" y="7231"/>
                  </a:lnTo>
                  <a:lnTo>
                    <a:pt x="14901" y="7412"/>
                  </a:lnTo>
                  <a:lnTo>
                    <a:pt x="14979" y="7619"/>
                  </a:lnTo>
                  <a:lnTo>
                    <a:pt x="15030" y="7825"/>
                  </a:lnTo>
                  <a:lnTo>
                    <a:pt x="15056" y="8032"/>
                  </a:lnTo>
                  <a:lnTo>
                    <a:pt x="15082" y="8264"/>
                  </a:lnTo>
                  <a:lnTo>
                    <a:pt x="15056" y="8471"/>
                  </a:lnTo>
                  <a:lnTo>
                    <a:pt x="15030" y="8677"/>
                  </a:lnTo>
                  <a:lnTo>
                    <a:pt x="14979" y="8884"/>
                  </a:lnTo>
                  <a:lnTo>
                    <a:pt x="14901" y="9091"/>
                  </a:lnTo>
                  <a:lnTo>
                    <a:pt x="14824" y="9271"/>
                  </a:lnTo>
                  <a:lnTo>
                    <a:pt x="14720" y="9452"/>
                  </a:lnTo>
                  <a:lnTo>
                    <a:pt x="14591" y="9607"/>
                  </a:lnTo>
                  <a:lnTo>
                    <a:pt x="14436" y="9762"/>
                  </a:lnTo>
                  <a:lnTo>
                    <a:pt x="14307" y="9917"/>
                  </a:lnTo>
                  <a:lnTo>
                    <a:pt x="14126" y="10020"/>
                  </a:lnTo>
                  <a:lnTo>
                    <a:pt x="13946" y="10149"/>
                  </a:lnTo>
                  <a:lnTo>
                    <a:pt x="13765" y="10227"/>
                  </a:lnTo>
                  <a:lnTo>
                    <a:pt x="13558" y="10304"/>
                  </a:lnTo>
                  <a:lnTo>
                    <a:pt x="13352" y="10356"/>
                  </a:lnTo>
                  <a:lnTo>
                    <a:pt x="13145" y="10382"/>
                  </a:lnTo>
                  <a:lnTo>
                    <a:pt x="12938" y="10408"/>
                  </a:lnTo>
                  <a:lnTo>
                    <a:pt x="12809" y="10433"/>
                  </a:lnTo>
                  <a:lnTo>
                    <a:pt x="12706" y="10485"/>
                  </a:lnTo>
                  <a:lnTo>
                    <a:pt x="12654" y="10588"/>
                  </a:lnTo>
                  <a:lnTo>
                    <a:pt x="12629" y="10718"/>
                  </a:lnTo>
                  <a:lnTo>
                    <a:pt x="12654" y="10821"/>
                  </a:lnTo>
                  <a:lnTo>
                    <a:pt x="12706" y="10924"/>
                  </a:lnTo>
                  <a:lnTo>
                    <a:pt x="12809" y="10976"/>
                  </a:lnTo>
                  <a:lnTo>
                    <a:pt x="12938" y="11002"/>
                  </a:lnTo>
                  <a:lnTo>
                    <a:pt x="13223" y="11002"/>
                  </a:lnTo>
                  <a:lnTo>
                    <a:pt x="13481" y="10950"/>
                  </a:lnTo>
                  <a:lnTo>
                    <a:pt x="13739" y="10898"/>
                  </a:lnTo>
                  <a:lnTo>
                    <a:pt x="13997" y="10795"/>
                  </a:lnTo>
                  <a:lnTo>
                    <a:pt x="14255" y="10666"/>
                  </a:lnTo>
                  <a:lnTo>
                    <a:pt x="14462" y="10537"/>
                  </a:lnTo>
                  <a:lnTo>
                    <a:pt x="14695" y="10382"/>
                  </a:lnTo>
                  <a:lnTo>
                    <a:pt x="14875" y="10201"/>
                  </a:lnTo>
                  <a:lnTo>
                    <a:pt x="15056" y="10020"/>
                  </a:lnTo>
                  <a:lnTo>
                    <a:pt x="15211" y="9788"/>
                  </a:lnTo>
                  <a:lnTo>
                    <a:pt x="15366" y="9555"/>
                  </a:lnTo>
                  <a:lnTo>
                    <a:pt x="15469" y="9323"/>
                  </a:lnTo>
                  <a:lnTo>
                    <a:pt x="15573" y="9065"/>
                  </a:lnTo>
                  <a:lnTo>
                    <a:pt x="15624" y="8807"/>
                  </a:lnTo>
                  <a:lnTo>
                    <a:pt x="15676" y="8548"/>
                  </a:lnTo>
                  <a:lnTo>
                    <a:pt x="15676" y="8264"/>
                  </a:lnTo>
                  <a:lnTo>
                    <a:pt x="15676" y="8006"/>
                  </a:lnTo>
                  <a:lnTo>
                    <a:pt x="15650" y="7748"/>
                  </a:lnTo>
                  <a:lnTo>
                    <a:pt x="15573" y="7489"/>
                  </a:lnTo>
                  <a:lnTo>
                    <a:pt x="15495" y="7257"/>
                  </a:lnTo>
                  <a:lnTo>
                    <a:pt x="15392" y="7025"/>
                  </a:lnTo>
                  <a:lnTo>
                    <a:pt x="15263" y="6818"/>
                  </a:lnTo>
                  <a:lnTo>
                    <a:pt x="15134" y="6611"/>
                  </a:lnTo>
                  <a:lnTo>
                    <a:pt x="14979" y="6405"/>
                  </a:lnTo>
                  <a:lnTo>
                    <a:pt x="14798" y="6250"/>
                  </a:lnTo>
                  <a:lnTo>
                    <a:pt x="14617" y="6069"/>
                  </a:lnTo>
                  <a:lnTo>
                    <a:pt x="14410" y="5940"/>
                  </a:lnTo>
                  <a:lnTo>
                    <a:pt x="14204" y="5811"/>
                  </a:lnTo>
                  <a:lnTo>
                    <a:pt x="13971" y="5708"/>
                  </a:lnTo>
                  <a:lnTo>
                    <a:pt x="13739" y="5630"/>
                  </a:lnTo>
                  <a:lnTo>
                    <a:pt x="13481" y="5553"/>
                  </a:lnTo>
                  <a:lnTo>
                    <a:pt x="13248" y="5527"/>
                  </a:lnTo>
                  <a:lnTo>
                    <a:pt x="13248" y="4571"/>
                  </a:lnTo>
                  <a:lnTo>
                    <a:pt x="13223" y="4468"/>
                  </a:lnTo>
                  <a:lnTo>
                    <a:pt x="13145" y="4365"/>
                  </a:lnTo>
                  <a:lnTo>
                    <a:pt x="13042" y="4287"/>
                  </a:lnTo>
                  <a:lnTo>
                    <a:pt x="12629" y="4287"/>
                  </a:lnTo>
                  <a:lnTo>
                    <a:pt x="12629" y="3358"/>
                  </a:lnTo>
                  <a:lnTo>
                    <a:pt x="12603" y="3228"/>
                  </a:lnTo>
                  <a:lnTo>
                    <a:pt x="12525" y="3151"/>
                  </a:lnTo>
                  <a:lnTo>
                    <a:pt x="12448" y="3073"/>
                  </a:lnTo>
                  <a:lnTo>
                    <a:pt x="12319" y="3048"/>
                  </a:lnTo>
                  <a:lnTo>
                    <a:pt x="11389" y="3048"/>
                  </a:lnTo>
                  <a:lnTo>
                    <a:pt x="11389" y="284"/>
                  </a:lnTo>
                  <a:lnTo>
                    <a:pt x="11389" y="181"/>
                  </a:lnTo>
                  <a:lnTo>
                    <a:pt x="11311" y="78"/>
                  </a:lnTo>
                  <a:lnTo>
                    <a:pt x="1120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60"/>
            <p:cNvSpPr/>
            <p:nvPr/>
          </p:nvSpPr>
          <p:spPr>
            <a:xfrm>
              <a:off x="1288525" y="1490725"/>
              <a:ext cx="45875" cy="45875"/>
            </a:xfrm>
            <a:custGeom>
              <a:rect b="b" l="l" r="r" t="t"/>
              <a:pathLst>
                <a:path extrusionOk="0" h="1835" w="1835">
                  <a:moveTo>
                    <a:pt x="930" y="620"/>
                  </a:moveTo>
                  <a:lnTo>
                    <a:pt x="1034" y="646"/>
                  </a:lnTo>
                  <a:lnTo>
                    <a:pt x="1137" y="698"/>
                  </a:lnTo>
                  <a:lnTo>
                    <a:pt x="1215" y="801"/>
                  </a:lnTo>
                  <a:lnTo>
                    <a:pt x="1240" y="930"/>
                  </a:lnTo>
                  <a:lnTo>
                    <a:pt x="1215" y="1033"/>
                  </a:lnTo>
                  <a:lnTo>
                    <a:pt x="1137" y="1137"/>
                  </a:lnTo>
                  <a:lnTo>
                    <a:pt x="1034" y="1214"/>
                  </a:lnTo>
                  <a:lnTo>
                    <a:pt x="930" y="1240"/>
                  </a:lnTo>
                  <a:lnTo>
                    <a:pt x="801" y="1214"/>
                  </a:lnTo>
                  <a:lnTo>
                    <a:pt x="698" y="1137"/>
                  </a:lnTo>
                  <a:lnTo>
                    <a:pt x="646" y="1033"/>
                  </a:lnTo>
                  <a:lnTo>
                    <a:pt x="621" y="930"/>
                  </a:lnTo>
                  <a:lnTo>
                    <a:pt x="646" y="801"/>
                  </a:lnTo>
                  <a:lnTo>
                    <a:pt x="698" y="698"/>
                  </a:lnTo>
                  <a:lnTo>
                    <a:pt x="801" y="646"/>
                  </a:lnTo>
                  <a:lnTo>
                    <a:pt x="930" y="620"/>
                  </a:lnTo>
                  <a:close/>
                  <a:moveTo>
                    <a:pt x="930" y="1"/>
                  </a:moveTo>
                  <a:lnTo>
                    <a:pt x="750" y="26"/>
                  </a:lnTo>
                  <a:lnTo>
                    <a:pt x="569" y="78"/>
                  </a:lnTo>
                  <a:lnTo>
                    <a:pt x="414" y="155"/>
                  </a:lnTo>
                  <a:lnTo>
                    <a:pt x="285" y="285"/>
                  </a:lnTo>
                  <a:lnTo>
                    <a:pt x="156" y="414"/>
                  </a:lnTo>
                  <a:lnTo>
                    <a:pt x="78" y="569"/>
                  </a:lnTo>
                  <a:lnTo>
                    <a:pt x="27" y="749"/>
                  </a:lnTo>
                  <a:lnTo>
                    <a:pt x="1" y="930"/>
                  </a:lnTo>
                  <a:lnTo>
                    <a:pt x="27" y="1111"/>
                  </a:lnTo>
                  <a:lnTo>
                    <a:pt x="78" y="1292"/>
                  </a:lnTo>
                  <a:lnTo>
                    <a:pt x="156" y="1447"/>
                  </a:lnTo>
                  <a:lnTo>
                    <a:pt x="285" y="1576"/>
                  </a:lnTo>
                  <a:lnTo>
                    <a:pt x="414" y="1679"/>
                  </a:lnTo>
                  <a:lnTo>
                    <a:pt x="569" y="1757"/>
                  </a:lnTo>
                  <a:lnTo>
                    <a:pt x="750" y="1834"/>
                  </a:lnTo>
                  <a:lnTo>
                    <a:pt x="1111" y="1834"/>
                  </a:lnTo>
                  <a:lnTo>
                    <a:pt x="1292" y="1757"/>
                  </a:lnTo>
                  <a:lnTo>
                    <a:pt x="1447" y="1679"/>
                  </a:lnTo>
                  <a:lnTo>
                    <a:pt x="1576" y="1576"/>
                  </a:lnTo>
                  <a:lnTo>
                    <a:pt x="1679" y="1447"/>
                  </a:lnTo>
                  <a:lnTo>
                    <a:pt x="1783" y="1292"/>
                  </a:lnTo>
                  <a:lnTo>
                    <a:pt x="1834" y="1111"/>
                  </a:lnTo>
                  <a:lnTo>
                    <a:pt x="1834" y="930"/>
                  </a:lnTo>
                  <a:lnTo>
                    <a:pt x="1834" y="749"/>
                  </a:lnTo>
                  <a:lnTo>
                    <a:pt x="1783" y="569"/>
                  </a:lnTo>
                  <a:lnTo>
                    <a:pt x="1679" y="414"/>
                  </a:lnTo>
                  <a:lnTo>
                    <a:pt x="1576" y="285"/>
                  </a:lnTo>
                  <a:lnTo>
                    <a:pt x="1447" y="155"/>
                  </a:lnTo>
                  <a:lnTo>
                    <a:pt x="1292" y="78"/>
                  </a:lnTo>
                  <a:lnTo>
                    <a:pt x="1111" y="26"/>
                  </a:lnTo>
                  <a:lnTo>
                    <a:pt x="93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60"/>
            <p:cNvSpPr/>
            <p:nvPr/>
          </p:nvSpPr>
          <p:spPr>
            <a:xfrm>
              <a:off x="1212350" y="1490725"/>
              <a:ext cx="45850" cy="45875"/>
            </a:xfrm>
            <a:custGeom>
              <a:rect b="b" l="l" r="r" t="t"/>
              <a:pathLst>
                <a:path extrusionOk="0" h="1835" w="1834">
                  <a:moveTo>
                    <a:pt x="904" y="620"/>
                  </a:moveTo>
                  <a:lnTo>
                    <a:pt x="1033" y="646"/>
                  </a:lnTo>
                  <a:lnTo>
                    <a:pt x="1137" y="698"/>
                  </a:lnTo>
                  <a:lnTo>
                    <a:pt x="1188" y="801"/>
                  </a:lnTo>
                  <a:lnTo>
                    <a:pt x="1214" y="930"/>
                  </a:lnTo>
                  <a:lnTo>
                    <a:pt x="1188" y="1033"/>
                  </a:lnTo>
                  <a:lnTo>
                    <a:pt x="1137" y="1137"/>
                  </a:lnTo>
                  <a:lnTo>
                    <a:pt x="1033" y="1214"/>
                  </a:lnTo>
                  <a:lnTo>
                    <a:pt x="904" y="1240"/>
                  </a:lnTo>
                  <a:lnTo>
                    <a:pt x="801" y="1214"/>
                  </a:lnTo>
                  <a:lnTo>
                    <a:pt x="698" y="1137"/>
                  </a:lnTo>
                  <a:lnTo>
                    <a:pt x="620" y="1033"/>
                  </a:lnTo>
                  <a:lnTo>
                    <a:pt x="594" y="930"/>
                  </a:lnTo>
                  <a:lnTo>
                    <a:pt x="620" y="801"/>
                  </a:lnTo>
                  <a:lnTo>
                    <a:pt x="698" y="698"/>
                  </a:lnTo>
                  <a:lnTo>
                    <a:pt x="801" y="646"/>
                  </a:lnTo>
                  <a:lnTo>
                    <a:pt x="904" y="620"/>
                  </a:lnTo>
                  <a:close/>
                  <a:moveTo>
                    <a:pt x="904" y="1"/>
                  </a:moveTo>
                  <a:lnTo>
                    <a:pt x="724" y="26"/>
                  </a:lnTo>
                  <a:lnTo>
                    <a:pt x="543" y="78"/>
                  </a:lnTo>
                  <a:lnTo>
                    <a:pt x="388" y="155"/>
                  </a:lnTo>
                  <a:lnTo>
                    <a:pt x="259" y="285"/>
                  </a:lnTo>
                  <a:lnTo>
                    <a:pt x="155" y="414"/>
                  </a:lnTo>
                  <a:lnTo>
                    <a:pt x="52" y="569"/>
                  </a:lnTo>
                  <a:lnTo>
                    <a:pt x="0" y="749"/>
                  </a:lnTo>
                  <a:lnTo>
                    <a:pt x="0" y="930"/>
                  </a:lnTo>
                  <a:lnTo>
                    <a:pt x="0" y="1111"/>
                  </a:lnTo>
                  <a:lnTo>
                    <a:pt x="52" y="1292"/>
                  </a:lnTo>
                  <a:lnTo>
                    <a:pt x="155" y="1447"/>
                  </a:lnTo>
                  <a:lnTo>
                    <a:pt x="259" y="1576"/>
                  </a:lnTo>
                  <a:lnTo>
                    <a:pt x="388" y="1679"/>
                  </a:lnTo>
                  <a:lnTo>
                    <a:pt x="543" y="1757"/>
                  </a:lnTo>
                  <a:lnTo>
                    <a:pt x="724" y="1834"/>
                  </a:lnTo>
                  <a:lnTo>
                    <a:pt x="1085" y="1834"/>
                  </a:lnTo>
                  <a:lnTo>
                    <a:pt x="1266" y="1757"/>
                  </a:lnTo>
                  <a:lnTo>
                    <a:pt x="1421" y="1679"/>
                  </a:lnTo>
                  <a:lnTo>
                    <a:pt x="1550" y="1576"/>
                  </a:lnTo>
                  <a:lnTo>
                    <a:pt x="1679" y="1447"/>
                  </a:lnTo>
                  <a:lnTo>
                    <a:pt x="1757" y="1292"/>
                  </a:lnTo>
                  <a:lnTo>
                    <a:pt x="1808" y="1111"/>
                  </a:lnTo>
                  <a:lnTo>
                    <a:pt x="1834" y="930"/>
                  </a:lnTo>
                  <a:lnTo>
                    <a:pt x="1808" y="749"/>
                  </a:lnTo>
                  <a:lnTo>
                    <a:pt x="1757" y="569"/>
                  </a:lnTo>
                  <a:lnTo>
                    <a:pt x="1679" y="414"/>
                  </a:lnTo>
                  <a:lnTo>
                    <a:pt x="1550" y="285"/>
                  </a:lnTo>
                  <a:lnTo>
                    <a:pt x="1421" y="155"/>
                  </a:lnTo>
                  <a:lnTo>
                    <a:pt x="1266" y="78"/>
                  </a:lnTo>
                  <a:lnTo>
                    <a:pt x="1085" y="26"/>
                  </a:lnTo>
                  <a:lnTo>
                    <a:pt x="9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60"/>
            <p:cNvSpPr/>
            <p:nvPr/>
          </p:nvSpPr>
          <p:spPr>
            <a:xfrm>
              <a:off x="1135525" y="1490725"/>
              <a:ext cx="45850" cy="45875"/>
            </a:xfrm>
            <a:custGeom>
              <a:rect b="b" l="l" r="r" t="t"/>
              <a:pathLst>
                <a:path extrusionOk="0" h="1835" w="1834">
                  <a:moveTo>
                    <a:pt x="930" y="620"/>
                  </a:moveTo>
                  <a:lnTo>
                    <a:pt x="1033" y="646"/>
                  </a:lnTo>
                  <a:lnTo>
                    <a:pt x="1137" y="698"/>
                  </a:lnTo>
                  <a:lnTo>
                    <a:pt x="1214" y="801"/>
                  </a:lnTo>
                  <a:lnTo>
                    <a:pt x="1214" y="930"/>
                  </a:lnTo>
                  <a:lnTo>
                    <a:pt x="1214" y="1033"/>
                  </a:lnTo>
                  <a:lnTo>
                    <a:pt x="1137" y="1137"/>
                  </a:lnTo>
                  <a:lnTo>
                    <a:pt x="1033" y="1214"/>
                  </a:lnTo>
                  <a:lnTo>
                    <a:pt x="930" y="1240"/>
                  </a:lnTo>
                  <a:lnTo>
                    <a:pt x="801" y="1214"/>
                  </a:lnTo>
                  <a:lnTo>
                    <a:pt x="698" y="1137"/>
                  </a:lnTo>
                  <a:lnTo>
                    <a:pt x="646" y="1033"/>
                  </a:lnTo>
                  <a:lnTo>
                    <a:pt x="620" y="930"/>
                  </a:lnTo>
                  <a:lnTo>
                    <a:pt x="646" y="801"/>
                  </a:lnTo>
                  <a:lnTo>
                    <a:pt x="698" y="698"/>
                  </a:lnTo>
                  <a:lnTo>
                    <a:pt x="801" y="646"/>
                  </a:lnTo>
                  <a:lnTo>
                    <a:pt x="930" y="620"/>
                  </a:lnTo>
                  <a:close/>
                  <a:moveTo>
                    <a:pt x="930" y="1"/>
                  </a:moveTo>
                  <a:lnTo>
                    <a:pt x="723" y="26"/>
                  </a:lnTo>
                  <a:lnTo>
                    <a:pt x="568" y="78"/>
                  </a:lnTo>
                  <a:lnTo>
                    <a:pt x="413" y="155"/>
                  </a:lnTo>
                  <a:lnTo>
                    <a:pt x="259" y="285"/>
                  </a:lnTo>
                  <a:lnTo>
                    <a:pt x="155" y="414"/>
                  </a:lnTo>
                  <a:lnTo>
                    <a:pt x="78" y="569"/>
                  </a:lnTo>
                  <a:lnTo>
                    <a:pt x="26" y="749"/>
                  </a:lnTo>
                  <a:lnTo>
                    <a:pt x="0" y="930"/>
                  </a:lnTo>
                  <a:lnTo>
                    <a:pt x="26" y="1111"/>
                  </a:lnTo>
                  <a:lnTo>
                    <a:pt x="78" y="1292"/>
                  </a:lnTo>
                  <a:lnTo>
                    <a:pt x="155" y="1447"/>
                  </a:lnTo>
                  <a:lnTo>
                    <a:pt x="259" y="1576"/>
                  </a:lnTo>
                  <a:lnTo>
                    <a:pt x="413" y="1679"/>
                  </a:lnTo>
                  <a:lnTo>
                    <a:pt x="568" y="1757"/>
                  </a:lnTo>
                  <a:lnTo>
                    <a:pt x="723" y="1834"/>
                  </a:lnTo>
                  <a:lnTo>
                    <a:pt x="1111" y="1834"/>
                  </a:lnTo>
                  <a:lnTo>
                    <a:pt x="1266" y="1757"/>
                  </a:lnTo>
                  <a:lnTo>
                    <a:pt x="1421" y="1679"/>
                  </a:lnTo>
                  <a:lnTo>
                    <a:pt x="1576" y="1576"/>
                  </a:lnTo>
                  <a:lnTo>
                    <a:pt x="1679" y="1447"/>
                  </a:lnTo>
                  <a:lnTo>
                    <a:pt x="1756" y="1292"/>
                  </a:lnTo>
                  <a:lnTo>
                    <a:pt x="1808" y="1111"/>
                  </a:lnTo>
                  <a:lnTo>
                    <a:pt x="1834" y="930"/>
                  </a:lnTo>
                  <a:lnTo>
                    <a:pt x="1808" y="749"/>
                  </a:lnTo>
                  <a:lnTo>
                    <a:pt x="1756" y="569"/>
                  </a:lnTo>
                  <a:lnTo>
                    <a:pt x="1679" y="414"/>
                  </a:lnTo>
                  <a:lnTo>
                    <a:pt x="1576" y="285"/>
                  </a:lnTo>
                  <a:lnTo>
                    <a:pt x="1421" y="155"/>
                  </a:lnTo>
                  <a:lnTo>
                    <a:pt x="1266" y="78"/>
                  </a:lnTo>
                  <a:lnTo>
                    <a:pt x="1111" y="26"/>
                  </a:lnTo>
                  <a:lnTo>
                    <a:pt x="93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60"/>
            <p:cNvSpPr/>
            <p:nvPr/>
          </p:nvSpPr>
          <p:spPr>
            <a:xfrm>
              <a:off x="1269800" y="1567550"/>
              <a:ext cx="14875" cy="14875"/>
            </a:xfrm>
            <a:custGeom>
              <a:rect b="b" l="l" r="r" t="t"/>
              <a:pathLst>
                <a:path extrusionOk="0" h="595" w="595">
                  <a:moveTo>
                    <a:pt x="285" y="1"/>
                  </a:moveTo>
                  <a:lnTo>
                    <a:pt x="182" y="26"/>
                  </a:lnTo>
                  <a:lnTo>
                    <a:pt x="78" y="78"/>
                  </a:lnTo>
                  <a:lnTo>
                    <a:pt x="1" y="181"/>
                  </a:lnTo>
                  <a:lnTo>
                    <a:pt x="1" y="311"/>
                  </a:lnTo>
                  <a:lnTo>
                    <a:pt x="1" y="414"/>
                  </a:lnTo>
                  <a:lnTo>
                    <a:pt x="78" y="517"/>
                  </a:lnTo>
                  <a:lnTo>
                    <a:pt x="182" y="569"/>
                  </a:lnTo>
                  <a:lnTo>
                    <a:pt x="285" y="595"/>
                  </a:lnTo>
                  <a:lnTo>
                    <a:pt x="414" y="569"/>
                  </a:lnTo>
                  <a:lnTo>
                    <a:pt x="517" y="517"/>
                  </a:lnTo>
                  <a:lnTo>
                    <a:pt x="569" y="414"/>
                  </a:lnTo>
                  <a:lnTo>
                    <a:pt x="595" y="311"/>
                  </a:lnTo>
                  <a:lnTo>
                    <a:pt x="569" y="181"/>
                  </a:lnTo>
                  <a:lnTo>
                    <a:pt x="517" y="78"/>
                  </a:lnTo>
                  <a:lnTo>
                    <a:pt x="414" y="26"/>
                  </a:lnTo>
                  <a:lnTo>
                    <a:pt x="28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60"/>
            <p:cNvSpPr/>
            <p:nvPr/>
          </p:nvSpPr>
          <p:spPr>
            <a:xfrm>
              <a:off x="988325" y="1441025"/>
              <a:ext cx="15525" cy="15500"/>
            </a:xfrm>
            <a:custGeom>
              <a:rect b="b" l="l" r="r" t="t"/>
              <a:pathLst>
                <a:path extrusionOk="0" h="620" w="621">
                  <a:moveTo>
                    <a:pt x="310" y="0"/>
                  </a:moveTo>
                  <a:lnTo>
                    <a:pt x="207" y="26"/>
                  </a:lnTo>
                  <a:lnTo>
                    <a:pt x="104" y="103"/>
                  </a:lnTo>
                  <a:lnTo>
                    <a:pt x="26" y="181"/>
                  </a:lnTo>
                  <a:lnTo>
                    <a:pt x="0" y="310"/>
                  </a:lnTo>
                  <a:lnTo>
                    <a:pt x="26" y="439"/>
                  </a:lnTo>
                  <a:lnTo>
                    <a:pt x="104" y="517"/>
                  </a:lnTo>
                  <a:lnTo>
                    <a:pt x="207" y="594"/>
                  </a:lnTo>
                  <a:lnTo>
                    <a:pt x="310" y="620"/>
                  </a:lnTo>
                  <a:lnTo>
                    <a:pt x="439" y="594"/>
                  </a:lnTo>
                  <a:lnTo>
                    <a:pt x="543" y="517"/>
                  </a:lnTo>
                  <a:lnTo>
                    <a:pt x="594" y="439"/>
                  </a:lnTo>
                  <a:lnTo>
                    <a:pt x="620" y="310"/>
                  </a:lnTo>
                  <a:lnTo>
                    <a:pt x="594" y="181"/>
                  </a:lnTo>
                  <a:lnTo>
                    <a:pt x="543" y="103"/>
                  </a:lnTo>
                  <a:lnTo>
                    <a:pt x="439" y="26"/>
                  </a:lnTo>
                  <a:lnTo>
                    <a:pt x="31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7" name="Google Shape;1877;p60"/>
          <p:cNvGrpSpPr/>
          <p:nvPr/>
        </p:nvGrpSpPr>
        <p:grpSpPr>
          <a:xfrm>
            <a:off x="6500336" y="1874816"/>
            <a:ext cx="2643672" cy="1778994"/>
            <a:chOff x="7044186" y="2864350"/>
            <a:chExt cx="2015301" cy="1356147"/>
          </a:xfrm>
        </p:grpSpPr>
        <p:sp>
          <p:nvSpPr>
            <p:cNvPr id="1878" name="Google Shape;1878;p60"/>
            <p:cNvSpPr/>
            <p:nvPr/>
          </p:nvSpPr>
          <p:spPr>
            <a:xfrm flipH="1">
              <a:off x="7586676" y="3550622"/>
              <a:ext cx="1442419" cy="655892"/>
            </a:xfrm>
            <a:custGeom>
              <a:rect b="b" l="l" r="r" t="t"/>
              <a:pathLst>
                <a:path extrusionOk="0" h="20761" w="45657">
                  <a:moveTo>
                    <a:pt x="39361" y="1"/>
                  </a:moveTo>
                  <a:lnTo>
                    <a:pt x="38529" y="27"/>
                  </a:lnTo>
                  <a:lnTo>
                    <a:pt x="37644" y="79"/>
                  </a:lnTo>
                  <a:lnTo>
                    <a:pt x="36760" y="157"/>
                  </a:lnTo>
                  <a:lnTo>
                    <a:pt x="35823" y="287"/>
                  </a:lnTo>
                  <a:lnTo>
                    <a:pt x="34887" y="443"/>
                  </a:lnTo>
                  <a:lnTo>
                    <a:pt x="33898" y="599"/>
                  </a:lnTo>
                  <a:lnTo>
                    <a:pt x="32936" y="807"/>
                  </a:lnTo>
                  <a:lnTo>
                    <a:pt x="31947" y="1015"/>
                  </a:lnTo>
                  <a:lnTo>
                    <a:pt x="30932" y="1250"/>
                  </a:lnTo>
                  <a:lnTo>
                    <a:pt x="28955" y="1770"/>
                  </a:lnTo>
                  <a:lnTo>
                    <a:pt x="26978" y="2342"/>
                  </a:lnTo>
                  <a:lnTo>
                    <a:pt x="25079" y="2914"/>
                  </a:lnTo>
                  <a:lnTo>
                    <a:pt x="23258" y="3513"/>
                  </a:lnTo>
                  <a:lnTo>
                    <a:pt x="21593" y="4085"/>
                  </a:lnTo>
                  <a:lnTo>
                    <a:pt x="18731" y="5100"/>
                  </a:lnTo>
                  <a:lnTo>
                    <a:pt x="16806" y="5802"/>
                  </a:lnTo>
                  <a:lnTo>
                    <a:pt x="16052" y="6036"/>
                  </a:lnTo>
                  <a:lnTo>
                    <a:pt x="15115" y="6296"/>
                  </a:lnTo>
                  <a:lnTo>
                    <a:pt x="12930" y="6895"/>
                  </a:lnTo>
                  <a:lnTo>
                    <a:pt x="11707" y="7207"/>
                  </a:lnTo>
                  <a:lnTo>
                    <a:pt x="10459" y="7571"/>
                  </a:lnTo>
                  <a:lnTo>
                    <a:pt x="9158" y="7961"/>
                  </a:lnTo>
                  <a:lnTo>
                    <a:pt x="7857" y="8404"/>
                  </a:lnTo>
                  <a:lnTo>
                    <a:pt x="6582" y="8872"/>
                  </a:lnTo>
                  <a:lnTo>
                    <a:pt x="5958" y="9132"/>
                  </a:lnTo>
                  <a:lnTo>
                    <a:pt x="5360" y="9392"/>
                  </a:lnTo>
                  <a:lnTo>
                    <a:pt x="4787" y="9652"/>
                  </a:lnTo>
                  <a:lnTo>
                    <a:pt x="4215" y="9938"/>
                  </a:lnTo>
                  <a:lnTo>
                    <a:pt x="3669" y="10251"/>
                  </a:lnTo>
                  <a:lnTo>
                    <a:pt x="3149" y="10563"/>
                  </a:lnTo>
                  <a:lnTo>
                    <a:pt x="2680" y="10875"/>
                  </a:lnTo>
                  <a:lnTo>
                    <a:pt x="2212" y="11213"/>
                  </a:lnTo>
                  <a:lnTo>
                    <a:pt x="1822" y="11577"/>
                  </a:lnTo>
                  <a:lnTo>
                    <a:pt x="1432" y="11942"/>
                  </a:lnTo>
                  <a:lnTo>
                    <a:pt x="1093" y="12332"/>
                  </a:lnTo>
                  <a:lnTo>
                    <a:pt x="807" y="12748"/>
                  </a:lnTo>
                  <a:lnTo>
                    <a:pt x="573" y="13164"/>
                  </a:lnTo>
                  <a:lnTo>
                    <a:pt x="391" y="13581"/>
                  </a:lnTo>
                  <a:lnTo>
                    <a:pt x="261" y="14023"/>
                  </a:lnTo>
                  <a:lnTo>
                    <a:pt x="157" y="14439"/>
                  </a:lnTo>
                  <a:lnTo>
                    <a:pt x="79" y="14855"/>
                  </a:lnTo>
                  <a:lnTo>
                    <a:pt x="27" y="15272"/>
                  </a:lnTo>
                  <a:lnTo>
                    <a:pt x="1" y="15662"/>
                  </a:lnTo>
                  <a:lnTo>
                    <a:pt x="1" y="16026"/>
                  </a:lnTo>
                  <a:lnTo>
                    <a:pt x="27" y="16390"/>
                  </a:lnTo>
                  <a:lnTo>
                    <a:pt x="79" y="16728"/>
                  </a:lnTo>
                  <a:lnTo>
                    <a:pt x="157" y="17067"/>
                  </a:lnTo>
                  <a:lnTo>
                    <a:pt x="261" y="17379"/>
                  </a:lnTo>
                  <a:lnTo>
                    <a:pt x="391" y="17691"/>
                  </a:lnTo>
                  <a:lnTo>
                    <a:pt x="521" y="17977"/>
                  </a:lnTo>
                  <a:lnTo>
                    <a:pt x="677" y="18263"/>
                  </a:lnTo>
                  <a:lnTo>
                    <a:pt x="833" y="18523"/>
                  </a:lnTo>
                  <a:lnTo>
                    <a:pt x="1015" y="18784"/>
                  </a:lnTo>
                  <a:lnTo>
                    <a:pt x="1197" y="19018"/>
                  </a:lnTo>
                  <a:lnTo>
                    <a:pt x="1406" y="19252"/>
                  </a:lnTo>
                  <a:lnTo>
                    <a:pt x="1614" y="19460"/>
                  </a:lnTo>
                  <a:lnTo>
                    <a:pt x="1848" y="19642"/>
                  </a:lnTo>
                  <a:lnTo>
                    <a:pt x="2056" y="19824"/>
                  </a:lnTo>
                  <a:lnTo>
                    <a:pt x="2524" y="20136"/>
                  </a:lnTo>
                  <a:lnTo>
                    <a:pt x="2992" y="20370"/>
                  </a:lnTo>
                  <a:lnTo>
                    <a:pt x="3461" y="20579"/>
                  </a:lnTo>
                  <a:lnTo>
                    <a:pt x="3903" y="20683"/>
                  </a:lnTo>
                  <a:lnTo>
                    <a:pt x="4319" y="20761"/>
                  </a:lnTo>
                  <a:lnTo>
                    <a:pt x="4527" y="20761"/>
                  </a:lnTo>
                  <a:lnTo>
                    <a:pt x="4709" y="20735"/>
                  </a:lnTo>
                  <a:lnTo>
                    <a:pt x="5334" y="20631"/>
                  </a:lnTo>
                  <a:lnTo>
                    <a:pt x="6504" y="20370"/>
                  </a:lnTo>
                  <a:lnTo>
                    <a:pt x="10094" y="19486"/>
                  </a:lnTo>
                  <a:lnTo>
                    <a:pt x="14985" y="18237"/>
                  </a:lnTo>
                  <a:lnTo>
                    <a:pt x="20605" y="16754"/>
                  </a:lnTo>
                  <a:lnTo>
                    <a:pt x="26432" y="15167"/>
                  </a:lnTo>
                  <a:lnTo>
                    <a:pt x="31921" y="13659"/>
                  </a:lnTo>
                  <a:lnTo>
                    <a:pt x="34366" y="12956"/>
                  </a:lnTo>
                  <a:lnTo>
                    <a:pt x="36552" y="12306"/>
                  </a:lnTo>
                  <a:lnTo>
                    <a:pt x="38347" y="11760"/>
                  </a:lnTo>
                  <a:lnTo>
                    <a:pt x="39751" y="11291"/>
                  </a:lnTo>
                  <a:lnTo>
                    <a:pt x="40298" y="11083"/>
                  </a:lnTo>
                  <a:lnTo>
                    <a:pt x="40844" y="10875"/>
                  </a:lnTo>
                  <a:lnTo>
                    <a:pt x="41338" y="10641"/>
                  </a:lnTo>
                  <a:lnTo>
                    <a:pt x="41781" y="10433"/>
                  </a:lnTo>
                  <a:lnTo>
                    <a:pt x="42223" y="10199"/>
                  </a:lnTo>
                  <a:lnTo>
                    <a:pt x="42613" y="9938"/>
                  </a:lnTo>
                  <a:lnTo>
                    <a:pt x="42977" y="9704"/>
                  </a:lnTo>
                  <a:lnTo>
                    <a:pt x="43316" y="9444"/>
                  </a:lnTo>
                  <a:lnTo>
                    <a:pt x="43628" y="9210"/>
                  </a:lnTo>
                  <a:lnTo>
                    <a:pt x="43914" y="8950"/>
                  </a:lnTo>
                  <a:lnTo>
                    <a:pt x="44174" y="8690"/>
                  </a:lnTo>
                  <a:lnTo>
                    <a:pt x="44408" y="8430"/>
                  </a:lnTo>
                  <a:lnTo>
                    <a:pt x="44616" y="8169"/>
                  </a:lnTo>
                  <a:lnTo>
                    <a:pt x="44798" y="7909"/>
                  </a:lnTo>
                  <a:lnTo>
                    <a:pt x="44954" y="7649"/>
                  </a:lnTo>
                  <a:lnTo>
                    <a:pt x="45111" y="7389"/>
                  </a:lnTo>
                  <a:lnTo>
                    <a:pt x="45241" y="7129"/>
                  </a:lnTo>
                  <a:lnTo>
                    <a:pt x="45345" y="6869"/>
                  </a:lnTo>
                  <a:lnTo>
                    <a:pt x="45501" y="6348"/>
                  </a:lnTo>
                  <a:lnTo>
                    <a:pt x="45605" y="5854"/>
                  </a:lnTo>
                  <a:lnTo>
                    <a:pt x="45657" y="5386"/>
                  </a:lnTo>
                  <a:lnTo>
                    <a:pt x="45657" y="4944"/>
                  </a:lnTo>
                  <a:lnTo>
                    <a:pt x="45605" y="4527"/>
                  </a:lnTo>
                  <a:lnTo>
                    <a:pt x="45553" y="4163"/>
                  </a:lnTo>
                  <a:lnTo>
                    <a:pt x="45475" y="3825"/>
                  </a:lnTo>
                  <a:lnTo>
                    <a:pt x="45319" y="3331"/>
                  </a:lnTo>
                  <a:lnTo>
                    <a:pt x="45163" y="2914"/>
                  </a:lnTo>
                  <a:lnTo>
                    <a:pt x="44954" y="2524"/>
                  </a:lnTo>
                  <a:lnTo>
                    <a:pt x="44746" y="2186"/>
                  </a:lnTo>
                  <a:lnTo>
                    <a:pt x="44538" y="1874"/>
                  </a:lnTo>
                  <a:lnTo>
                    <a:pt x="44330" y="1614"/>
                  </a:lnTo>
                  <a:lnTo>
                    <a:pt x="44122" y="1380"/>
                  </a:lnTo>
                  <a:lnTo>
                    <a:pt x="43888" y="1197"/>
                  </a:lnTo>
                  <a:lnTo>
                    <a:pt x="43680" y="1015"/>
                  </a:lnTo>
                  <a:lnTo>
                    <a:pt x="43498" y="885"/>
                  </a:lnTo>
                  <a:lnTo>
                    <a:pt x="43159" y="703"/>
                  </a:lnTo>
                  <a:lnTo>
                    <a:pt x="42951" y="599"/>
                  </a:lnTo>
                  <a:lnTo>
                    <a:pt x="42873" y="573"/>
                  </a:lnTo>
                  <a:lnTo>
                    <a:pt x="42561" y="469"/>
                  </a:lnTo>
                  <a:lnTo>
                    <a:pt x="42275" y="365"/>
                  </a:lnTo>
                  <a:lnTo>
                    <a:pt x="41625" y="209"/>
                  </a:lnTo>
                  <a:lnTo>
                    <a:pt x="40896" y="105"/>
                  </a:lnTo>
                  <a:lnTo>
                    <a:pt x="40168" y="27"/>
                  </a:lnTo>
                  <a:lnTo>
                    <a:pt x="3936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60"/>
            <p:cNvSpPr/>
            <p:nvPr/>
          </p:nvSpPr>
          <p:spPr>
            <a:xfrm flipH="1">
              <a:off x="7592384" y="3614726"/>
              <a:ext cx="38638" cy="37026"/>
            </a:xfrm>
            <a:custGeom>
              <a:rect b="b" l="l" r="r" t="t"/>
              <a:pathLst>
                <a:path extrusionOk="0" h="1172" w="1223">
                  <a:moveTo>
                    <a:pt x="963" y="1"/>
                  </a:moveTo>
                  <a:lnTo>
                    <a:pt x="0" y="235"/>
                  </a:lnTo>
                  <a:lnTo>
                    <a:pt x="754" y="1172"/>
                  </a:lnTo>
                  <a:lnTo>
                    <a:pt x="1223" y="807"/>
                  </a:lnTo>
                  <a:lnTo>
                    <a:pt x="96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60"/>
            <p:cNvSpPr/>
            <p:nvPr/>
          </p:nvSpPr>
          <p:spPr>
            <a:xfrm flipH="1">
              <a:off x="7580062" y="3674753"/>
              <a:ext cx="21388" cy="27959"/>
            </a:xfrm>
            <a:custGeom>
              <a:rect b="b" l="l" r="r" t="t"/>
              <a:pathLst>
                <a:path extrusionOk="0" h="885" w="677">
                  <a:moveTo>
                    <a:pt x="1" y="0"/>
                  </a:moveTo>
                  <a:lnTo>
                    <a:pt x="1" y="885"/>
                  </a:lnTo>
                  <a:lnTo>
                    <a:pt x="677" y="728"/>
                  </a:lnTo>
                  <a:lnTo>
                    <a:pt x="67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60"/>
            <p:cNvSpPr/>
            <p:nvPr/>
          </p:nvSpPr>
          <p:spPr>
            <a:xfrm flipH="1">
              <a:off x="8101133" y="3993626"/>
              <a:ext cx="35384" cy="27991"/>
            </a:xfrm>
            <a:custGeom>
              <a:rect b="b" l="l" r="r" t="t"/>
              <a:pathLst>
                <a:path extrusionOk="0" h="886" w="1120">
                  <a:moveTo>
                    <a:pt x="833" y="1"/>
                  </a:moveTo>
                  <a:lnTo>
                    <a:pt x="1" y="261"/>
                  </a:lnTo>
                  <a:lnTo>
                    <a:pt x="365" y="885"/>
                  </a:lnTo>
                  <a:lnTo>
                    <a:pt x="1120" y="625"/>
                  </a:lnTo>
                  <a:lnTo>
                    <a:pt x="83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60"/>
            <p:cNvSpPr/>
            <p:nvPr/>
          </p:nvSpPr>
          <p:spPr>
            <a:xfrm flipH="1">
              <a:off x="7580062" y="3719932"/>
              <a:ext cx="21388" cy="30455"/>
            </a:xfrm>
            <a:custGeom>
              <a:rect b="b" l="l" r="r" t="t"/>
              <a:pathLst>
                <a:path extrusionOk="0" h="964" w="677">
                  <a:moveTo>
                    <a:pt x="1" y="1"/>
                  </a:moveTo>
                  <a:lnTo>
                    <a:pt x="1" y="885"/>
                  </a:lnTo>
                  <a:lnTo>
                    <a:pt x="677" y="963"/>
                  </a:lnTo>
                  <a:lnTo>
                    <a:pt x="677" y="183"/>
                  </a:lnTo>
                  <a:lnTo>
                    <a:pt x="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60"/>
            <p:cNvSpPr/>
            <p:nvPr/>
          </p:nvSpPr>
          <p:spPr>
            <a:xfrm flipH="1">
              <a:off x="7592384" y="3762678"/>
              <a:ext cx="23852" cy="34562"/>
            </a:xfrm>
            <a:custGeom>
              <a:rect b="b" l="l" r="r" t="t"/>
              <a:pathLst>
                <a:path extrusionOk="0" h="1094" w="755">
                  <a:moveTo>
                    <a:pt x="365" y="1"/>
                  </a:moveTo>
                  <a:lnTo>
                    <a:pt x="0" y="755"/>
                  </a:lnTo>
                  <a:lnTo>
                    <a:pt x="469" y="1093"/>
                  </a:lnTo>
                  <a:lnTo>
                    <a:pt x="755" y="495"/>
                  </a:lnTo>
                  <a:lnTo>
                    <a:pt x="36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60"/>
            <p:cNvSpPr/>
            <p:nvPr/>
          </p:nvSpPr>
          <p:spPr>
            <a:xfrm flipH="1">
              <a:off x="9016742" y="4008443"/>
              <a:ext cx="31245" cy="27959"/>
            </a:xfrm>
            <a:custGeom>
              <a:rect b="b" l="l" r="r" t="t"/>
              <a:pathLst>
                <a:path extrusionOk="0" h="885" w="989">
                  <a:moveTo>
                    <a:pt x="989" y="0"/>
                  </a:moveTo>
                  <a:lnTo>
                    <a:pt x="0" y="156"/>
                  </a:lnTo>
                  <a:lnTo>
                    <a:pt x="130" y="885"/>
                  </a:lnTo>
                  <a:lnTo>
                    <a:pt x="781" y="885"/>
                  </a:lnTo>
                  <a:lnTo>
                    <a:pt x="98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60"/>
            <p:cNvSpPr/>
            <p:nvPr/>
          </p:nvSpPr>
          <p:spPr>
            <a:xfrm flipH="1">
              <a:off x="9015921" y="4053621"/>
              <a:ext cx="27959" cy="27991"/>
            </a:xfrm>
            <a:custGeom>
              <a:rect b="b" l="l" r="r" t="t"/>
              <a:pathLst>
                <a:path extrusionOk="0" h="886" w="885">
                  <a:moveTo>
                    <a:pt x="651" y="1"/>
                  </a:moveTo>
                  <a:lnTo>
                    <a:pt x="0" y="183"/>
                  </a:lnTo>
                  <a:lnTo>
                    <a:pt x="183" y="885"/>
                  </a:lnTo>
                  <a:lnTo>
                    <a:pt x="885" y="859"/>
                  </a:lnTo>
                  <a:lnTo>
                    <a:pt x="65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60"/>
            <p:cNvSpPr/>
            <p:nvPr/>
          </p:nvSpPr>
          <p:spPr>
            <a:xfrm flipH="1">
              <a:off x="9004389" y="4098010"/>
              <a:ext cx="26348" cy="34562"/>
            </a:xfrm>
            <a:custGeom>
              <a:rect b="b" l="l" r="r" t="t"/>
              <a:pathLst>
                <a:path extrusionOk="0" h="1094" w="834">
                  <a:moveTo>
                    <a:pt x="625" y="1"/>
                  </a:moveTo>
                  <a:lnTo>
                    <a:pt x="1" y="339"/>
                  </a:lnTo>
                  <a:lnTo>
                    <a:pt x="209" y="1093"/>
                  </a:lnTo>
                  <a:lnTo>
                    <a:pt x="833" y="807"/>
                  </a:lnTo>
                  <a:lnTo>
                    <a:pt x="62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60"/>
            <p:cNvSpPr/>
            <p:nvPr/>
          </p:nvSpPr>
          <p:spPr>
            <a:xfrm flipH="1">
              <a:off x="8978925" y="4137470"/>
              <a:ext cx="25495" cy="34562"/>
            </a:xfrm>
            <a:custGeom>
              <a:rect b="b" l="l" r="r" t="t"/>
              <a:pathLst>
                <a:path extrusionOk="0" h="1094" w="807">
                  <a:moveTo>
                    <a:pt x="234" y="0"/>
                  </a:moveTo>
                  <a:lnTo>
                    <a:pt x="0" y="573"/>
                  </a:lnTo>
                  <a:lnTo>
                    <a:pt x="416" y="1093"/>
                  </a:lnTo>
                  <a:lnTo>
                    <a:pt x="807" y="651"/>
                  </a:lnTo>
                  <a:lnTo>
                    <a:pt x="23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60"/>
            <p:cNvSpPr/>
            <p:nvPr/>
          </p:nvSpPr>
          <p:spPr>
            <a:xfrm flipH="1">
              <a:off x="8942750" y="4171181"/>
              <a:ext cx="25527" cy="32888"/>
            </a:xfrm>
            <a:custGeom>
              <a:rect b="b" l="l" r="r" t="t"/>
              <a:pathLst>
                <a:path extrusionOk="0" h="1041" w="808">
                  <a:moveTo>
                    <a:pt x="157" y="0"/>
                  </a:moveTo>
                  <a:lnTo>
                    <a:pt x="1" y="598"/>
                  </a:lnTo>
                  <a:lnTo>
                    <a:pt x="521" y="1041"/>
                  </a:lnTo>
                  <a:lnTo>
                    <a:pt x="807" y="546"/>
                  </a:lnTo>
                  <a:lnTo>
                    <a:pt x="15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60"/>
            <p:cNvSpPr/>
            <p:nvPr/>
          </p:nvSpPr>
          <p:spPr>
            <a:xfrm flipH="1">
              <a:off x="7681951" y="3858848"/>
              <a:ext cx="25527" cy="27959"/>
            </a:xfrm>
            <a:custGeom>
              <a:rect b="b" l="l" r="r" t="t"/>
              <a:pathLst>
                <a:path extrusionOk="0" h="885" w="808">
                  <a:moveTo>
                    <a:pt x="573" y="0"/>
                  </a:moveTo>
                  <a:lnTo>
                    <a:pt x="1" y="365"/>
                  </a:lnTo>
                  <a:lnTo>
                    <a:pt x="235" y="885"/>
                  </a:lnTo>
                  <a:lnTo>
                    <a:pt x="807" y="521"/>
                  </a:lnTo>
                  <a:lnTo>
                    <a:pt x="57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60"/>
            <p:cNvSpPr/>
            <p:nvPr/>
          </p:nvSpPr>
          <p:spPr>
            <a:xfrm flipH="1">
              <a:off x="8064958" y="3987876"/>
              <a:ext cx="23063" cy="23063"/>
            </a:xfrm>
            <a:custGeom>
              <a:rect b="b" l="l" r="r" t="t"/>
              <a:pathLst>
                <a:path extrusionOk="0" h="730" w="730">
                  <a:moveTo>
                    <a:pt x="651" y="1"/>
                  </a:moveTo>
                  <a:lnTo>
                    <a:pt x="1" y="157"/>
                  </a:lnTo>
                  <a:lnTo>
                    <a:pt x="53" y="729"/>
                  </a:lnTo>
                  <a:lnTo>
                    <a:pt x="729" y="547"/>
                  </a:lnTo>
                  <a:lnTo>
                    <a:pt x="65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60"/>
            <p:cNvSpPr/>
            <p:nvPr/>
          </p:nvSpPr>
          <p:spPr>
            <a:xfrm flipH="1">
              <a:off x="7801153" y="3908987"/>
              <a:ext cx="22210" cy="22210"/>
            </a:xfrm>
            <a:custGeom>
              <a:rect b="b" l="l" r="r" t="t"/>
              <a:pathLst>
                <a:path extrusionOk="0" h="703" w="703">
                  <a:moveTo>
                    <a:pt x="651" y="0"/>
                  </a:moveTo>
                  <a:lnTo>
                    <a:pt x="1" y="156"/>
                  </a:lnTo>
                  <a:lnTo>
                    <a:pt x="131" y="703"/>
                  </a:lnTo>
                  <a:lnTo>
                    <a:pt x="703" y="547"/>
                  </a:lnTo>
                  <a:lnTo>
                    <a:pt x="6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60"/>
            <p:cNvSpPr/>
            <p:nvPr/>
          </p:nvSpPr>
          <p:spPr>
            <a:xfrm flipH="1">
              <a:off x="7917038" y="3944308"/>
              <a:ext cx="23031" cy="22241"/>
            </a:xfrm>
            <a:custGeom>
              <a:rect b="b" l="l" r="r" t="t"/>
              <a:pathLst>
                <a:path extrusionOk="0" h="704" w="729">
                  <a:moveTo>
                    <a:pt x="651" y="1"/>
                  </a:moveTo>
                  <a:lnTo>
                    <a:pt x="0" y="157"/>
                  </a:lnTo>
                  <a:lnTo>
                    <a:pt x="157" y="703"/>
                  </a:lnTo>
                  <a:lnTo>
                    <a:pt x="729" y="547"/>
                  </a:lnTo>
                  <a:lnTo>
                    <a:pt x="65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60"/>
            <p:cNvSpPr/>
            <p:nvPr/>
          </p:nvSpPr>
          <p:spPr>
            <a:xfrm flipH="1">
              <a:off x="7838939" y="3919665"/>
              <a:ext cx="22241" cy="23031"/>
            </a:xfrm>
            <a:custGeom>
              <a:rect b="b" l="l" r="r" t="t"/>
              <a:pathLst>
                <a:path extrusionOk="0" h="729" w="704">
                  <a:moveTo>
                    <a:pt x="651" y="0"/>
                  </a:moveTo>
                  <a:lnTo>
                    <a:pt x="1" y="157"/>
                  </a:lnTo>
                  <a:lnTo>
                    <a:pt x="131" y="729"/>
                  </a:lnTo>
                  <a:lnTo>
                    <a:pt x="703" y="573"/>
                  </a:lnTo>
                  <a:lnTo>
                    <a:pt x="6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60"/>
            <p:cNvSpPr/>
            <p:nvPr/>
          </p:nvSpPr>
          <p:spPr>
            <a:xfrm flipH="1">
              <a:off x="7994284" y="3965697"/>
              <a:ext cx="23031" cy="23031"/>
            </a:xfrm>
            <a:custGeom>
              <a:rect b="b" l="l" r="r" t="t"/>
              <a:pathLst>
                <a:path extrusionOk="0" h="729" w="729">
                  <a:moveTo>
                    <a:pt x="650" y="0"/>
                  </a:moveTo>
                  <a:lnTo>
                    <a:pt x="0" y="156"/>
                  </a:lnTo>
                  <a:lnTo>
                    <a:pt x="156" y="729"/>
                  </a:lnTo>
                  <a:lnTo>
                    <a:pt x="728" y="573"/>
                  </a:lnTo>
                  <a:lnTo>
                    <a:pt x="65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60"/>
            <p:cNvSpPr/>
            <p:nvPr/>
          </p:nvSpPr>
          <p:spPr>
            <a:xfrm flipH="1">
              <a:off x="8027173" y="3977197"/>
              <a:ext cx="23031" cy="22210"/>
            </a:xfrm>
            <a:custGeom>
              <a:rect b="b" l="l" r="r" t="t"/>
              <a:pathLst>
                <a:path extrusionOk="0" h="703" w="729">
                  <a:moveTo>
                    <a:pt x="651" y="1"/>
                  </a:moveTo>
                  <a:lnTo>
                    <a:pt x="0" y="157"/>
                  </a:lnTo>
                  <a:lnTo>
                    <a:pt x="157" y="703"/>
                  </a:lnTo>
                  <a:lnTo>
                    <a:pt x="729" y="547"/>
                  </a:lnTo>
                  <a:lnTo>
                    <a:pt x="65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60"/>
            <p:cNvSpPr/>
            <p:nvPr/>
          </p:nvSpPr>
          <p:spPr>
            <a:xfrm flipH="1">
              <a:off x="7617027" y="3803781"/>
              <a:ext cx="27991" cy="35384"/>
            </a:xfrm>
            <a:custGeom>
              <a:rect b="b" l="l" r="r" t="t"/>
              <a:pathLst>
                <a:path extrusionOk="0" h="1120" w="886">
                  <a:moveTo>
                    <a:pt x="417" y="0"/>
                  </a:moveTo>
                  <a:lnTo>
                    <a:pt x="1" y="547"/>
                  </a:lnTo>
                  <a:lnTo>
                    <a:pt x="417" y="1119"/>
                  </a:lnTo>
                  <a:lnTo>
                    <a:pt x="885" y="443"/>
                  </a:lnTo>
                  <a:lnTo>
                    <a:pt x="41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60"/>
            <p:cNvSpPr/>
            <p:nvPr/>
          </p:nvSpPr>
          <p:spPr>
            <a:xfrm flipH="1">
              <a:off x="7649094" y="3834174"/>
              <a:ext cx="24674" cy="31277"/>
            </a:xfrm>
            <a:custGeom>
              <a:rect b="b" l="l" r="r" t="t"/>
              <a:pathLst>
                <a:path extrusionOk="0" h="990" w="781">
                  <a:moveTo>
                    <a:pt x="495" y="1"/>
                  </a:moveTo>
                  <a:lnTo>
                    <a:pt x="0" y="495"/>
                  </a:lnTo>
                  <a:lnTo>
                    <a:pt x="338" y="989"/>
                  </a:lnTo>
                  <a:lnTo>
                    <a:pt x="781" y="521"/>
                  </a:lnTo>
                  <a:lnTo>
                    <a:pt x="49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60"/>
            <p:cNvSpPr/>
            <p:nvPr/>
          </p:nvSpPr>
          <p:spPr>
            <a:xfrm flipH="1">
              <a:off x="7954824" y="3951733"/>
              <a:ext cx="21420" cy="25495"/>
            </a:xfrm>
            <a:custGeom>
              <a:rect b="b" l="l" r="r" t="t"/>
              <a:pathLst>
                <a:path extrusionOk="0" h="807" w="678">
                  <a:moveTo>
                    <a:pt x="677" y="0"/>
                  </a:moveTo>
                  <a:lnTo>
                    <a:pt x="1" y="208"/>
                  </a:lnTo>
                  <a:lnTo>
                    <a:pt x="53" y="807"/>
                  </a:lnTo>
                  <a:lnTo>
                    <a:pt x="677" y="624"/>
                  </a:lnTo>
                  <a:lnTo>
                    <a:pt x="67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60"/>
            <p:cNvSpPr/>
            <p:nvPr/>
          </p:nvSpPr>
          <p:spPr>
            <a:xfrm flipH="1">
              <a:off x="7721411" y="3878562"/>
              <a:ext cx="26348" cy="26348"/>
            </a:xfrm>
            <a:custGeom>
              <a:rect b="b" l="l" r="r" t="t"/>
              <a:pathLst>
                <a:path extrusionOk="0" h="834" w="834">
                  <a:moveTo>
                    <a:pt x="755" y="1"/>
                  </a:moveTo>
                  <a:lnTo>
                    <a:pt x="1" y="235"/>
                  </a:lnTo>
                  <a:lnTo>
                    <a:pt x="209" y="833"/>
                  </a:lnTo>
                  <a:lnTo>
                    <a:pt x="833" y="599"/>
                  </a:lnTo>
                  <a:lnTo>
                    <a:pt x="75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60"/>
            <p:cNvSpPr/>
            <p:nvPr/>
          </p:nvSpPr>
          <p:spPr>
            <a:xfrm flipH="1">
              <a:off x="7875113" y="3929522"/>
              <a:ext cx="25495" cy="26348"/>
            </a:xfrm>
            <a:custGeom>
              <a:rect b="b" l="l" r="r" t="t"/>
              <a:pathLst>
                <a:path extrusionOk="0" h="834" w="807">
                  <a:moveTo>
                    <a:pt x="755" y="1"/>
                  </a:moveTo>
                  <a:lnTo>
                    <a:pt x="0" y="209"/>
                  </a:lnTo>
                  <a:lnTo>
                    <a:pt x="208" y="833"/>
                  </a:lnTo>
                  <a:lnTo>
                    <a:pt x="807" y="599"/>
                  </a:lnTo>
                  <a:lnTo>
                    <a:pt x="75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60"/>
            <p:cNvSpPr/>
            <p:nvPr/>
          </p:nvSpPr>
          <p:spPr>
            <a:xfrm flipH="1">
              <a:off x="8371541" y="4069260"/>
              <a:ext cx="35384" cy="27959"/>
            </a:xfrm>
            <a:custGeom>
              <a:rect b="b" l="l" r="r" t="t"/>
              <a:pathLst>
                <a:path extrusionOk="0" h="885" w="1120">
                  <a:moveTo>
                    <a:pt x="859" y="0"/>
                  </a:moveTo>
                  <a:lnTo>
                    <a:pt x="1" y="260"/>
                  </a:lnTo>
                  <a:lnTo>
                    <a:pt x="365" y="885"/>
                  </a:lnTo>
                  <a:lnTo>
                    <a:pt x="1120" y="651"/>
                  </a:lnTo>
                  <a:lnTo>
                    <a:pt x="8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60"/>
            <p:cNvSpPr/>
            <p:nvPr/>
          </p:nvSpPr>
          <p:spPr>
            <a:xfrm flipH="1">
              <a:off x="8335366" y="4063510"/>
              <a:ext cx="22241" cy="23852"/>
            </a:xfrm>
            <a:custGeom>
              <a:rect b="b" l="l" r="r" t="t"/>
              <a:pathLst>
                <a:path extrusionOk="0" h="755" w="704">
                  <a:moveTo>
                    <a:pt x="651" y="0"/>
                  </a:moveTo>
                  <a:lnTo>
                    <a:pt x="1" y="156"/>
                  </a:lnTo>
                  <a:lnTo>
                    <a:pt x="53" y="755"/>
                  </a:lnTo>
                  <a:lnTo>
                    <a:pt x="703" y="572"/>
                  </a:lnTo>
                  <a:lnTo>
                    <a:pt x="6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60"/>
            <p:cNvSpPr/>
            <p:nvPr/>
          </p:nvSpPr>
          <p:spPr>
            <a:xfrm flipH="1">
              <a:off x="8187446" y="4019943"/>
              <a:ext cx="22210" cy="22210"/>
            </a:xfrm>
            <a:custGeom>
              <a:rect b="b" l="l" r="r" t="t"/>
              <a:pathLst>
                <a:path extrusionOk="0" h="703" w="703">
                  <a:moveTo>
                    <a:pt x="651" y="0"/>
                  </a:moveTo>
                  <a:lnTo>
                    <a:pt x="1" y="156"/>
                  </a:lnTo>
                  <a:lnTo>
                    <a:pt x="131" y="703"/>
                  </a:lnTo>
                  <a:lnTo>
                    <a:pt x="703" y="547"/>
                  </a:lnTo>
                  <a:lnTo>
                    <a:pt x="6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60"/>
            <p:cNvSpPr/>
            <p:nvPr/>
          </p:nvSpPr>
          <p:spPr>
            <a:xfrm flipH="1">
              <a:off x="8264692" y="4042121"/>
              <a:ext cx="22210" cy="22241"/>
            </a:xfrm>
            <a:custGeom>
              <a:rect b="b" l="l" r="r" t="t"/>
              <a:pathLst>
                <a:path extrusionOk="0" h="704" w="703">
                  <a:moveTo>
                    <a:pt x="651" y="1"/>
                  </a:moveTo>
                  <a:lnTo>
                    <a:pt x="0" y="131"/>
                  </a:lnTo>
                  <a:lnTo>
                    <a:pt x="156" y="703"/>
                  </a:lnTo>
                  <a:lnTo>
                    <a:pt x="703" y="547"/>
                  </a:lnTo>
                  <a:lnTo>
                    <a:pt x="65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60"/>
            <p:cNvSpPr/>
            <p:nvPr/>
          </p:nvSpPr>
          <p:spPr>
            <a:xfrm flipH="1">
              <a:off x="8297581" y="4052800"/>
              <a:ext cx="22210" cy="22241"/>
            </a:xfrm>
            <a:custGeom>
              <a:rect b="b" l="l" r="r" t="t"/>
              <a:pathLst>
                <a:path extrusionOk="0" h="704" w="703">
                  <a:moveTo>
                    <a:pt x="651" y="1"/>
                  </a:moveTo>
                  <a:lnTo>
                    <a:pt x="1" y="157"/>
                  </a:lnTo>
                  <a:lnTo>
                    <a:pt x="131" y="703"/>
                  </a:lnTo>
                  <a:lnTo>
                    <a:pt x="703" y="547"/>
                  </a:lnTo>
                  <a:lnTo>
                    <a:pt x="65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60"/>
            <p:cNvSpPr/>
            <p:nvPr/>
          </p:nvSpPr>
          <p:spPr>
            <a:xfrm flipH="1">
              <a:off x="8225232" y="4028157"/>
              <a:ext cx="20598" cy="24674"/>
            </a:xfrm>
            <a:custGeom>
              <a:rect b="b" l="l" r="r" t="t"/>
              <a:pathLst>
                <a:path extrusionOk="0" h="781" w="652">
                  <a:moveTo>
                    <a:pt x="651" y="0"/>
                  </a:moveTo>
                  <a:lnTo>
                    <a:pt x="1" y="183"/>
                  </a:lnTo>
                  <a:lnTo>
                    <a:pt x="27" y="781"/>
                  </a:lnTo>
                  <a:lnTo>
                    <a:pt x="651" y="599"/>
                  </a:lnTo>
                  <a:lnTo>
                    <a:pt x="6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60"/>
            <p:cNvSpPr/>
            <p:nvPr/>
          </p:nvSpPr>
          <p:spPr>
            <a:xfrm flipH="1">
              <a:off x="8144700" y="4005157"/>
              <a:ext cx="26317" cy="26317"/>
            </a:xfrm>
            <a:custGeom>
              <a:rect b="b" l="l" r="r" t="t"/>
              <a:pathLst>
                <a:path extrusionOk="0" h="833" w="833">
                  <a:moveTo>
                    <a:pt x="781" y="0"/>
                  </a:moveTo>
                  <a:lnTo>
                    <a:pt x="0" y="208"/>
                  </a:lnTo>
                  <a:lnTo>
                    <a:pt x="208" y="833"/>
                  </a:lnTo>
                  <a:lnTo>
                    <a:pt x="833" y="598"/>
                  </a:lnTo>
                  <a:lnTo>
                    <a:pt x="78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60"/>
            <p:cNvSpPr/>
            <p:nvPr/>
          </p:nvSpPr>
          <p:spPr>
            <a:xfrm flipH="1">
              <a:off x="8613989" y="4137470"/>
              <a:ext cx="22241" cy="23031"/>
            </a:xfrm>
            <a:custGeom>
              <a:rect b="b" l="l" r="r" t="t"/>
              <a:pathLst>
                <a:path extrusionOk="0" h="729" w="704">
                  <a:moveTo>
                    <a:pt x="651" y="0"/>
                  </a:moveTo>
                  <a:lnTo>
                    <a:pt x="1" y="130"/>
                  </a:lnTo>
                  <a:lnTo>
                    <a:pt x="53" y="729"/>
                  </a:lnTo>
                  <a:lnTo>
                    <a:pt x="703" y="547"/>
                  </a:lnTo>
                  <a:lnTo>
                    <a:pt x="6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60"/>
            <p:cNvSpPr/>
            <p:nvPr/>
          </p:nvSpPr>
          <p:spPr>
            <a:xfrm flipH="1">
              <a:off x="8464426" y="4098010"/>
              <a:ext cx="22210" cy="21420"/>
            </a:xfrm>
            <a:custGeom>
              <a:rect b="b" l="l" r="r" t="t"/>
              <a:pathLst>
                <a:path extrusionOk="0" h="678" w="703">
                  <a:moveTo>
                    <a:pt x="651" y="1"/>
                  </a:moveTo>
                  <a:lnTo>
                    <a:pt x="1" y="131"/>
                  </a:lnTo>
                  <a:lnTo>
                    <a:pt x="131" y="677"/>
                  </a:lnTo>
                  <a:lnTo>
                    <a:pt x="703" y="547"/>
                  </a:lnTo>
                  <a:lnTo>
                    <a:pt x="65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60"/>
            <p:cNvSpPr/>
            <p:nvPr/>
          </p:nvSpPr>
          <p:spPr>
            <a:xfrm flipH="1">
              <a:off x="8542493" y="4117756"/>
              <a:ext cx="22210" cy="21388"/>
            </a:xfrm>
            <a:custGeom>
              <a:rect b="b" l="l" r="r" t="t"/>
              <a:pathLst>
                <a:path extrusionOk="0" h="677" w="703">
                  <a:moveTo>
                    <a:pt x="650" y="0"/>
                  </a:moveTo>
                  <a:lnTo>
                    <a:pt x="0" y="130"/>
                  </a:lnTo>
                  <a:lnTo>
                    <a:pt x="130" y="676"/>
                  </a:lnTo>
                  <a:lnTo>
                    <a:pt x="703" y="546"/>
                  </a:lnTo>
                  <a:lnTo>
                    <a:pt x="65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60"/>
            <p:cNvSpPr/>
            <p:nvPr/>
          </p:nvSpPr>
          <p:spPr>
            <a:xfrm flipH="1">
              <a:off x="8575382" y="4127613"/>
              <a:ext cx="22210" cy="22210"/>
            </a:xfrm>
            <a:custGeom>
              <a:rect b="b" l="l" r="r" t="t"/>
              <a:pathLst>
                <a:path extrusionOk="0" h="703" w="703">
                  <a:moveTo>
                    <a:pt x="651" y="0"/>
                  </a:moveTo>
                  <a:lnTo>
                    <a:pt x="1" y="130"/>
                  </a:lnTo>
                  <a:lnTo>
                    <a:pt x="131" y="703"/>
                  </a:lnTo>
                  <a:lnTo>
                    <a:pt x="703" y="547"/>
                  </a:lnTo>
                  <a:lnTo>
                    <a:pt x="6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60"/>
            <p:cNvSpPr/>
            <p:nvPr/>
          </p:nvSpPr>
          <p:spPr>
            <a:xfrm flipH="1">
              <a:off x="8502211" y="4104582"/>
              <a:ext cx="21420" cy="24705"/>
            </a:xfrm>
            <a:custGeom>
              <a:rect b="b" l="l" r="r" t="t"/>
              <a:pathLst>
                <a:path extrusionOk="0" h="782" w="678">
                  <a:moveTo>
                    <a:pt x="677" y="1"/>
                  </a:moveTo>
                  <a:lnTo>
                    <a:pt x="1" y="183"/>
                  </a:lnTo>
                  <a:lnTo>
                    <a:pt x="27" y="781"/>
                  </a:lnTo>
                  <a:lnTo>
                    <a:pt x="677" y="625"/>
                  </a:lnTo>
                  <a:lnTo>
                    <a:pt x="67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60"/>
            <p:cNvSpPr/>
            <p:nvPr/>
          </p:nvSpPr>
          <p:spPr>
            <a:xfrm flipH="1">
              <a:off x="8421680" y="4084046"/>
              <a:ext cx="26317" cy="25495"/>
            </a:xfrm>
            <a:custGeom>
              <a:rect b="b" l="l" r="r" t="t"/>
              <a:pathLst>
                <a:path extrusionOk="0" h="807" w="833">
                  <a:moveTo>
                    <a:pt x="781" y="0"/>
                  </a:moveTo>
                  <a:lnTo>
                    <a:pt x="0" y="183"/>
                  </a:lnTo>
                  <a:lnTo>
                    <a:pt x="208" y="807"/>
                  </a:lnTo>
                  <a:lnTo>
                    <a:pt x="833" y="599"/>
                  </a:lnTo>
                  <a:lnTo>
                    <a:pt x="78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60"/>
            <p:cNvSpPr/>
            <p:nvPr/>
          </p:nvSpPr>
          <p:spPr>
            <a:xfrm flipH="1">
              <a:off x="8858933" y="4198288"/>
              <a:ext cx="22210" cy="22210"/>
            </a:xfrm>
            <a:custGeom>
              <a:rect b="b" l="l" r="r" t="t"/>
              <a:pathLst>
                <a:path extrusionOk="0" h="703" w="703">
                  <a:moveTo>
                    <a:pt x="651" y="1"/>
                  </a:moveTo>
                  <a:lnTo>
                    <a:pt x="0" y="105"/>
                  </a:lnTo>
                  <a:lnTo>
                    <a:pt x="26" y="703"/>
                  </a:lnTo>
                  <a:lnTo>
                    <a:pt x="703" y="547"/>
                  </a:lnTo>
                  <a:lnTo>
                    <a:pt x="65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60"/>
            <p:cNvSpPr/>
            <p:nvPr/>
          </p:nvSpPr>
          <p:spPr>
            <a:xfrm flipH="1">
              <a:off x="8900004" y="4195823"/>
              <a:ext cx="26348" cy="24674"/>
            </a:xfrm>
            <a:custGeom>
              <a:rect b="b" l="l" r="r" t="t"/>
              <a:pathLst>
                <a:path extrusionOk="0" h="781" w="834">
                  <a:moveTo>
                    <a:pt x="183" y="0"/>
                  </a:moveTo>
                  <a:lnTo>
                    <a:pt x="1" y="573"/>
                  </a:lnTo>
                  <a:lnTo>
                    <a:pt x="625" y="781"/>
                  </a:lnTo>
                  <a:lnTo>
                    <a:pt x="833" y="105"/>
                  </a:lnTo>
                  <a:lnTo>
                    <a:pt x="18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60"/>
            <p:cNvSpPr/>
            <p:nvPr/>
          </p:nvSpPr>
          <p:spPr>
            <a:xfrm flipH="1">
              <a:off x="8698659" y="4158828"/>
              <a:ext cx="22210" cy="22241"/>
            </a:xfrm>
            <a:custGeom>
              <a:rect b="b" l="l" r="r" t="t"/>
              <a:pathLst>
                <a:path extrusionOk="0" h="704" w="703">
                  <a:moveTo>
                    <a:pt x="651" y="1"/>
                  </a:moveTo>
                  <a:lnTo>
                    <a:pt x="0" y="131"/>
                  </a:lnTo>
                  <a:lnTo>
                    <a:pt x="130" y="703"/>
                  </a:lnTo>
                  <a:lnTo>
                    <a:pt x="703" y="547"/>
                  </a:lnTo>
                  <a:lnTo>
                    <a:pt x="65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60"/>
            <p:cNvSpPr/>
            <p:nvPr/>
          </p:nvSpPr>
          <p:spPr>
            <a:xfrm flipH="1">
              <a:off x="8776727" y="4177752"/>
              <a:ext cx="22241" cy="21388"/>
            </a:xfrm>
            <a:custGeom>
              <a:rect b="b" l="l" r="r" t="t"/>
              <a:pathLst>
                <a:path extrusionOk="0" h="677" w="704">
                  <a:moveTo>
                    <a:pt x="677" y="0"/>
                  </a:moveTo>
                  <a:lnTo>
                    <a:pt x="1" y="130"/>
                  </a:lnTo>
                  <a:lnTo>
                    <a:pt x="131" y="677"/>
                  </a:lnTo>
                  <a:lnTo>
                    <a:pt x="703" y="546"/>
                  </a:lnTo>
                  <a:lnTo>
                    <a:pt x="67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60"/>
            <p:cNvSpPr/>
            <p:nvPr/>
          </p:nvSpPr>
          <p:spPr>
            <a:xfrm flipH="1">
              <a:off x="8816187" y="4188431"/>
              <a:ext cx="21388" cy="21388"/>
            </a:xfrm>
            <a:custGeom>
              <a:rect b="b" l="l" r="r" t="t"/>
              <a:pathLst>
                <a:path extrusionOk="0" h="677" w="677">
                  <a:moveTo>
                    <a:pt x="651" y="0"/>
                  </a:moveTo>
                  <a:lnTo>
                    <a:pt x="0" y="130"/>
                  </a:lnTo>
                  <a:lnTo>
                    <a:pt x="130" y="677"/>
                  </a:lnTo>
                  <a:lnTo>
                    <a:pt x="677" y="547"/>
                  </a:lnTo>
                  <a:lnTo>
                    <a:pt x="65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60"/>
            <p:cNvSpPr/>
            <p:nvPr/>
          </p:nvSpPr>
          <p:spPr>
            <a:xfrm flipH="1">
              <a:off x="8736445" y="4165399"/>
              <a:ext cx="20598" cy="23884"/>
            </a:xfrm>
            <a:custGeom>
              <a:rect b="b" l="l" r="r" t="t"/>
              <a:pathLst>
                <a:path extrusionOk="0" h="756" w="652">
                  <a:moveTo>
                    <a:pt x="651" y="1"/>
                  </a:moveTo>
                  <a:lnTo>
                    <a:pt x="1" y="157"/>
                  </a:lnTo>
                  <a:lnTo>
                    <a:pt x="27" y="755"/>
                  </a:lnTo>
                  <a:lnTo>
                    <a:pt x="651" y="625"/>
                  </a:lnTo>
                  <a:lnTo>
                    <a:pt x="65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60"/>
            <p:cNvSpPr/>
            <p:nvPr/>
          </p:nvSpPr>
          <p:spPr>
            <a:xfrm flipH="1">
              <a:off x="8655913" y="4145685"/>
              <a:ext cx="25495" cy="25527"/>
            </a:xfrm>
            <a:custGeom>
              <a:rect b="b" l="l" r="r" t="t"/>
              <a:pathLst>
                <a:path extrusionOk="0" h="808" w="807">
                  <a:moveTo>
                    <a:pt x="780" y="1"/>
                  </a:moveTo>
                  <a:lnTo>
                    <a:pt x="0" y="183"/>
                  </a:lnTo>
                  <a:lnTo>
                    <a:pt x="182" y="807"/>
                  </a:lnTo>
                  <a:lnTo>
                    <a:pt x="806" y="599"/>
                  </a:lnTo>
                  <a:lnTo>
                    <a:pt x="78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60"/>
            <p:cNvSpPr/>
            <p:nvPr/>
          </p:nvSpPr>
          <p:spPr>
            <a:xfrm flipH="1">
              <a:off x="7762514" y="3891705"/>
              <a:ext cx="25495" cy="26348"/>
            </a:xfrm>
            <a:custGeom>
              <a:rect b="b" l="l" r="r" t="t"/>
              <a:pathLst>
                <a:path extrusionOk="0" h="834" w="807">
                  <a:moveTo>
                    <a:pt x="781" y="1"/>
                  </a:moveTo>
                  <a:lnTo>
                    <a:pt x="0" y="235"/>
                  </a:lnTo>
                  <a:lnTo>
                    <a:pt x="208" y="833"/>
                  </a:lnTo>
                  <a:lnTo>
                    <a:pt x="807" y="625"/>
                  </a:lnTo>
                  <a:lnTo>
                    <a:pt x="78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60"/>
            <p:cNvSpPr/>
            <p:nvPr/>
          </p:nvSpPr>
          <p:spPr>
            <a:xfrm flipH="1">
              <a:off x="7631030" y="3568726"/>
              <a:ext cx="1358604" cy="609040"/>
            </a:xfrm>
            <a:custGeom>
              <a:rect b="b" l="l" r="r" t="t"/>
              <a:pathLst>
                <a:path extrusionOk="0" h="19278" w="43004">
                  <a:moveTo>
                    <a:pt x="36707" y="0"/>
                  </a:moveTo>
                  <a:lnTo>
                    <a:pt x="35953" y="26"/>
                  </a:lnTo>
                  <a:lnTo>
                    <a:pt x="35173" y="78"/>
                  </a:lnTo>
                  <a:lnTo>
                    <a:pt x="34340" y="182"/>
                  </a:lnTo>
                  <a:lnTo>
                    <a:pt x="33482" y="286"/>
                  </a:lnTo>
                  <a:lnTo>
                    <a:pt x="32623" y="442"/>
                  </a:lnTo>
                  <a:lnTo>
                    <a:pt x="31739" y="624"/>
                  </a:lnTo>
                  <a:lnTo>
                    <a:pt x="30828" y="807"/>
                  </a:lnTo>
                  <a:lnTo>
                    <a:pt x="29918" y="1041"/>
                  </a:lnTo>
                  <a:lnTo>
                    <a:pt x="29007" y="1275"/>
                  </a:lnTo>
                  <a:lnTo>
                    <a:pt x="27186" y="1769"/>
                  </a:lnTo>
                  <a:lnTo>
                    <a:pt x="25391" y="2315"/>
                  </a:lnTo>
                  <a:lnTo>
                    <a:pt x="23648" y="2888"/>
                  </a:lnTo>
                  <a:lnTo>
                    <a:pt x="21983" y="3460"/>
                  </a:lnTo>
                  <a:lnTo>
                    <a:pt x="20448" y="4006"/>
                  </a:lnTo>
                  <a:lnTo>
                    <a:pt x="17847" y="4969"/>
                  </a:lnTo>
                  <a:lnTo>
                    <a:pt x="16104" y="5619"/>
                  </a:lnTo>
                  <a:lnTo>
                    <a:pt x="15375" y="5853"/>
                  </a:lnTo>
                  <a:lnTo>
                    <a:pt x="14517" y="6088"/>
                  </a:lnTo>
                  <a:lnTo>
                    <a:pt x="12384" y="6634"/>
                  </a:lnTo>
                  <a:lnTo>
                    <a:pt x="9938" y="7284"/>
                  </a:lnTo>
                  <a:lnTo>
                    <a:pt x="8663" y="7622"/>
                  </a:lnTo>
                  <a:lnTo>
                    <a:pt x="7389" y="8013"/>
                  </a:lnTo>
                  <a:lnTo>
                    <a:pt x="6140" y="8455"/>
                  </a:lnTo>
                  <a:lnTo>
                    <a:pt x="4943" y="8897"/>
                  </a:lnTo>
                  <a:lnTo>
                    <a:pt x="4371" y="9157"/>
                  </a:lnTo>
                  <a:lnTo>
                    <a:pt x="3825" y="9391"/>
                  </a:lnTo>
                  <a:lnTo>
                    <a:pt x="3304" y="9652"/>
                  </a:lnTo>
                  <a:lnTo>
                    <a:pt x="2810" y="9938"/>
                  </a:lnTo>
                  <a:lnTo>
                    <a:pt x="2368" y="10224"/>
                  </a:lnTo>
                  <a:lnTo>
                    <a:pt x="1926" y="10510"/>
                  </a:lnTo>
                  <a:lnTo>
                    <a:pt x="1535" y="10822"/>
                  </a:lnTo>
                  <a:lnTo>
                    <a:pt x="1197" y="11134"/>
                  </a:lnTo>
                  <a:lnTo>
                    <a:pt x="911" y="11473"/>
                  </a:lnTo>
                  <a:lnTo>
                    <a:pt x="651" y="11811"/>
                  </a:lnTo>
                  <a:lnTo>
                    <a:pt x="469" y="12175"/>
                  </a:lnTo>
                  <a:lnTo>
                    <a:pt x="313" y="12539"/>
                  </a:lnTo>
                  <a:lnTo>
                    <a:pt x="209" y="12930"/>
                  </a:lnTo>
                  <a:lnTo>
                    <a:pt x="130" y="13346"/>
                  </a:lnTo>
                  <a:lnTo>
                    <a:pt x="52" y="13710"/>
                  </a:lnTo>
                  <a:lnTo>
                    <a:pt x="26" y="14100"/>
                  </a:lnTo>
                  <a:lnTo>
                    <a:pt x="0" y="14438"/>
                  </a:lnTo>
                  <a:lnTo>
                    <a:pt x="26" y="14803"/>
                  </a:lnTo>
                  <a:lnTo>
                    <a:pt x="26" y="15141"/>
                  </a:lnTo>
                  <a:lnTo>
                    <a:pt x="78" y="15453"/>
                  </a:lnTo>
                  <a:lnTo>
                    <a:pt x="130" y="15765"/>
                  </a:lnTo>
                  <a:lnTo>
                    <a:pt x="209" y="16077"/>
                  </a:lnTo>
                  <a:lnTo>
                    <a:pt x="313" y="16363"/>
                  </a:lnTo>
                  <a:lnTo>
                    <a:pt x="417" y="16650"/>
                  </a:lnTo>
                  <a:lnTo>
                    <a:pt x="521" y="16910"/>
                  </a:lnTo>
                  <a:lnTo>
                    <a:pt x="677" y="17144"/>
                  </a:lnTo>
                  <a:lnTo>
                    <a:pt x="807" y="17404"/>
                  </a:lnTo>
                  <a:lnTo>
                    <a:pt x="963" y="17612"/>
                  </a:lnTo>
                  <a:lnTo>
                    <a:pt x="1275" y="18028"/>
                  </a:lnTo>
                  <a:lnTo>
                    <a:pt x="1639" y="18367"/>
                  </a:lnTo>
                  <a:lnTo>
                    <a:pt x="2030" y="18679"/>
                  </a:lnTo>
                  <a:lnTo>
                    <a:pt x="2394" y="18913"/>
                  </a:lnTo>
                  <a:lnTo>
                    <a:pt x="2784" y="19095"/>
                  </a:lnTo>
                  <a:lnTo>
                    <a:pt x="3174" y="19225"/>
                  </a:lnTo>
                  <a:lnTo>
                    <a:pt x="3538" y="19277"/>
                  </a:lnTo>
                  <a:lnTo>
                    <a:pt x="3877" y="19277"/>
                  </a:lnTo>
                  <a:lnTo>
                    <a:pt x="4475" y="19147"/>
                  </a:lnTo>
                  <a:lnTo>
                    <a:pt x="5568" y="18887"/>
                  </a:lnTo>
                  <a:lnTo>
                    <a:pt x="9002" y="18002"/>
                  </a:lnTo>
                  <a:lnTo>
                    <a:pt x="13684" y="16780"/>
                  </a:lnTo>
                  <a:lnTo>
                    <a:pt x="19069" y="15323"/>
                  </a:lnTo>
                  <a:lnTo>
                    <a:pt x="24663" y="13788"/>
                  </a:lnTo>
                  <a:lnTo>
                    <a:pt x="29892" y="12305"/>
                  </a:lnTo>
                  <a:lnTo>
                    <a:pt x="34262" y="11056"/>
                  </a:lnTo>
                  <a:lnTo>
                    <a:pt x="35979" y="10536"/>
                  </a:lnTo>
                  <a:lnTo>
                    <a:pt x="37254" y="10146"/>
                  </a:lnTo>
                  <a:lnTo>
                    <a:pt x="38216" y="9808"/>
                  </a:lnTo>
                  <a:lnTo>
                    <a:pt x="39075" y="9470"/>
                  </a:lnTo>
                  <a:lnTo>
                    <a:pt x="39829" y="9131"/>
                  </a:lnTo>
                  <a:lnTo>
                    <a:pt x="40506" y="8767"/>
                  </a:lnTo>
                  <a:lnTo>
                    <a:pt x="41078" y="8403"/>
                  </a:lnTo>
                  <a:lnTo>
                    <a:pt x="41572" y="8039"/>
                  </a:lnTo>
                  <a:lnTo>
                    <a:pt x="41962" y="7648"/>
                  </a:lnTo>
                  <a:lnTo>
                    <a:pt x="42145" y="7466"/>
                  </a:lnTo>
                  <a:lnTo>
                    <a:pt x="42301" y="7258"/>
                  </a:lnTo>
                  <a:lnTo>
                    <a:pt x="42457" y="7076"/>
                  </a:lnTo>
                  <a:lnTo>
                    <a:pt x="42561" y="6868"/>
                  </a:lnTo>
                  <a:lnTo>
                    <a:pt x="42691" y="6660"/>
                  </a:lnTo>
                  <a:lnTo>
                    <a:pt x="42769" y="6426"/>
                  </a:lnTo>
                  <a:lnTo>
                    <a:pt x="42847" y="6218"/>
                  </a:lnTo>
                  <a:lnTo>
                    <a:pt x="42899" y="6010"/>
                  </a:lnTo>
                  <a:lnTo>
                    <a:pt x="42977" y="5541"/>
                  </a:lnTo>
                  <a:lnTo>
                    <a:pt x="43003" y="5073"/>
                  </a:lnTo>
                  <a:lnTo>
                    <a:pt x="42977" y="4605"/>
                  </a:lnTo>
                  <a:lnTo>
                    <a:pt x="42925" y="4084"/>
                  </a:lnTo>
                  <a:lnTo>
                    <a:pt x="42795" y="3564"/>
                  </a:lnTo>
                  <a:lnTo>
                    <a:pt x="42665" y="3122"/>
                  </a:lnTo>
                  <a:lnTo>
                    <a:pt x="42509" y="2732"/>
                  </a:lnTo>
                  <a:lnTo>
                    <a:pt x="42327" y="2367"/>
                  </a:lnTo>
                  <a:lnTo>
                    <a:pt x="42093" y="2055"/>
                  </a:lnTo>
                  <a:lnTo>
                    <a:pt x="41858" y="1769"/>
                  </a:lnTo>
                  <a:lnTo>
                    <a:pt x="41624" y="1509"/>
                  </a:lnTo>
                  <a:lnTo>
                    <a:pt x="41390" y="1301"/>
                  </a:lnTo>
                  <a:lnTo>
                    <a:pt x="41130" y="1093"/>
                  </a:lnTo>
                  <a:lnTo>
                    <a:pt x="40896" y="937"/>
                  </a:lnTo>
                  <a:lnTo>
                    <a:pt x="40662" y="807"/>
                  </a:lnTo>
                  <a:lnTo>
                    <a:pt x="40271" y="624"/>
                  </a:lnTo>
                  <a:lnTo>
                    <a:pt x="40011" y="520"/>
                  </a:lnTo>
                  <a:lnTo>
                    <a:pt x="39907" y="494"/>
                  </a:lnTo>
                  <a:lnTo>
                    <a:pt x="39647" y="390"/>
                  </a:lnTo>
                  <a:lnTo>
                    <a:pt x="39361" y="286"/>
                  </a:lnTo>
                  <a:lnTo>
                    <a:pt x="38789" y="156"/>
                  </a:lnTo>
                  <a:lnTo>
                    <a:pt x="38138" y="52"/>
                  </a:lnTo>
                  <a:lnTo>
                    <a:pt x="3743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60"/>
            <p:cNvSpPr/>
            <p:nvPr/>
          </p:nvSpPr>
          <p:spPr>
            <a:xfrm flipH="1">
              <a:off x="7656525" y="3599118"/>
              <a:ext cx="1311752" cy="555617"/>
            </a:xfrm>
            <a:custGeom>
              <a:rect b="b" l="l" r="r" t="t"/>
              <a:pathLst>
                <a:path extrusionOk="0" h="17587" w="41521">
                  <a:moveTo>
                    <a:pt x="37774" y="1"/>
                  </a:moveTo>
                  <a:lnTo>
                    <a:pt x="37358" y="27"/>
                  </a:lnTo>
                  <a:lnTo>
                    <a:pt x="36916" y="53"/>
                  </a:lnTo>
                  <a:lnTo>
                    <a:pt x="36422" y="105"/>
                  </a:lnTo>
                  <a:lnTo>
                    <a:pt x="35901" y="183"/>
                  </a:lnTo>
                  <a:lnTo>
                    <a:pt x="34731" y="391"/>
                  </a:lnTo>
                  <a:lnTo>
                    <a:pt x="33430" y="677"/>
                  </a:lnTo>
                  <a:lnTo>
                    <a:pt x="32025" y="1015"/>
                  </a:lnTo>
                  <a:lnTo>
                    <a:pt x="30542" y="1405"/>
                  </a:lnTo>
                  <a:lnTo>
                    <a:pt x="28981" y="1848"/>
                  </a:lnTo>
                  <a:lnTo>
                    <a:pt x="27394" y="2316"/>
                  </a:lnTo>
                  <a:lnTo>
                    <a:pt x="24195" y="3279"/>
                  </a:lnTo>
                  <a:lnTo>
                    <a:pt x="21099" y="4293"/>
                  </a:lnTo>
                  <a:lnTo>
                    <a:pt x="18289" y="5204"/>
                  </a:lnTo>
                  <a:lnTo>
                    <a:pt x="15948" y="6010"/>
                  </a:lnTo>
                  <a:lnTo>
                    <a:pt x="14101" y="6608"/>
                  </a:lnTo>
                  <a:lnTo>
                    <a:pt x="11890" y="7285"/>
                  </a:lnTo>
                  <a:lnTo>
                    <a:pt x="7077" y="8794"/>
                  </a:lnTo>
                  <a:lnTo>
                    <a:pt x="4840" y="9496"/>
                  </a:lnTo>
                  <a:lnTo>
                    <a:pt x="2940" y="10120"/>
                  </a:lnTo>
                  <a:lnTo>
                    <a:pt x="2212" y="10381"/>
                  </a:lnTo>
                  <a:lnTo>
                    <a:pt x="1614" y="10615"/>
                  </a:lnTo>
                  <a:lnTo>
                    <a:pt x="1197" y="10823"/>
                  </a:lnTo>
                  <a:lnTo>
                    <a:pt x="1067" y="10875"/>
                  </a:lnTo>
                  <a:lnTo>
                    <a:pt x="1015" y="10953"/>
                  </a:lnTo>
                  <a:lnTo>
                    <a:pt x="755" y="11265"/>
                  </a:lnTo>
                  <a:lnTo>
                    <a:pt x="573" y="11603"/>
                  </a:lnTo>
                  <a:lnTo>
                    <a:pt x="391" y="11915"/>
                  </a:lnTo>
                  <a:lnTo>
                    <a:pt x="261" y="12228"/>
                  </a:lnTo>
                  <a:lnTo>
                    <a:pt x="157" y="12540"/>
                  </a:lnTo>
                  <a:lnTo>
                    <a:pt x="79" y="12852"/>
                  </a:lnTo>
                  <a:lnTo>
                    <a:pt x="27" y="13164"/>
                  </a:lnTo>
                  <a:lnTo>
                    <a:pt x="1" y="13476"/>
                  </a:lnTo>
                  <a:lnTo>
                    <a:pt x="1" y="13763"/>
                  </a:lnTo>
                  <a:lnTo>
                    <a:pt x="27" y="14049"/>
                  </a:lnTo>
                  <a:lnTo>
                    <a:pt x="79" y="14335"/>
                  </a:lnTo>
                  <a:lnTo>
                    <a:pt x="157" y="14621"/>
                  </a:lnTo>
                  <a:lnTo>
                    <a:pt x="235" y="14881"/>
                  </a:lnTo>
                  <a:lnTo>
                    <a:pt x="339" y="15141"/>
                  </a:lnTo>
                  <a:lnTo>
                    <a:pt x="469" y="15401"/>
                  </a:lnTo>
                  <a:lnTo>
                    <a:pt x="599" y="15636"/>
                  </a:lnTo>
                  <a:lnTo>
                    <a:pt x="729" y="15870"/>
                  </a:lnTo>
                  <a:lnTo>
                    <a:pt x="911" y="16078"/>
                  </a:lnTo>
                  <a:lnTo>
                    <a:pt x="1250" y="16468"/>
                  </a:lnTo>
                  <a:lnTo>
                    <a:pt x="1614" y="16832"/>
                  </a:lnTo>
                  <a:lnTo>
                    <a:pt x="2004" y="17118"/>
                  </a:lnTo>
                  <a:lnTo>
                    <a:pt x="2394" y="17353"/>
                  </a:lnTo>
                  <a:lnTo>
                    <a:pt x="2784" y="17509"/>
                  </a:lnTo>
                  <a:lnTo>
                    <a:pt x="2967" y="17561"/>
                  </a:lnTo>
                  <a:lnTo>
                    <a:pt x="3123" y="17587"/>
                  </a:lnTo>
                  <a:lnTo>
                    <a:pt x="3461" y="17587"/>
                  </a:lnTo>
                  <a:lnTo>
                    <a:pt x="4033" y="17483"/>
                  </a:lnTo>
                  <a:lnTo>
                    <a:pt x="5074" y="17223"/>
                  </a:lnTo>
                  <a:lnTo>
                    <a:pt x="8430" y="16364"/>
                  </a:lnTo>
                  <a:lnTo>
                    <a:pt x="12956" y="15141"/>
                  </a:lnTo>
                  <a:lnTo>
                    <a:pt x="18185" y="13737"/>
                  </a:lnTo>
                  <a:lnTo>
                    <a:pt x="23570" y="12228"/>
                  </a:lnTo>
                  <a:lnTo>
                    <a:pt x="28617" y="10797"/>
                  </a:lnTo>
                  <a:lnTo>
                    <a:pt x="32832" y="9574"/>
                  </a:lnTo>
                  <a:lnTo>
                    <a:pt x="34471" y="9080"/>
                  </a:lnTo>
                  <a:lnTo>
                    <a:pt x="35693" y="8690"/>
                  </a:lnTo>
                  <a:lnTo>
                    <a:pt x="36578" y="8403"/>
                  </a:lnTo>
                  <a:lnTo>
                    <a:pt x="37410" y="8091"/>
                  </a:lnTo>
                  <a:lnTo>
                    <a:pt x="38139" y="7779"/>
                  </a:lnTo>
                  <a:lnTo>
                    <a:pt x="38789" y="7467"/>
                  </a:lnTo>
                  <a:lnTo>
                    <a:pt x="39361" y="7155"/>
                  </a:lnTo>
                  <a:lnTo>
                    <a:pt x="39882" y="6817"/>
                  </a:lnTo>
                  <a:lnTo>
                    <a:pt x="40298" y="6504"/>
                  </a:lnTo>
                  <a:lnTo>
                    <a:pt x="40662" y="6166"/>
                  </a:lnTo>
                  <a:lnTo>
                    <a:pt x="40948" y="5802"/>
                  </a:lnTo>
                  <a:lnTo>
                    <a:pt x="41182" y="5438"/>
                  </a:lnTo>
                  <a:lnTo>
                    <a:pt x="41364" y="5048"/>
                  </a:lnTo>
                  <a:lnTo>
                    <a:pt x="41469" y="4657"/>
                  </a:lnTo>
                  <a:lnTo>
                    <a:pt x="41521" y="4241"/>
                  </a:lnTo>
                  <a:lnTo>
                    <a:pt x="41521" y="3799"/>
                  </a:lnTo>
                  <a:lnTo>
                    <a:pt x="41469" y="3331"/>
                  </a:lnTo>
                  <a:lnTo>
                    <a:pt x="41364" y="2836"/>
                  </a:lnTo>
                  <a:lnTo>
                    <a:pt x="41260" y="2420"/>
                  </a:lnTo>
                  <a:lnTo>
                    <a:pt x="41104" y="2056"/>
                  </a:lnTo>
                  <a:lnTo>
                    <a:pt x="40922" y="1718"/>
                  </a:lnTo>
                  <a:lnTo>
                    <a:pt x="40714" y="1405"/>
                  </a:lnTo>
                  <a:lnTo>
                    <a:pt x="40480" y="1145"/>
                  </a:lnTo>
                  <a:lnTo>
                    <a:pt x="40246" y="911"/>
                  </a:lnTo>
                  <a:lnTo>
                    <a:pt x="39986" y="729"/>
                  </a:lnTo>
                  <a:lnTo>
                    <a:pt x="39726" y="547"/>
                  </a:lnTo>
                  <a:lnTo>
                    <a:pt x="39465" y="417"/>
                  </a:lnTo>
                  <a:lnTo>
                    <a:pt x="39205" y="287"/>
                  </a:lnTo>
                  <a:lnTo>
                    <a:pt x="38919" y="183"/>
                  </a:lnTo>
                  <a:lnTo>
                    <a:pt x="38659" y="131"/>
                  </a:lnTo>
                  <a:lnTo>
                    <a:pt x="38425" y="79"/>
                  </a:lnTo>
                  <a:lnTo>
                    <a:pt x="38191" y="27"/>
                  </a:lnTo>
                  <a:lnTo>
                    <a:pt x="3777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60"/>
            <p:cNvSpPr/>
            <p:nvPr/>
          </p:nvSpPr>
          <p:spPr>
            <a:xfrm flipH="1">
              <a:off x="8746338" y="3940201"/>
              <a:ext cx="182478" cy="182510"/>
            </a:xfrm>
            <a:custGeom>
              <a:rect b="b" l="l" r="r" t="t"/>
              <a:pathLst>
                <a:path extrusionOk="0" h="5777" w="5776">
                  <a:moveTo>
                    <a:pt x="2576" y="1"/>
                  </a:moveTo>
                  <a:lnTo>
                    <a:pt x="2290" y="53"/>
                  </a:lnTo>
                  <a:lnTo>
                    <a:pt x="2030" y="131"/>
                  </a:lnTo>
                  <a:lnTo>
                    <a:pt x="1744" y="235"/>
                  </a:lnTo>
                  <a:lnTo>
                    <a:pt x="1509" y="339"/>
                  </a:lnTo>
                  <a:lnTo>
                    <a:pt x="1275" y="495"/>
                  </a:lnTo>
                  <a:lnTo>
                    <a:pt x="1041" y="651"/>
                  </a:lnTo>
                  <a:lnTo>
                    <a:pt x="833" y="833"/>
                  </a:lnTo>
                  <a:lnTo>
                    <a:pt x="651" y="1041"/>
                  </a:lnTo>
                  <a:lnTo>
                    <a:pt x="495" y="1276"/>
                  </a:lnTo>
                  <a:lnTo>
                    <a:pt x="339" y="1510"/>
                  </a:lnTo>
                  <a:lnTo>
                    <a:pt x="209" y="1770"/>
                  </a:lnTo>
                  <a:lnTo>
                    <a:pt x="131" y="2030"/>
                  </a:lnTo>
                  <a:lnTo>
                    <a:pt x="53" y="2290"/>
                  </a:lnTo>
                  <a:lnTo>
                    <a:pt x="1" y="2576"/>
                  </a:lnTo>
                  <a:lnTo>
                    <a:pt x="1" y="2889"/>
                  </a:lnTo>
                  <a:lnTo>
                    <a:pt x="1" y="3175"/>
                  </a:lnTo>
                  <a:lnTo>
                    <a:pt x="53" y="3461"/>
                  </a:lnTo>
                  <a:lnTo>
                    <a:pt x="131" y="3747"/>
                  </a:lnTo>
                  <a:lnTo>
                    <a:pt x="209" y="4007"/>
                  </a:lnTo>
                  <a:lnTo>
                    <a:pt x="339" y="4267"/>
                  </a:lnTo>
                  <a:lnTo>
                    <a:pt x="495" y="4501"/>
                  </a:lnTo>
                  <a:lnTo>
                    <a:pt x="651" y="4710"/>
                  </a:lnTo>
                  <a:lnTo>
                    <a:pt x="833" y="4918"/>
                  </a:lnTo>
                  <a:lnTo>
                    <a:pt x="1041" y="5100"/>
                  </a:lnTo>
                  <a:lnTo>
                    <a:pt x="1275" y="5282"/>
                  </a:lnTo>
                  <a:lnTo>
                    <a:pt x="1509" y="5412"/>
                  </a:lnTo>
                  <a:lnTo>
                    <a:pt x="1744" y="5542"/>
                  </a:lnTo>
                  <a:lnTo>
                    <a:pt x="2030" y="5646"/>
                  </a:lnTo>
                  <a:lnTo>
                    <a:pt x="2290" y="5724"/>
                  </a:lnTo>
                  <a:lnTo>
                    <a:pt x="2576" y="5750"/>
                  </a:lnTo>
                  <a:lnTo>
                    <a:pt x="2888" y="5776"/>
                  </a:lnTo>
                  <a:lnTo>
                    <a:pt x="3174" y="5750"/>
                  </a:lnTo>
                  <a:lnTo>
                    <a:pt x="3461" y="5724"/>
                  </a:lnTo>
                  <a:lnTo>
                    <a:pt x="3747" y="5646"/>
                  </a:lnTo>
                  <a:lnTo>
                    <a:pt x="4007" y="5542"/>
                  </a:lnTo>
                  <a:lnTo>
                    <a:pt x="4241" y="5412"/>
                  </a:lnTo>
                  <a:lnTo>
                    <a:pt x="4501" y="5282"/>
                  </a:lnTo>
                  <a:lnTo>
                    <a:pt x="4709" y="5100"/>
                  </a:lnTo>
                  <a:lnTo>
                    <a:pt x="4917" y="4918"/>
                  </a:lnTo>
                  <a:lnTo>
                    <a:pt x="5099" y="4710"/>
                  </a:lnTo>
                  <a:lnTo>
                    <a:pt x="5282" y="4501"/>
                  </a:lnTo>
                  <a:lnTo>
                    <a:pt x="5412" y="4267"/>
                  </a:lnTo>
                  <a:lnTo>
                    <a:pt x="5542" y="4007"/>
                  </a:lnTo>
                  <a:lnTo>
                    <a:pt x="5646" y="3747"/>
                  </a:lnTo>
                  <a:lnTo>
                    <a:pt x="5698" y="3461"/>
                  </a:lnTo>
                  <a:lnTo>
                    <a:pt x="5750" y="3175"/>
                  </a:lnTo>
                  <a:lnTo>
                    <a:pt x="5776" y="2889"/>
                  </a:lnTo>
                  <a:lnTo>
                    <a:pt x="5750" y="2576"/>
                  </a:lnTo>
                  <a:lnTo>
                    <a:pt x="5698" y="2290"/>
                  </a:lnTo>
                  <a:lnTo>
                    <a:pt x="5646" y="2030"/>
                  </a:lnTo>
                  <a:lnTo>
                    <a:pt x="5542" y="1770"/>
                  </a:lnTo>
                  <a:lnTo>
                    <a:pt x="5412" y="1510"/>
                  </a:lnTo>
                  <a:lnTo>
                    <a:pt x="5282" y="1276"/>
                  </a:lnTo>
                  <a:lnTo>
                    <a:pt x="5099" y="1041"/>
                  </a:lnTo>
                  <a:lnTo>
                    <a:pt x="4917" y="833"/>
                  </a:lnTo>
                  <a:lnTo>
                    <a:pt x="4709" y="651"/>
                  </a:lnTo>
                  <a:lnTo>
                    <a:pt x="4501" y="495"/>
                  </a:lnTo>
                  <a:lnTo>
                    <a:pt x="4241" y="339"/>
                  </a:lnTo>
                  <a:lnTo>
                    <a:pt x="4007" y="235"/>
                  </a:lnTo>
                  <a:lnTo>
                    <a:pt x="3747" y="131"/>
                  </a:lnTo>
                  <a:lnTo>
                    <a:pt x="3461" y="53"/>
                  </a:lnTo>
                  <a:lnTo>
                    <a:pt x="317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60"/>
            <p:cNvSpPr/>
            <p:nvPr/>
          </p:nvSpPr>
          <p:spPr>
            <a:xfrm flipH="1">
              <a:off x="8544962" y="3885955"/>
              <a:ext cx="182478" cy="182510"/>
            </a:xfrm>
            <a:custGeom>
              <a:rect b="b" l="l" r="r" t="t"/>
              <a:pathLst>
                <a:path extrusionOk="0" h="5777" w="5776">
                  <a:moveTo>
                    <a:pt x="2888" y="1"/>
                  </a:moveTo>
                  <a:lnTo>
                    <a:pt x="2602" y="27"/>
                  </a:lnTo>
                  <a:lnTo>
                    <a:pt x="2316" y="53"/>
                  </a:lnTo>
                  <a:lnTo>
                    <a:pt x="2029" y="131"/>
                  </a:lnTo>
                  <a:lnTo>
                    <a:pt x="1769" y="235"/>
                  </a:lnTo>
                  <a:lnTo>
                    <a:pt x="1509" y="339"/>
                  </a:lnTo>
                  <a:lnTo>
                    <a:pt x="1275" y="495"/>
                  </a:lnTo>
                  <a:lnTo>
                    <a:pt x="1067" y="651"/>
                  </a:lnTo>
                  <a:lnTo>
                    <a:pt x="859" y="859"/>
                  </a:lnTo>
                  <a:lnTo>
                    <a:pt x="677" y="1041"/>
                  </a:lnTo>
                  <a:lnTo>
                    <a:pt x="494" y="1276"/>
                  </a:lnTo>
                  <a:lnTo>
                    <a:pt x="364" y="1510"/>
                  </a:lnTo>
                  <a:lnTo>
                    <a:pt x="234" y="1770"/>
                  </a:lnTo>
                  <a:lnTo>
                    <a:pt x="130" y="2030"/>
                  </a:lnTo>
                  <a:lnTo>
                    <a:pt x="78" y="2316"/>
                  </a:lnTo>
                  <a:lnTo>
                    <a:pt x="26" y="2602"/>
                  </a:lnTo>
                  <a:lnTo>
                    <a:pt x="0" y="2889"/>
                  </a:lnTo>
                  <a:lnTo>
                    <a:pt x="26" y="3175"/>
                  </a:lnTo>
                  <a:lnTo>
                    <a:pt x="78" y="3461"/>
                  </a:lnTo>
                  <a:lnTo>
                    <a:pt x="130" y="3747"/>
                  </a:lnTo>
                  <a:lnTo>
                    <a:pt x="234" y="4007"/>
                  </a:lnTo>
                  <a:lnTo>
                    <a:pt x="364" y="4267"/>
                  </a:lnTo>
                  <a:lnTo>
                    <a:pt x="494" y="4501"/>
                  </a:lnTo>
                  <a:lnTo>
                    <a:pt x="677" y="4736"/>
                  </a:lnTo>
                  <a:lnTo>
                    <a:pt x="859" y="4944"/>
                  </a:lnTo>
                  <a:lnTo>
                    <a:pt x="1067" y="5126"/>
                  </a:lnTo>
                  <a:lnTo>
                    <a:pt x="1275" y="5282"/>
                  </a:lnTo>
                  <a:lnTo>
                    <a:pt x="1509" y="5438"/>
                  </a:lnTo>
                  <a:lnTo>
                    <a:pt x="1769" y="5542"/>
                  </a:lnTo>
                  <a:lnTo>
                    <a:pt x="2029" y="5646"/>
                  </a:lnTo>
                  <a:lnTo>
                    <a:pt x="2316" y="5724"/>
                  </a:lnTo>
                  <a:lnTo>
                    <a:pt x="2602" y="5750"/>
                  </a:lnTo>
                  <a:lnTo>
                    <a:pt x="2888" y="5776"/>
                  </a:lnTo>
                  <a:lnTo>
                    <a:pt x="3200" y="5750"/>
                  </a:lnTo>
                  <a:lnTo>
                    <a:pt x="3486" y="5724"/>
                  </a:lnTo>
                  <a:lnTo>
                    <a:pt x="3746" y="5646"/>
                  </a:lnTo>
                  <a:lnTo>
                    <a:pt x="4032" y="5542"/>
                  </a:lnTo>
                  <a:lnTo>
                    <a:pt x="4267" y="5438"/>
                  </a:lnTo>
                  <a:lnTo>
                    <a:pt x="4501" y="5282"/>
                  </a:lnTo>
                  <a:lnTo>
                    <a:pt x="4735" y="5126"/>
                  </a:lnTo>
                  <a:lnTo>
                    <a:pt x="4943" y="4944"/>
                  </a:lnTo>
                  <a:lnTo>
                    <a:pt x="5125" y="4736"/>
                  </a:lnTo>
                  <a:lnTo>
                    <a:pt x="5281" y="4501"/>
                  </a:lnTo>
                  <a:lnTo>
                    <a:pt x="5437" y="4267"/>
                  </a:lnTo>
                  <a:lnTo>
                    <a:pt x="5567" y="4007"/>
                  </a:lnTo>
                  <a:lnTo>
                    <a:pt x="5645" y="3747"/>
                  </a:lnTo>
                  <a:lnTo>
                    <a:pt x="5723" y="3461"/>
                  </a:lnTo>
                  <a:lnTo>
                    <a:pt x="5775" y="3175"/>
                  </a:lnTo>
                  <a:lnTo>
                    <a:pt x="5775" y="2889"/>
                  </a:lnTo>
                  <a:lnTo>
                    <a:pt x="5775" y="2602"/>
                  </a:lnTo>
                  <a:lnTo>
                    <a:pt x="5723" y="2316"/>
                  </a:lnTo>
                  <a:lnTo>
                    <a:pt x="5645" y="2030"/>
                  </a:lnTo>
                  <a:lnTo>
                    <a:pt x="5567" y="1770"/>
                  </a:lnTo>
                  <a:lnTo>
                    <a:pt x="5437" y="1510"/>
                  </a:lnTo>
                  <a:lnTo>
                    <a:pt x="5281" y="1276"/>
                  </a:lnTo>
                  <a:lnTo>
                    <a:pt x="5125" y="1041"/>
                  </a:lnTo>
                  <a:lnTo>
                    <a:pt x="4943" y="859"/>
                  </a:lnTo>
                  <a:lnTo>
                    <a:pt x="4735" y="651"/>
                  </a:lnTo>
                  <a:lnTo>
                    <a:pt x="4501" y="495"/>
                  </a:lnTo>
                  <a:lnTo>
                    <a:pt x="4267" y="339"/>
                  </a:lnTo>
                  <a:lnTo>
                    <a:pt x="4032" y="235"/>
                  </a:lnTo>
                  <a:lnTo>
                    <a:pt x="3746" y="131"/>
                  </a:lnTo>
                  <a:lnTo>
                    <a:pt x="3486" y="53"/>
                  </a:lnTo>
                  <a:lnTo>
                    <a:pt x="3200" y="27"/>
                  </a:lnTo>
                  <a:lnTo>
                    <a:pt x="288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60"/>
            <p:cNvSpPr/>
            <p:nvPr/>
          </p:nvSpPr>
          <p:spPr>
            <a:xfrm flipH="1">
              <a:off x="8330443" y="3826781"/>
              <a:ext cx="182478" cy="182510"/>
            </a:xfrm>
            <a:custGeom>
              <a:rect b="b" l="l" r="r" t="t"/>
              <a:pathLst>
                <a:path extrusionOk="0" h="5777" w="5776">
                  <a:moveTo>
                    <a:pt x="2888" y="1"/>
                  </a:moveTo>
                  <a:lnTo>
                    <a:pt x="2576" y="27"/>
                  </a:lnTo>
                  <a:lnTo>
                    <a:pt x="2289" y="79"/>
                  </a:lnTo>
                  <a:lnTo>
                    <a:pt x="2029" y="131"/>
                  </a:lnTo>
                  <a:lnTo>
                    <a:pt x="1743" y="235"/>
                  </a:lnTo>
                  <a:lnTo>
                    <a:pt x="1509" y="365"/>
                  </a:lnTo>
                  <a:lnTo>
                    <a:pt x="1249" y="495"/>
                  </a:lnTo>
                  <a:lnTo>
                    <a:pt x="1041" y="677"/>
                  </a:lnTo>
                  <a:lnTo>
                    <a:pt x="833" y="859"/>
                  </a:lnTo>
                  <a:lnTo>
                    <a:pt x="650" y="1067"/>
                  </a:lnTo>
                  <a:lnTo>
                    <a:pt x="468" y="1276"/>
                  </a:lnTo>
                  <a:lnTo>
                    <a:pt x="338" y="1510"/>
                  </a:lnTo>
                  <a:lnTo>
                    <a:pt x="208" y="1770"/>
                  </a:lnTo>
                  <a:lnTo>
                    <a:pt x="130" y="2030"/>
                  </a:lnTo>
                  <a:lnTo>
                    <a:pt x="52" y="2316"/>
                  </a:lnTo>
                  <a:lnTo>
                    <a:pt x="0" y="2602"/>
                  </a:lnTo>
                  <a:lnTo>
                    <a:pt x="0" y="2888"/>
                  </a:lnTo>
                  <a:lnTo>
                    <a:pt x="0" y="3201"/>
                  </a:lnTo>
                  <a:lnTo>
                    <a:pt x="52" y="3487"/>
                  </a:lnTo>
                  <a:lnTo>
                    <a:pt x="130" y="3747"/>
                  </a:lnTo>
                  <a:lnTo>
                    <a:pt x="208" y="4033"/>
                  </a:lnTo>
                  <a:lnTo>
                    <a:pt x="338" y="4267"/>
                  </a:lnTo>
                  <a:lnTo>
                    <a:pt x="468" y="4501"/>
                  </a:lnTo>
                  <a:lnTo>
                    <a:pt x="650" y="4736"/>
                  </a:lnTo>
                  <a:lnTo>
                    <a:pt x="833" y="4944"/>
                  </a:lnTo>
                  <a:lnTo>
                    <a:pt x="1041" y="5126"/>
                  </a:lnTo>
                  <a:lnTo>
                    <a:pt x="1249" y="5282"/>
                  </a:lnTo>
                  <a:lnTo>
                    <a:pt x="1509" y="5438"/>
                  </a:lnTo>
                  <a:lnTo>
                    <a:pt x="1743" y="5568"/>
                  </a:lnTo>
                  <a:lnTo>
                    <a:pt x="2029" y="5646"/>
                  </a:lnTo>
                  <a:lnTo>
                    <a:pt x="2289" y="5724"/>
                  </a:lnTo>
                  <a:lnTo>
                    <a:pt x="2576" y="5776"/>
                  </a:lnTo>
                  <a:lnTo>
                    <a:pt x="3174" y="5776"/>
                  </a:lnTo>
                  <a:lnTo>
                    <a:pt x="3460" y="5724"/>
                  </a:lnTo>
                  <a:lnTo>
                    <a:pt x="3746" y="5646"/>
                  </a:lnTo>
                  <a:lnTo>
                    <a:pt x="4006" y="5568"/>
                  </a:lnTo>
                  <a:lnTo>
                    <a:pt x="4240" y="5438"/>
                  </a:lnTo>
                  <a:lnTo>
                    <a:pt x="4501" y="5282"/>
                  </a:lnTo>
                  <a:lnTo>
                    <a:pt x="4709" y="5126"/>
                  </a:lnTo>
                  <a:lnTo>
                    <a:pt x="4917" y="4944"/>
                  </a:lnTo>
                  <a:lnTo>
                    <a:pt x="5099" y="4736"/>
                  </a:lnTo>
                  <a:lnTo>
                    <a:pt x="5281" y="4501"/>
                  </a:lnTo>
                  <a:lnTo>
                    <a:pt x="5411" y="4267"/>
                  </a:lnTo>
                  <a:lnTo>
                    <a:pt x="5541" y="4033"/>
                  </a:lnTo>
                  <a:lnTo>
                    <a:pt x="5645" y="3747"/>
                  </a:lnTo>
                  <a:lnTo>
                    <a:pt x="5697" y="3487"/>
                  </a:lnTo>
                  <a:lnTo>
                    <a:pt x="5749" y="3201"/>
                  </a:lnTo>
                  <a:lnTo>
                    <a:pt x="5775" y="2888"/>
                  </a:lnTo>
                  <a:lnTo>
                    <a:pt x="5749" y="2602"/>
                  </a:lnTo>
                  <a:lnTo>
                    <a:pt x="5697" y="2316"/>
                  </a:lnTo>
                  <a:lnTo>
                    <a:pt x="5645" y="2030"/>
                  </a:lnTo>
                  <a:lnTo>
                    <a:pt x="5541" y="1770"/>
                  </a:lnTo>
                  <a:lnTo>
                    <a:pt x="5411" y="1510"/>
                  </a:lnTo>
                  <a:lnTo>
                    <a:pt x="5281" y="1276"/>
                  </a:lnTo>
                  <a:lnTo>
                    <a:pt x="5099" y="1067"/>
                  </a:lnTo>
                  <a:lnTo>
                    <a:pt x="4917" y="859"/>
                  </a:lnTo>
                  <a:lnTo>
                    <a:pt x="4709" y="677"/>
                  </a:lnTo>
                  <a:lnTo>
                    <a:pt x="4501" y="495"/>
                  </a:lnTo>
                  <a:lnTo>
                    <a:pt x="4240" y="365"/>
                  </a:lnTo>
                  <a:lnTo>
                    <a:pt x="4006" y="235"/>
                  </a:lnTo>
                  <a:lnTo>
                    <a:pt x="3746" y="131"/>
                  </a:lnTo>
                  <a:lnTo>
                    <a:pt x="3460" y="79"/>
                  </a:lnTo>
                  <a:lnTo>
                    <a:pt x="3174" y="27"/>
                  </a:lnTo>
                  <a:lnTo>
                    <a:pt x="288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60"/>
            <p:cNvSpPr/>
            <p:nvPr/>
          </p:nvSpPr>
          <p:spPr>
            <a:xfrm flipH="1">
              <a:off x="8118387" y="3764320"/>
              <a:ext cx="182510" cy="182478"/>
            </a:xfrm>
            <a:custGeom>
              <a:rect b="b" l="l" r="r" t="t"/>
              <a:pathLst>
                <a:path extrusionOk="0" h="5776" w="5777">
                  <a:moveTo>
                    <a:pt x="2889" y="1"/>
                  </a:moveTo>
                  <a:lnTo>
                    <a:pt x="2576" y="27"/>
                  </a:lnTo>
                  <a:lnTo>
                    <a:pt x="2290" y="53"/>
                  </a:lnTo>
                  <a:lnTo>
                    <a:pt x="2030" y="131"/>
                  </a:lnTo>
                  <a:lnTo>
                    <a:pt x="1744" y="235"/>
                  </a:lnTo>
                  <a:lnTo>
                    <a:pt x="1510" y="339"/>
                  </a:lnTo>
                  <a:lnTo>
                    <a:pt x="1276" y="495"/>
                  </a:lnTo>
                  <a:lnTo>
                    <a:pt x="1042" y="651"/>
                  </a:lnTo>
                  <a:lnTo>
                    <a:pt x="833" y="833"/>
                  </a:lnTo>
                  <a:lnTo>
                    <a:pt x="651" y="1041"/>
                  </a:lnTo>
                  <a:lnTo>
                    <a:pt x="495" y="1275"/>
                  </a:lnTo>
                  <a:lnTo>
                    <a:pt x="339" y="1510"/>
                  </a:lnTo>
                  <a:lnTo>
                    <a:pt x="209" y="1770"/>
                  </a:lnTo>
                  <a:lnTo>
                    <a:pt x="131" y="2030"/>
                  </a:lnTo>
                  <a:lnTo>
                    <a:pt x="53" y="2316"/>
                  </a:lnTo>
                  <a:lnTo>
                    <a:pt x="1" y="2602"/>
                  </a:lnTo>
                  <a:lnTo>
                    <a:pt x="1" y="2888"/>
                  </a:lnTo>
                  <a:lnTo>
                    <a:pt x="1" y="3174"/>
                  </a:lnTo>
                  <a:lnTo>
                    <a:pt x="53" y="3461"/>
                  </a:lnTo>
                  <a:lnTo>
                    <a:pt x="131" y="3747"/>
                  </a:lnTo>
                  <a:lnTo>
                    <a:pt x="209" y="4007"/>
                  </a:lnTo>
                  <a:lnTo>
                    <a:pt x="339" y="4267"/>
                  </a:lnTo>
                  <a:lnTo>
                    <a:pt x="495" y="4501"/>
                  </a:lnTo>
                  <a:lnTo>
                    <a:pt x="651" y="4735"/>
                  </a:lnTo>
                  <a:lnTo>
                    <a:pt x="833" y="4917"/>
                  </a:lnTo>
                  <a:lnTo>
                    <a:pt x="1042" y="5126"/>
                  </a:lnTo>
                  <a:lnTo>
                    <a:pt x="1276" y="5282"/>
                  </a:lnTo>
                  <a:lnTo>
                    <a:pt x="1510" y="5438"/>
                  </a:lnTo>
                  <a:lnTo>
                    <a:pt x="1744" y="5542"/>
                  </a:lnTo>
                  <a:lnTo>
                    <a:pt x="2030" y="5646"/>
                  </a:lnTo>
                  <a:lnTo>
                    <a:pt x="2290" y="5724"/>
                  </a:lnTo>
                  <a:lnTo>
                    <a:pt x="2576" y="5750"/>
                  </a:lnTo>
                  <a:lnTo>
                    <a:pt x="2889" y="5776"/>
                  </a:lnTo>
                  <a:lnTo>
                    <a:pt x="3175" y="5750"/>
                  </a:lnTo>
                  <a:lnTo>
                    <a:pt x="3461" y="5724"/>
                  </a:lnTo>
                  <a:lnTo>
                    <a:pt x="3747" y="5646"/>
                  </a:lnTo>
                  <a:lnTo>
                    <a:pt x="4007" y="5542"/>
                  </a:lnTo>
                  <a:lnTo>
                    <a:pt x="4267" y="5438"/>
                  </a:lnTo>
                  <a:lnTo>
                    <a:pt x="4501" y="5282"/>
                  </a:lnTo>
                  <a:lnTo>
                    <a:pt x="4710" y="5126"/>
                  </a:lnTo>
                  <a:lnTo>
                    <a:pt x="4918" y="4917"/>
                  </a:lnTo>
                  <a:lnTo>
                    <a:pt x="5100" y="4735"/>
                  </a:lnTo>
                  <a:lnTo>
                    <a:pt x="5282" y="4501"/>
                  </a:lnTo>
                  <a:lnTo>
                    <a:pt x="5412" y="4267"/>
                  </a:lnTo>
                  <a:lnTo>
                    <a:pt x="5542" y="4007"/>
                  </a:lnTo>
                  <a:lnTo>
                    <a:pt x="5646" y="3747"/>
                  </a:lnTo>
                  <a:lnTo>
                    <a:pt x="5698" y="3461"/>
                  </a:lnTo>
                  <a:lnTo>
                    <a:pt x="5750" y="3174"/>
                  </a:lnTo>
                  <a:lnTo>
                    <a:pt x="5776" y="2888"/>
                  </a:lnTo>
                  <a:lnTo>
                    <a:pt x="5750" y="2602"/>
                  </a:lnTo>
                  <a:lnTo>
                    <a:pt x="5698" y="2316"/>
                  </a:lnTo>
                  <a:lnTo>
                    <a:pt x="5646" y="2030"/>
                  </a:lnTo>
                  <a:lnTo>
                    <a:pt x="5542" y="1770"/>
                  </a:lnTo>
                  <a:lnTo>
                    <a:pt x="5412" y="1510"/>
                  </a:lnTo>
                  <a:lnTo>
                    <a:pt x="5282" y="1275"/>
                  </a:lnTo>
                  <a:lnTo>
                    <a:pt x="5100" y="1041"/>
                  </a:lnTo>
                  <a:lnTo>
                    <a:pt x="4918" y="833"/>
                  </a:lnTo>
                  <a:lnTo>
                    <a:pt x="4710" y="651"/>
                  </a:lnTo>
                  <a:lnTo>
                    <a:pt x="4501" y="495"/>
                  </a:lnTo>
                  <a:lnTo>
                    <a:pt x="4267" y="339"/>
                  </a:lnTo>
                  <a:lnTo>
                    <a:pt x="4007" y="235"/>
                  </a:lnTo>
                  <a:lnTo>
                    <a:pt x="3747" y="131"/>
                  </a:lnTo>
                  <a:lnTo>
                    <a:pt x="3461" y="53"/>
                  </a:lnTo>
                  <a:lnTo>
                    <a:pt x="3175" y="27"/>
                  </a:lnTo>
                  <a:lnTo>
                    <a:pt x="288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60"/>
            <p:cNvSpPr/>
            <p:nvPr/>
          </p:nvSpPr>
          <p:spPr>
            <a:xfrm flipH="1">
              <a:off x="7914578" y="3705967"/>
              <a:ext cx="182478" cy="182478"/>
            </a:xfrm>
            <a:custGeom>
              <a:rect b="b" l="l" r="r" t="t"/>
              <a:pathLst>
                <a:path extrusionOk="0" h="5776" w="5776">
                  <a:moveTo>
                    <a:pt x="2888" y="1"/>
                  </a:moveTo>
                  <a:lnTo>
                    <a:pt x="2602" y="27"/>
                  </a:lnTo>
                  <a:lnTo>
                    <a:pt x="2316" y="79"/>
                  </a:lnTo>
                  <a:lnTo>
                    <a:pt x="2030" y="131"/>
                  </a:lnTo>
                  <a:lnTo>
                    <a:pt x="1770" y="235"/>
                  </a:lnTo>
                  <a:lnTo>
                    <a:pt x="1509" y="365"/>
                  </a:lnTo>
                  <a:lnTo>
                    <a:pt x="1275" y="495"/>
                  </a:lnTo>
                  <a:lnTo>
                    <a:pt x="1067" y="677"/>
                  </a:lnTo>
                  <a:lnTo>
                    <a:pt x="859" y="859"/>
                  </a:lnTo>
                  <a:lnTo>
                    <a:pt x="677" y="1067"/>
                  </a:lnTo>
                  <a:lnTo>
                    <a:pt x="495" y="1275"/>
                  </a:lnTo>
                  <a:lnTo>
                    <a:pt x="365" y="1509"/>
                  </a:lnTo>
                  <a:lnTo>
                    <a:pt x="235" y="1770"/>
                  </a:lnTo>
                  <a:lnTo>
                    <a:pt x="131" y="2030"/>
                  </a:lnTo>
                  <a:lnTo>
                    <a:pt x="53" y="2316"/>
                  </a:lnTo>
                  <a:lnTo>
                    <a:pt x="27" y="2602"/>
                  </a:lnTo>
                  <a:lnTo>
                    <a:pt x="1" y="2888"/>
                  </a:lnTo>
                  <a:lnTo>
                    <a:pt x="27" y="3200"/>
                  </a:lnTo>
                  <a:lnTo>
                    <a:pt x="53" y="3487"/>
                  </a:lnTo>
                  <a:lnTo>
                    <a:pt x="131" y="3747"/>
                  </a:lnTo>
                  <a:lnTo>
                    <a:pt x="235" y="4033"/>
                  </a:lnTo>
                  <a:lnTo>
                    <a:pt x="365" y="4267"/>
                  </a:lnTo>
                  <a:lnTo>
                    <a:pt x="495" y="4501"/>
                  </a:lnTo>
                  <a:lnTo>
                    <a:pt x="677" y="4735"/>
                  </a:lnTo>
                  <a:lnTo>
                    <a:pt x="859" y="4943"/>
                  </a:lnTo>
                  <a:lnTo>
                    <a:pt x="1067" y="5126"/>
                  </a:lnTo>
                  <a:lnTo>
                    <a:pt x="1275" y="5282"/>
                  </a:lnTo>
                  <a:lnTo>
                    <a:pt x="1509" y="5438"/>
                  </a:lnTo>
                  <a:lnTo>
                    <a:pt x="1770" y="5568"/>
                  </a:lnTo>
                  <a:lnTo>
                    <a:pt x="2030" y="5646"/>
                  </a:lnTo>
                  <a:lnTo>
                    <a:pt x="2316" y="5724"/>
                  </a:lnTo>
                  <a:lnTo>
                    <a:pt x="2602" y="5776"/>
                  </a:lnTo>
                  <a:lnTo>
                    <a:pt x="3200" y="5776"/>
                  </a:lnTo>
                  <a:lnTo>
                    <a:pt x="3487" y="5724"/>
                  </a:lnTo>
                  <a:lnTo>
                    <a:pt x="3747" y="5646"/>
                  </a:lnTo>
                  <a:lnTo>
                    <a:pt x="4007" y="5568"/>
                  </a:lnTo>
                  <a:lnTo>
                    <a:pt x="4267" y="5438"/>
                  </a:lnTo>
                  <a:lnTo>
                    <a:pt x="4501" y="5282"/>
                  </a:lnTo>
                  <a:lnTo>
                    <a:pt x="4735" y="5126"/>
                  </a:lnTo>
                  <a:lnTo>
                    <a:pt x="4943" y="4943"/>
                  </a:lnTo>
                  <a:lnTo>
                    <a:pt x="5126" y="4735"/>
                  </a:lnTo>
                  <a:lnTo>
                    <a:pt x="5282" y="4501"/>
                  </a:lnTo>
                  <a:lnTo>
                    <a:pt x="5438" y="4267"/>
                  </a:lnTo>
                  <a:lnTo>
                    <a:pt x="5542" y="4033"/>
                  </a:lnTo>
                  <a:lnTo>
                    <a:pt x="5646" y="3747"/>
                  </a:lnTo>
                  <a:lnTo>
                    <a:pt x="5724" y="3487"/>
                  </a:lnTo>
                  <a:lnTo>
                    <a:pt x="5776" y="3200"/>
                  </a:lnTo>
                  <a:lnTo>
                    <a:pt x="5776" y="2888"/>
                  </a:lnTo>
                  <a:lnTo>
                    <a:pt x="5776" y="2602"/>
                  </a:lnTo>
                  <a:lnTo>
                    <a:pt x="5724" y="2316"/>
                  </a:lnTo>
                  <a:lnTo>
                    <a:pt x="5646" y="2030"/>
                  </a:lnTo>
                  <a:lnTo>
                    <a:pt x="5542" y="1770"/>
                  </a:lnTo>
                  <a:lnTo>
                    <a:pt x="5438" y="1509"/>
                  </a:lnTo>
                  <a:lnTo>
                    <a:pt x="5282" y="1275"/>
                  </a:lnTo>
                  <a:lnTo>
                    <a:pt x="5126" y="1067"/>
                  </a:lnTo>
                  <a:lnTo>
                    <a:pt x="4943" y="859"/>
                  </a:lnTo>
                  <a:lnTo>
                    <a:pt x="4735" y="677"/>
                  </a:lnTo>
                  <a:lnTo>
                    <a:pt x="4501" y="495"/>
                  </a:lnTo>
                  <a:lnTo>
                    <a:pt x="4267" y="365"/>
                  </a:lnTo>
                  <a:lnTo>
                    <a:pt x="4007" y="235"/>
                  </a:lnTo>
                  <a:lnTo>
                    <a:pt x="3747" y="131"/>
                  </a:lnTo>
                  <a:lnTo>
                    <a:pt x="3487" y="79"/>
                  </a:lnTo>
                  <a:lnTo>
                    <a:pt x="3200" y="27"/>
                  </a:lnTo>
                  <a:lnTo>
                    <a:pt x="288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60"/>
            <p:cNvSpPr/>
            <p:nvPr/>
          </p:nvSpPr>
          <p:spPr>
            <a:xfrm flipH="1">
              <a:off x="7709916" y="3644329"/>
              <a:ext cx="182478" cy="182478"/>
            </a:xfrm>
            <a:custGeom>
              <a:rect b="b" l="l" r="r" t="t"/>
              <a:pathLst>
                <a:path extrusionOk="0" h="5776" w="5776">
                  <a:moveTo>
                    <a:pt x="2602" y="0"/>
                  </a:moveTo>
                  <a:lnTo>
                    <a:pt x="2316" y="53"/>
                  </a:lnTo>
                  <a:lnTo>
                    <a:pt x="2029" y="131"/>
                  </a:lnTo>
                  <a:lnTo>
                    <a:pt x="1769" y="209"/>
                  </a:lnTo>
                  <a:lnTo>
                    <a:pt x="1509" y="339"/>
                  </a:lnTo>
                  <a:lnTo>
                    <a:pt x="1275" y="495"/>
                  </a:lnTo>
                  <a:lnTo>
                    <a:pt x="1041" y="651"/>
                  </a:lnTo>
                  <a:lnTo>
                    <a:pt x="833" y="833"/>
                  </a:lnTo>
                  <a:lnTo>
                    <a:pt x="651" y="1041"/>
                  </a:lnTo>
                  <a:lnTo>
                    <a:pt x="495" y="1275"/>
                  </a:lnTo>
                  <a:lnTo>
                    <a:pt x="339" y="1509"/>
                  </a:lnTo>
                  <a:lnTo>
                    <a:pt x="234" y="1743"/>
                  </a:lnTo>
                  <a:lnTo>
                    <a:pt x="130" y="2030"/>
                  </a:lnTo>
                  <a:lnTo>
                    <a:pt x="52" y="2290"/>
                  </a:lnTo>
                  <a:lnTo>
                    <a:pt x="26" y="2576"/>
                  </a:lnTo>
                  <a:lnTo>
                    <a:pt x="0" y="2888"/>
                  </a:lnTo>
                  <a:lnTo>
                    <a:pt x="26" y="3174"/>
                  </a:lnTo>
                  <a:lnTo>
                    <a:pt x="52" y="3460"/>
                  </a:lnTo>
                  <a:lnTo>
                    <a:pt x="130" y="3747"/>
                  </a:lnTo>
                  <a:lnTo>
                    <a:pt x="234" y="4007"/>
                  </a:lnTo>
                  <a:lnTo>
                    <a:pt x="339" y="4267"/>
                  </a:lnTo>
                  <a:lnTo>
                    <a:pt x="495" y="4501"/>
                  </a:lnTo>
                  <a:lnTo>
                    <a:pt x="651" y="4709"/>
                  </a:lnTo>
                  <a:lnTo>
                    <a:pt x="833" y="4917"/>
                  </a:lnTo>
                  <a:lnTo>
                    <a:pt x="1041" y="5099"/>
                  </a:lnTo>
                  <a:lnTo>
                    <a:pt x="1275" y="5282"/>
                  </a:lnTo>
                  <a:lnTo>
                    <a:pt x="1509" y="5412"/>
                  </a:lnTo>
                  <a:lnTo>
                    <a:pt x="1769" y="5542"/>
                  </a:lnTo>
                  <a:lnTo>
                    <a:pt x="2029" y="5646"/>
                  </a:lnTo>
                  <a:lnTo>
                    <a:pt x="2316" y="5698"/>
                  </a:lnTo>
                  <a:lnTo>
                    <a:pt x="2602" y="5750"/>
                  </a:lnTo>
                  <a:lnTo>
                    <a:pt x="2888" y="5776"/>
                  </a:lnTo>
                  <a:lnTo>
                    <a:pt x="3174" y="5750"/>
                  </a:lnTo>
                  <a:lnTo>
                    <a:pt x="3460" y="5698"/>
                  </a:lnTo>
                  <a:lnTo>
                    <a:pt x="3746" y="5646"/>
                  </a:lnTo>
                  <a:lnTo>
                    <a:pt x="4007" y="5542"/>
                  </a:lnTo>
                  <a:lnTo>
                    <a:pt x="4267" y="5412"/>
                  </a:lnTo>
                  <a:lnTo>
                    <a:pt x="4501" y="5282"/>
                  </a:lnTo>
                  <a:lnTo>
                    <a:pt x="4735" y="5099"/>
                  </a:lnTo>
                  <a:lnTo>
                    <a:pt x="4917" y="4917"/>
                  </a:lnTo>
                  <a:lnTo>
                    <a:pt x="5125" y="4709"/>
                  </a:lnTo>
                  <a:lnTo>
                    <a:pt x="5281" y="4501"/>
                  </a:lnTo>
                  <a:lnTo>
                    <a:pt x="5437" y="4267"/>
                  </a:lnTo>
                  <a:lnTo>
                    <a:pt x="5541" y="4007"/>
                  </a:lnTo>
                  <a:lnTo>
                    <a:pt x="5646" y="3747"/>
                  </a:lnTo>
                  <a:lnTo>
                    <a:pt x="5724" y="3460"/>
                  </a:lnTo>
                  <a:lnTo>
                    <a:pt x="5750" y="3174"/>
                  </a:lnTo>
                  <a:lnTo>
                    <a:pt x="5776" y="2888"/>
                  </a:lnTo>
                  <a:lnTo>
                    <a:pt x="5750" y="2576"/>
                  </a:lnTo>
                  <a:lnTo>
                    <a:pt x="5724" y="2290"/>
                  </a:lnTo>
                  <a:lnTo>
                    <a:pt x="5646" y="2030"/>
                  </a:lnTo>
                  <a:lnTo>
                    <a:pt x="5541" y="1743"/>
                  </a:lnTo>
                  <a:lnTo>
                    <a:pt x="5437" y="1509"/>
                  </a:lnTo>
                  <a:lnTo>
                    <a:pt x="5281" y="1275"/>
                  </a:lnTo>
                  <a:lnTo>
                    <a:pt x="5125" y="1041"/>
                  </a:lnTo>
                  <a:lnTo>
                    <a:pt x="4917" y="833"/>
                  </a:lnTo>
                  <a:lnTo>
                    <a:pt x="4735" y="651"/>
                  </a:lnTo>
                  <a:lnTo>
                    <a:pt x="4501" y="495"/>
                  </a:lnTo>
                  <a:lnTo>
                    <a:pt x="4267" y="339"/>
                  </a:lnTo>
                  <a:lnTo>
                    <a:pt x="4007" y="209"/>
                  </a:lnTo>
                  <a:lnTo>
                    <a:pt x="3746" y="131"/>
                  </a:lnTo>
                  <a:lnTo>
                    <a:pt x="3460" y="53"/>
                  </a:lnTo>
                  <a:lnTo>
                    <a:pt x="317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60"/>
            <p:cNvSpPr/>
            <p:nvPr/>
          </p:nvSpPr>
          <p:spPr>
            <a:xfrm flipH="1">
              <a:off x="7892392" y="3401059"/>
              <a:ext cx="991215" cy="454521"/>
            </a:xfrm>
            <a:custGeom>
              <a:rect b="b" l="l" r="r" t="t"/>
              <a:pathLst>
                <a:path extrusionOk="0" h="14387" w="31375">
                  <a:moveTo>
                    <a:pt x="26796" y="0"/>
                  </a:moveTo>
                  <a:lnTo>
                    <a:pt x="24662" y="598"/>
                  </a:lnTo>
                  <a:lnTo>
                    <a:pt x="21202" y="1613"/>
                  </a:lnTo>
                  <a:lnTo>
                    <a:pt x="12279" y="4293"/>
                  </a:lnTo>
                  <a:lnTo>
                    <a:pt x="365" y="7883"/>
                  </a:lnTo>
                  <a:lnTo>
                    <a:pt x="0" y="14386"/>
                  </a:lnTo>
                  <a:lnTo>
                    <a:pt x="3018" y="13450"/>
                  </a:lnTo>
                  <a:lnTo>
                    <a:pt x="7337" y="12071"/>
                  </a:lnTo>
                  <a:lnTo>
                    <a:pt x="17847" y="8741"/>
                  </a:lnTo>
                  <a:lnTo>
                    <a:pt x="31374" y="4397"/>
                  </a:lnTo>
                  <a:lnTo>
                    <a:pt x="30984" y="4006"/>
                  </a:lnTo>
                  <a:lnTo>
                    <a:pt x="30386" y="3408"/>
                  </a:lnTo>
                  <a:lnTo>
                    <a:pt x="28851" y="1925"/>
                  </a:lnTo>
                  <a:lnTo>
                    <a:pt x="26796"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60"/>
            <p:cNvSpPr/>
            <p:nvPr/>
          </p:nvSpPr>
          <p:spPr>
            <a:xfrm flipH="1">
              <a:off x="7592426" y="3504591"/>
              <a:ext cx="1467061" cy="503047"/>
            </a:xfrm>
            <a:custGeom>
              <a:rect b="b" l="l" r="r" t="t"/>
              <a:pathLst>
                <a:path extrusionOk="0" h="15923" w="46437">
                  <a:moveTo>
                    <a:pt x="39335" y="1"/>
                  </a:moveTo>
                  <a:lnTo>
                    <a:pt x="38788" y="105"/>
                  </a:lnTo>
                  <a:lnTo>
                    <a:pt x="38086" y="261"/>
                  </a:lnTo>
                  <a:lnTo>
                    <a:pt x="37253" y="469"/>
                  </a:lnTo>
                  <a:lnTo>
                    <a:pt x="36317" y="703"/>
                  </a:lnTo>
                  <a:lnTo>
                    <a:pt x="34106" y="1354"/>
                  </a:lnTo>
                  <a:lnTo>
                    <a:pt x="31504" y="2108"/>
                  </a:lnTo>
                  <a:lnTo>
                    <a:pt x="28643" y="3019"/>
                  </a:lnTo>
                  <a:lnTo>
                    <a:pt x="25599" y="3981"/>
                  </a:lnTo>
                  <a:lnTo>
                    <a:pt x="19225" y="6062"/>
                  </a:lnTo>
                  <a:lnTo>
                    <a:pt x="13112" y="8092"/>
                  </a:lnTo>
                  <a:lnTo>
                    <a:pt x="7909" y="9861"/>
                  </a:lnTo>
                  <a:lnTo>
                    <a:pt x="2914" y="11552"/>
                  </a:lnTo>
                  <a:lnTo>
                    <a:pt x="2654" y="11656"/>
                  </a:lnTo>
                  <a:lnTo>
                    <a:pt x="2420" y="11760"/>
                  </a:lnTo>
                  <a:lnTo>
                    <a:pt x="2211" y="11890"/>
                  </a:lnTo>
                  <a:lnTo>
                    <a:pt x="2003" y="12020"/>
                  </a:lnTo>
                  <a:lnTo>
                    <a:pt x="1613" y="12306"/>
                  </a:lnTo>
                  <a:lnTo>
                    <a:pt x="1301" y="12644"/>
                  </a:lnTo>
                  <a:lnTo>
                    <a:pt x="1015" y="12982"/>
                  </a:lnTo>
                  <a:lnTo>
                    <a:pt x="781" y="13347"/>
                  </a:lnTo>
                  <a:lnTo>
                    <a:pt x="572" y="13737"/>
                  </a:lnTo>
                  <a:lnTo>
                    <a:pt x="416" y="14101"/>
                  </a:lnTo>
                  <a:lnTo>
                    <a:pt x="286" y="14439"/>
                  </a:lnTo>
                  <a:lnTo>
                    <a:pt x="182" y="14777"/>
                  </a:lnTo>
                  <a:lnTo>
                    <a:pt x="52" y="15376"/>
                  </a:lnTo>
                  <a:lnTo>
                    <a:pt x="0" y="15766"/>
                  </a:lnTo>
                  <a:lnTo>
                    <a:pt x="0" y="15922"/>
                  </a:lnTo>
                  <a:lnTo>
                    <a:pt x="1899" y="15506"/>
                  </a:lnTo>
                  <a:lnTo>
                    <a:pt x="2029" y="15194"/>
                  </a:lnTo>
                  <a:lnTo>
                    <a:pt x="2185" y="14855"/>
                  </a:lnTo>
                  <a:lnTo>
                    <a:pt x="2368" y="14465"/>
                  </a:lnTo>
                  <a:lnTo>
                    <a:pt x="2576" y="14075"/>
                  </a:lnTo>
                  <a:lnTo>
                    <a:pt x="2810" y="13711"/>
                  </a:lnTo>
                  <a:lnTo>
                    <a:pt x="2940" y="13555"/>
                  </a:lnTo>
                  <a:lnTo>
                    <a:pt x="3044" y="13451"/>
                  </a:lnTo>
                  <a:lnTo>
                    <a:pt x="3174" y="13347"/>
                  </a:lnTo>
                  <a:lnTo>
                    <a:pt x="3304" y="13295"/>
                  </a:lnTo>
                  <a:lnTo>
                    <a:pt x="8819" y="11526"/>
                  </a:lnTo>
                  <a:lnTo>
                    <a:pt x="20552" y="7753"/>
                  </a:lnTo>
                  <a:lnTo>
                    <a:pt x="26926" y="5750"/>
                  </a:lnTo>
                  <a:lnTo>
                    <a:pt x="32675" y="3955"/>
                  </a:lnTo>
                  <a:lnTo>
                    <a:pt x="35068" y="3227"/>
                  </a:lnTo>
                  <a:lnTo>
                    <a:pt x="37045" y="2628"/>
                  </a:lnTo>
                  <a:lnTo>
                    <a:pt x="38502" y="2238"/>
                  </a:lnTo>
                  <a:lnTo>
                    <a:pt x="38996" y="2108"/>
                  </a:lnTo>
                  <a:lnTo>
                    <a:pt x="39335" y="2030"/>
                  </a:lnTo>
                  <a:lnTo>
                    <a:pt x="39829" y="1978"/>
                  </a:lnTo>
                  <a:lnTo>
                    <a:pt x="40297" y="1952"/>
                  </a:lnTo>
                  <a:lnTo>
                    <a:pt x="40765" y="2004"/>
                  </a:lnTo>
                  <a:lnTo>
                    <a:pt x="41234" y="2056"/>
                  </a:lnTo>
                  <a:lnTo>
                    <a:pt x="41650" y="2160"/>
                  </a:lnTo>
                  <a:lnTo>
                    <a:pt x="42066" y="2264"/>
                  </a:lnTo>
                  <a:lnTo>
                    <a:pt x="42456" y="2420"/>
                  </a:lnTo>
                  <a:lnTo>
                    <a:pt x="42795" y="2550"/>
                  </a:lnTo>
                  <a:lnTo>
                    <a:pt x="43133" y="2707"/>
                  </a:lnTo>
                  <a:lnTo>
                    <a:pt x="43419" y="2863"/>
                  </a:lnTo>
                  <a:lnTo>
                    <a:pt x="43887" y="3149"/>
                  </a:lnTo>
                  <a:lnTo>
                    <a:pt x="44173" y="3357"/>
                  </a:lnTo>
                  <a:lnTo>
                    <a:pt x="44278" y="3435"/>
                  </a:lnTo>
                  <a:lnTo>
                    <a:pt x="46437" y="2759"/>
                  </a:lnTo>
                  <a:lnTo>
                    <a:pt x="46229" y="2498"/>
                  </a:lnTo>
                  <a:lnTo>
                    <a:pt x="45994" y="2264"/>
                  </a:lnTo>
                  <a:lnTo>
                    <a:pt x="45734" y="2030"/>
                  </a:lnTo>
                  <a:lnTo>
                    <a:pt x="45500" y="1822"/>
                  </a:lnTo>
                  <a:lnTo>
                    <a:pt x="45214" y="1614"/>
                  </a:lnTo>
                  <a:lnTo>
                    <a:pt x="44954" y="1458"/>
                  </a:lnTo>
                  <a:lnTo>
                    <a:pt x="44382" y="1120"/>
                  </a:lnTo>
                  <a:lnTo>
                    <a:pt x="43783" y="859"/>
                  </a:lnTo>
                  <a:lnTo>
                    <a:pt x="43211" y="625"/>
                  </a:lnTo>
                  <a:lnTo>
                    <a:pt x="42613" y="443"/>
                  </a:lnTo>
                  <a:lnTo>
                    <a:pt x="42040" y="313"/>
                  </a:lnTo>
                  <a:lnTo>
                    <a:pt x="41494" y="209"/>
                  </a:lnTo>
                  <a:lnTo>
                    <a:pt x="41000" y="131"/>
                  </a:lnTo>
                  <a:lnTo>
                    <a:pt x="40115" y="27"/>
                  </a:lnTo>
                  <a:lnTo>
                    <a:pt x="3954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60"/>
            <p:cNvSpPr/>
            <p:nvPr/>
          </p:nvSpPr>
          <p:spPr>
            <a:xfrm flipH="1">
              <a:off x="8137322" y="3266250"/>
              <a:ext cx="530944" cy="308248"/>
            </a:xfrm>
            <a:custGeom>
              <a:rect b="b" l="l" r="r" t="t"/>
              <a:pathLst>
                <a:path extrusionOk="0" h="9757" w="16806">
                  <a:moveTo>
                    <a:pt x="12201" y="1"/>
                  </a:moveTo>
                  <a:lnTo>
                    <a:pt x="11941" y="27"/>
                  </a:lnTo>
                  <a:lnTo>
                    <a:pt x="11317" y="131"/>
                  </a:lnTo>
                  <a:lnTo>
                    <a:pt x="10536" y="287"/>
                  </a:lnTo>
                  <a:lnTo>
                    <a:pt x="9652" y="521"/>
                  </a:lnTo>
                  <a:lnTo>
                    <a:pt x="8689" y="807"/>
                  </a:lnTo>
                  <a:lnTo>
                    <a:pt x="7649" y="1119"/>
                  </a:lnTo>
                  <a:lnTo>
                    <a:pt x="5541" y="1822"/>
                  </a:lnTo>
                  <a:lnTo>
                    <a:pt x="3538" y="2550"/>
                  </a:lnTo>
                  <a:lnTo>
                    <a:pt x="1821" y="3174"/>
                  </a:lnTo>
                  <a:lnTo>
                    <a:pt x="208" y="3773"/>
                  </a:lnTo>
                  <a:lnTo>
                    <a:pt x="156" y="4605"/>
                  </a:lnTo>
                  <a:lnTo>
                    <a:pt x="78" y="5490"/>
                  </a:lnTo>
                  <a:lnTo>
                    <a:pt x="26" y="6478"/>
                  </a:lnTo>
                  <a:lnTo>
                    <a:pt x="0" y="7493"/>
                  </a:lnTo>
                  <a:lnTo>
                    <a:pt x="26" y="8429"/>
                  </a:lnTo>
                  <a:lnTo>
                    <a:pt x="26" y="8794"/>
                  </a:lnTo>
                  <a:lnTo>
                    <a:pt x="78" y="9106"/>
                  </a:lnTo>
                  <a:lnTo>
                    <a:pt x="130" y="9340"/>
                  </a:lnTo>
                  <a:lnTo>
                    <a:pt x="156" y="9418"/>
                  </a:lnTo>
                  <a:lnTo>
                    <a:pt x="208" y="9470"/>
                  </a:lnTo>
                  <a:lnTo>
                    <a:pt x="312" y="9522"/>
                  </a:lnTo>
                  <a:lnTo>
                    <a:pt x="469" y="9600"/>
                  </a:lnTo>
                  <a:lnTo>
                    <a:pt x="651" y="9652"/>
                  </a:lnTo>
                  <a:lnTo>
                    <a:pt x="885" y="9678"/>
                  </a:lnTo>
                  <a:lnTo>
                    <a:pt x="1171" y="9730"/>
                  </a:lnTo>
                  <a:lnTo>
                    <a:pt x="1483" y="9756"/>
                  </a:lnTo>
                  <a:lnTo>
                    <a:pt x="2316" y="9756"/>
                  </a:lnTo>
                  <a:lnTo>
                    <a:pt x="3330" y="9678"/>
                  </a:lnTo>
                  <a:lnTo>
                    <a:pt x="4605" y="9548"/>
                  </a:lnTo>
                  <a:lnTo>
                    <a:pt x="6114" y="9314"/>
                  </a:lnTo>
                  <a:lnTo>
                    <a:pt x="7909" y="8950"/>
                  </a:lnTo>
                  <a:lnTo>
                    <a:pt x="8845" y="8742"/>
                  </a:lnTo>
                  <a:lnTo>
                    <a:pt x="9756" y="8481"/>
                  </a:lnTo>
                  <a:lnTo>
                    <a:pt x="10614" y="8221"/>
                  </a:lnTo>
                  <a:lnTo>
                    <a:pt x="11447" y="7909"/>
                  </a:lnTo>
                  <a:lnTo>
                    <a:pt x="12227" y="7597"/>
                  </a:lnTo>
                  <a:lnTo>
                    <a:pt x="12982" y="7259"/>
                  </a:lnTo>
                  <a:lnTo>
                    <a:pt x="13658" y="6947"/>
                  </a:lnTo>
                  <a:lnTo>
                    <a:pt x="14282" y="6608"/>
                  </a:lnTo>
                  <a:lnTo>
                    <a:pt x="14829" y="6296"/>
                  </a:lnTo>
                  <a:lnTo>
                    <a:pt x="15349" y="6010"/>
                  </a:lnTo>
                  <a:lnTo>
                    <a:pt x="16129" y="5516"/>
                  </a:lnTo>
                  <a:lnTo>
                    <a:pt x="16650" y="5178"/>
                  </a:lnTo>
                  <a:lnTo>
                    <a:pt x="16806" y="5074"/>
                  </a:lnTo>
                  <a:lnTo>
                    <a:pt x="16676" y="4839"/>
                  </a:lnTo>
                  <a:lnTo>
                    <a:pt x="16468" y="4527"/>
                  </a:lnTo>
                  <a:lnTo>
                    <a:pt x="15895" y="3825"/>
                  </a:lnTo>
                  <a:lnTo>
                    <a:pt x="15193" y="2992"/>
                  </a:lnTo>
                  <a:lnTo>
                    <a:pt x="14413" y="2134"/>
                  </a:lnTo>
                  <a:lnTo>
                    <a:pt x="13034" y="651"/>
                  </a:lnTo>
                  <a:lnTo>
                    <a:pt x="12409" y="27"/>
                  </a:lnTo>
                  <a:lnTo>
                    <a:pt x="1220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60"/>
            <p:cNvSpPr/>
            <p:nvPr/>
          </p:nvSpPr>
          <p:spPr>
            <a:xfrm flipH="1">
              <a:off x="7654040" y="3110084"/>
              <a:ext cx="601648" cy="267146"/>
            </a:xfrm>
            <a:custGeom>
              <a:rect b="b" l="l" r="r" t="t"/>
              <a:pathLst>
                <a:path extrusionOk="0" h="8456" w="19044">
                  <a:moveTo>
                    <a:pt x="18523" y="1"/>
                  </a:moveTo>
                  <a:lnTo>
                    <a:pt x="1" y="7259"/>
                  </a:lnTo>
                  <a:lnTo>
                    <a:pt x="911" y="8456"/>
                  </a:lnTo>
                  <a:lnTo>
                    <a:pt x="19044" y="1484"/>
                  </a:lnTo>
                  <a:lnTo>
                    <a:pt x="18523"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60"/>
            <p:cNvSpPr/>
            <p:nvPr/>
          </p:nvSpPr>
          <p:spPr>
            <a:xfrm flipH="1">
              <a:off x="7415689" y="2997485"/>
              <a:ext cx="267115" cy="179224"/>
            </a:xfrm>
            <a:custGeom>
              <a:rect b="b" l="l" r="r" t="t"/>
              <a:pathLst>
                <a:path extrusionOk="0" h="5673" w="8455">
                  <a:moveTo>
                    <a:pt x="7154" y="1"/>
                  </a:moveTo>
                  <a:lnTo>
                    <a:pt x="0" y="2992"/>
                  </a:lnTo>
                  <a:lnTo>
                    <a:pt x="1223" y="5672"/>
                  </a:lnTo>
                  <a:lnTo>
                    <a:pt x="8455" y="3669"/>
                  </a:lnTo>
                  <a:lnTo>
                    <a:pt x="715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60"/>
            <p:cNvSpPr/>
            <p:nvPr/>
          </p:nvSpPr>
          <p:spPr>
            <a:xfrm flipH="1">
              <a:off x="8297583" y="3225147"/>
              <a:ext cx="106024" cy="69093"/>
            </a:xfrm>
            <a:custGeom>
              <a:rect b="b" l="l" r="r" t="t"/>
              <a:pathLst>
                <a:path extrusionOk="0" h="2187" w="3356">
                  <a:moveTo>
                    <a:pt x="1535" y="1"/>
                  </a:moveTo>
                  <a:lnTo>
                    <a:pt x="1249" y="27"/>
                  </a:lnTo>
                  <a:lnTo>
                    <a:pt x="911" y="131"/>
                  </a:lnTo>
                  <a:lnTo>
                    <a:pt x="702" y="209"/>
                  </a:lnTo>
                  <a:lnTo>
                    <a:pt x="546" y="339"/>
                  </a:lnTo>
                  <a:lnTo>
                    <a:pt x="390" y="469"/>
                  </a:lnTo>
                  <a:lnTo>
                    <a:pt x="286" y="625"/>
                  </a:lnTo>
                  <a:lnTo>
                    <a:pt x="182" y="781"/>
                  </a:lnTo>
                  <a:lnTo>
                    <a:pt x="104" y="963"/>
                  </a:lnTo>
                  <a:lnTo>
                    <a:pt x="52" y="1146"/>
                  </a:lnTo>
                  <a:lnTo>
                    <a:pt x="26" y="1328"/>
                  </a:lnTo>
                  <a:lnTo>
                    <a:pt x="0" y="1640"/>
                  </a:lnTo>
                  <a:lnTo>
                    <a:pt x="0" y="1926"/>
                  </a:lnTo>
                  <a:lnTo>
                    <a:pt x="26" y="2186"/>
                  </a:lnTo>
                  <a:lnTo>
                    <a:pt x="3356" y="1354"/>
                  </a:lnTo>
                  <a:lnTo>
                    <a:pt x="3330" y="1276"/>
                  </a:lnTo>
                  <a:lnTo>
                    <a:pt x="3226" y="1067"/>
                  </a:lnTo>
                  <a:lnTo>
                    <a:pt x="3070" y="807"/>
                  </a:lnTo>
                  <a:lnTo>
                    <a:pt x="2966" y="651"/>
                  </a:lnTo>
                  <a:lnTo>
                    <a:pt x="2810" y="495"/>
                  </a:lnTo>
                  <a:lnTo>
                    <a:pt x="2680" y="365"/>
                  </a:lnTo>
                  <a:lnTo>
                    <a:pt x="2497" y="235"/>
                  </a:lnTo>
                  <a:lnTo>
                    <a:pt x="2289" y="131"/>
                  </a:lnTo>
                  <a:lnTo>
                    <a:pt x="2055" y="53"/>
                  </a:lnTo>
                  <a:lnTo>
                    <a:pt x="182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60"/>
            <p:cNvSpPr/>
            <p:nvPr/>
          </p:nvSpPr>
          <p:spPr>
            <a:xfrm flipH="1">
              <a:off x="8574566" y="3266250"/>
              <a:ext cx="217799" cy="104413"/>
            </a:xfrm>
            <a:custGeom>
              <a:rect b="b" l="l" r="r" t="t"/>
              <a:pathLst>
                <a:path extrusionOk="0" h="3305" w="6894">
                  <a:moveTo>
                    <a:pt x="0" y="1"/>
                  </a:moveTo>
                  <a:lnTo>
                    <a:pt x="0" y="469"/>
                  </a:lnTo>
                  <a:lnTo>
                    <a:pt x="5411" y="3305"/>
                  </a:lnTo>
                  <a:lnTo>
                    <a:pt x="6894" y="2758"/>
                  </a:lnTo>
                  <a:lnTo>
                    <a:pt x="5905" y="2342"/>
                  </a:lnTo>
                  <a:lnTo>
                    <a:pt x="3720" y="1405"/>
                  </a:lnTo>
                  <a:lnTo>
                    <a:pt x="2497" y="911"/>
                  </a:lnTo>
                  <a:lnTo>
                    <a:pt x="1405" y="469"/>
                  </a:lnTo>
                  <a:lnTo>
                    <a:pt x="520" y="157"/>
                  </a:lnTo>
                  <a:lnTo>
                    <a:pt x="208" y="53"/>
                  </a:lnTo>
                  <a:lnTo>
                    <a:pt x="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60"/>
            <p:cNvSpPr/>
            <p:nvPr/>
          </p:nvSpPr>
          <p:spPr>
            <a:xfrm flipH="1">
              <a:off x="8245802" y="3318853"/>
              <a:ext cx="136448" cy="136480"/>
            </a:xfrm>
            <a:custGeom>
              <a:rect b="b" l="l" r="r" t="t"/>
              <a:pathLst>
                <a:path extrusionOk="0" h="4320" w="4319">
                  <a:moveTo>
                    <a:pt x="1665" y="1"/>
                  </a:moveTo>
                  <a:lnTo>
                    <a:pt x="1431" y="1640"/>
                  </a:lnTo>
                  <a:lnTo>
                    <a:pt x="0" y="2056"/>
                  </a:lnTo>
                  <a:lnTo>
                    <a:pt x="1483" y="2888"/>
                  </a:lnTo>
                  <a:lnTo>
                    <a:pt x="989" y="4319"/>
                  </a:lnTo>
                  <a:lnTo>
                    <a:pt x="989" y="4319"/>
                  </a:lnTo>
                  <a:lnTo>
                    <a:pt x="2524" y="3226"/>
                  </a:lnTo>
                  <a:lnTo>
                    <a:pt x="4319" y="3226"/>
                  </a:lnTo>
                  <a:lnTo>
                    <a:pt x="2992" y="2394"/>
                  </a:lnTo>
                  <a:lnTo>
                    <a:pt x="3877" y="1249"/>
                  </a:lnTo>
                  <a:lnTo>
                    <a:pt x="2446" y="1327"/>
                  </a:lnTo>
                  <a:lnTo>
                    <a:pt x="166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60"/>
            <p:cNvSpPr/>
            <p:nvPr/>
          </p:nvSpPr>
          <p:spPr>
            <a:xfrm flipH="1">
              <a:off x="7044186" y="2864350"/>
              <a:ext cx="412598" cy="300824"/>
            </a:xfrm>
            <a:custGeom>
              <a:rect b="b" l="l" r="r" t="t"/>
              <a:pathLst>
                <a:path extrusionOk="0" h="9522" w="13060">
                  <a:moveTo>
                    <a:pt x="234" y="1041"/>
                  </a:moveTo>
                  <a:lnTo>
                    <a:pt x="234" y="1041"/>
                  </a:lnTo>
                  <a:lnTo>
                    <a:pt x="234" y="1041"/>
                  </a:lnTo>
                  <a:close/>
                  <a:moveTo>
                    <a:pt x="3694" y="0"/>
                  </a:moveTo>
                  <a:lnTo>
                    <a:pt x="755" y="3851"/>
                  </a:lnTo>
                  <a:lnTo>
                    <a:pt x="234" y="1041"/>
                  </a:lnTo>
                  <a:lnTo>
                    <a:pt x="0" y="4215"/>
                  </a:lnTo>
                  <a:lnTo>
                    <a:pt x="1301" y="7883"/>
                  </a:lnTo>
                  <a:lnTo>
                    <a:pt x="4631" y="9522"/>
                  </a:lnTo>
                  <a:lnTo>
                    <a:pt x="3590" y="7050"/>
                  </a:lnTo>
                  <a:lnTo>
                    <a:pt x="7154" y="8325"/>
                  </a:lnTo>
                  <a:lnTo>
                    <a:pt x="4163" y="5776"/>
                  </a:lnTo>
                  <a:lnTo>
                    <a:pt x="13060" y="1041"/>
                  </a:lnTo>
                  <a:lnTo>
                    <a:pt x="13060" y="1041"/>
                  </a:lnTo>
                  <a:lnTo>
                    <a:pt x="2550" y="3382"/>
                  </a:lnTo>
                  <a:lnTo>
                    <a:pt x="36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39" name="Google Shape;1939;p60"/>
          <p:cNvGrpSpPr/>
          <p:nvPr/>
        </p:nvGrpSpPr>
        <p:grpSpPr>
          <a:xfrm>
            <a:off x="3457684" y="4826864"/>
            <a:ext cx="270464" cy="117823"/>
            <a:chOff x="2903262" y="4795769"/>
            <a:chExt cx="373776" cy="162828"/>
          </a:xfrm>
        </p:grpSpPr>
        <p:sp>
          <p:nvSpPr>
            <p:cNvPr id="1940" name="Google Shape;1940;p60"/>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60"/>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60"/>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3" name="Google Shape;1943;p60"/>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uFill>
                  <a:noFill/>
                </a:uFill>
                <a:hlinkClick action="ppaction://hlinkshowjump?jump=nextslide">
                  <a:extLst>
                    <a:ext uri="{A12FA001-AC4F-418D-AE19-62706E023703}">
                      <ahyp:hlinkClr val="tx"/>
                    </a:ext>
                  </a:extLst>
                </a:hlinkClick>
              </a:rPr>
              <a:t>Next</a:t>
            </a:r>
            <a:endParaRPr sz="1500">
              <a:solidFill>
                <a:schemeClr val="lt1"/>
              </a:solidFill>
            </a:endParaRPr>
          </a:p>
        </p:txBody>
      </p:sp>
      <p:sp>
        <p:nvSpPr>
          <p:cNvPr id="1944" name="Google Shape;1944;p60"/>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lt1"/>
                </a:solidFill>
                <a:uFill>
                  <a:noFill/>
                </a:uFill>
                <a:hlinkClick action="ppaction://hlinkshowjump?jump=previousslide">
                  <a:extLst>
                    <a:ext uri="{A12FA001-AC4F-418D-AE19-62706E023703}">
                      <ahyp:hlinkClr val="tx"/>
                    </a:ext>
                  </a:extLst>
                </a:hlinkClick>
              </a:rPr>
              <a:t>Previous</a:t>
            </a:r>
            <a:endParaRPr sz="1500">
              <a:solidFill>
                <a:schemeClr val="lt1"/>
              </a:solidFill>
            </a:endParaRPr>
          </a:p>
        </p:txBody>
      </p:sp>
      <p:grpSp>
        <p:nvGrpSpPr>
          <p:cNvPr id="1945" name="Google Shape;1945;p60"/>
          <p:cNvGrpSpPr/>
          <p:nvPr/>
        </p:nvGrpSpPr>
        <p:grpSpPr>
          <a:xfrm flipH="1">
            <a:off x="5082261" y="4826864"/>
            <a:ext cx="270464" cy="117823"/>
            <a:chOff x="2903262" y="4795769"/>
            <a:chExt cx="373776" cy="162828"/>
          </a:xfrm>
        </p:grpSpPr>
        <p:sp>
          <p:nvSpPr>
            <p:cNvPr id="1946" name="Google Shape;1946;p60"/>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60"/>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60"/>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877"/>
                                        </p:tgtEl>
                                        <p:attrNameLst>
                                          <p:attrName>style.visibility</p:attrName>
                                        </p:attrNameLst>
                                      </p:cBhvr>
                                      <p:to>
                                        <p:strVal val="visible"/>
                                      </p:to>
                                    </p:set>
                                    <p:animEffect filter="fade" transition="in">
                                      <p:cBhvr>
                                        <p:cTn dur="1000"/>
                                        <p:tgtEl>
                                          <p:spTgt spid="187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66"/>
                                        </p:tgtEl>
                                        <p:attrNameLst>
                                          <p:attrName>style.visibility</p:attrName>
                                        </p:attrNameLst>
                                      </p:cBhvr>
                                      <p:to>
                                        <p:strVal val="visible"/>
                                      </p:to>
                                    </p:set>
                                    <p:animEffect filter="fade" transition="in">
                                      <p:cBhvr>
                                        <p:cTn dur="1000"/>
                                        <p:tgtEl>
                                          <p:spTgt spid="1866"/>
                                        </p:tgtEl>
                                      </p:cBhvr>
                                    </p:animEffect>
                                  </p:childTnLst>
                                </p:cTn>
                              </p:par>
                              <p:par>
                                <p:cTn fill="hold" nodeType="withEffect" presetClass="entr" presetID="10" presetSubtype="0">
                                  <p:stCondLst>
                                    <p:cond delay="0"/>
                                  </p:stCondLst>
                                  <p:childTnLst>
                                    <p:set>
                                      <p:cBhvr>
                                        <p:cTn dur="1" fill="hold">
                                          <p:stCondLst>
                                            <p:cond delay="0"/>
                                          </p:stCondLst>
                                        </p:cTn>
                                        <p:tgtEl>
                                          <p:spTgt spid="1870"/>
                                        </p:tgtEl>
                                        <p:attrNameLst>
                                          <p:attrName>style.visibility</p:attrName>
                                        </p:attrNameLst>
                                      </p:cBhvr>
                                      <p:to>
                                        <p:strVal val="visible"/>
                                      </p:to>
                                    </p:set>
                                    <p:animEffect filter="fade" transition="in">
                                      <p:cBhvr>
                                        <p:cTn dur="1000"/>
                                        <p:tgtEl>
                                          <p:spTgt spid="18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2" name="Shape 1952"/>
        <p:cNvGrpSpPr/>
        <p:nvPr/>
      </p:nvGrpSpPr>
      <p:grpSpPr>
        <a:xfrm>
          <a:off x="0" y="0"/>
          <a:ext cx="0" cy="0"/>
          <a:chOff x="0" y="0"/>
          <a:chExt cx="0" cy="0"/>
        </a:xfrm>
      </p:grpSpPr>
      <p:sp>
        <p:nvSpPr>
          <p:cNvPr id="1953" name="Google Shape;1953;p61"/>
          <p:cNvSpPr txBox="1"/>
          <p:nvPr>
            <p:ph idx="4" type="title"/>
          </p:nvPr>
        </p:nvSpPr>
        <p:spPr>
          <a:xfrm>
            <a:off x="312150" y="0"/>
            <a:ext cx="85197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Συμπερασματα</a:t>
            </a:r>
            <a:endParaRPr/>
          </a:p>
        </p:txBody>
      </p:sp>
      <p:sp>
        <p:nvSpPr>
          <p:cNvPr id="1954" name="Google Shape;1954;p61"/>
          <p:cNvSpPr txBox="1"/>
          <p:nvPr>
            <p:ph idx="1" type="body"/>
          </p:nvPr>
        </p:nvSpPr>
        <p:spPr>
          <a:xfrm>
            <a:off x="40425" y="411000"/>
            <a:ext cx="4658400" cy="38400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n" sz="1300">
                <a:solidFill>
                  <a:srgbClr val="000000"/>
                </a:solidFill>
                <a:latin typeface="Arial"/>
                <a:ea typeface="Arial"/>
                <a:cs typeface="Arial"/>
                <a:sym typeface="Arial"/>
              </a:rPr>
              <a:t>🎞️ Η Νύχτα και Καταχνιά (1956) – Πολιτικό και ιστορικό πλαίσιο</a:t>
            </a:r>
            <a:endParaRPr b="1" sz="13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Παραγωγή της </a:t>
            </a:r>
            <a:r>
              <a:rPr b="1" lang="en" sz="1100">
                <a:solidFill>
                  <a:srgbClr val="000000"/>
                </a:solidFill>
                <a:latin typeface="Arial"/>
                <a:ea typeface="Arial"/>
                <a:cs typeface="Arial"/>
                <a:sym typeface="Arial"/>
              </a:rPr>
              <a:t>δεκαετίας του 1950</a:t>
            </a:r>
            <a:r>
              <a:rPr lang="en" sz="1100">
                <a:solidFill>
                  <a:srgbClr val="000000"/>
                </a:solidFill>
                <a:latin typeface="Arial"/>
                <a:ea typeface="Arial"/>
                <a:cs typeface="Arial"/>
                <a:sym typeface="Arial"/>
              </a:rPr>
              <a:t>, όταν η Ευρώπη </a:t>
            </a:r>
            <a:r>
              <a:rPr b="1" lang="en" sz="1100">
                <a:solidFill>
                  <a:srgbClr val="000000"/>
                </a:solidFill>
                <a:latin typeface="Arial"/>
                <a:ea typeface="Arial"/>
                <a:cs typeface="Arial"/>
                <a:sym typeface="Arial"/>
              </a:rPr>
              <a:t>προσπαθούσε να συνέλθει από τη φρίκη του πολέμου</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Η ταινία λειτουργεί ως </a:t>
            </a:r>
            <a:r>
              <a:rPr b="1" lang="en" sz="1100">
                <a:solidFill>
                  <a:srgbClr val="000000"/>
                </a:solidFill>
                <a:latin typeface="Arial"/>
                <a:ea typeface="Arial"/>
                <a:cs typeface="Arial"/>
                <a:sym typeface="Arial"/>
              </a:rPr>
              <a:t>μέσο μαρτυρίας και ιστορικής υπενθύμισης</a:t>
            </a:r>
            <a:r>
              <a:rPr lang="en" sz="1100">
                <a:solidFill>
                  <a:srgbClr val="000000"/>
                </a:solidFill>
                <a:latin typeface="Arial"/>
                <a:ea typeface="Arial"/>
                <a:cs typeface="Arial"/>
                <a:sym typeface="Arial"/>
              </a:rPr>
              <a:t> για μια κοινωνία που αναζητά </a:t>
            </a:r>
            <a:r>
              <a:rPr b="1" lang="en" sz="1100">
                <a:solidFill>
                  <a:srgbClr val="000000"/>
                </a:solidFill>
                <a:latin typeface="Arial"/>
                <a:ea typeface="Arial"/>
                <a:cs typeface="Arial"/>
                <a:sym typeface="Arial"/>
              </a:rPr>
              <a:t>ταυτότητα μετά τον ναζισμό</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Η Ευρώπη βρίσκεται σε φάση </a:t>
            </a:r>
            <a:r>
              <a:rPr b="1" lang="en" sz="1100">
                <a:solidFill>
                  <a:srgbClr val="000000"/>
                </a:solidFill>
                <a:latin typeface="Arial"/>
                <a:ea typeface="Arial"/>
                <a:cs typeface="Arial"/>
                <a:sym typeface="Arial"/>
              </a:rPr>
              <a:t>ανασυγκρότησης</a:t>
            </a:r>
            <a:r>
              <a:rPr lang="en" sz="1100">
                <a:solidFill>
                  <a:srgbClr val="000000"/>
                </a:solidFill>
                <a:latin typeface="Arial"/>
                <a:ea typeface="Arial"/>
                <a:cs typeface="Arial"/>
                <a:sym typeface="Arial"/>
              </a:rPr>
              <a:t> και επιδιώκει να αποστασιοποιηθεί ιδεολογικά από το ναζιστικό παρελθόν.</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Το </a:t>
            </a:r>
            <a:r>
              <a:rPr b="1" lang="en" sz="1100">
                <a:solidFill>
                  <a:srgbClr val="000000"/>
                </a:solidFill>
                <a:latin typeface="Arial"/>
                <a:ea typeface="Arial"/>
                <a:cs typeface="Arial"/>
                <a:sym typeface="Arial"/>
              </a:rPr>
              <a:t>ψυχροπολεμικό πλαίσιο</a:t>
            </a:r>
            <a:r>
              <a:rPr lang="en" sz="1100">
                <a:solidFill>
                  <a:srgbClr val="000000"/>
                </a:solidFill>
                <a:latin typeface="Arial"/>
                <a:ea typeface="Arial"/>
                <a:cs typeface="Arial"/>
                <a:sym typeface="Arial"/>
              </a:rPr>
              <a:t> επηρεάζει τη χρήση της μνήμης του Ολοκαυτώματος:</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Κάθε μπλοκ (Ανατολικό και Δυτικό) </a:t>
            </a:r>
            <a:r>
              <a:rPr b="1" lang="en" sz="1100">
                <a:solidFill>
                  <a:srgbClr val="000000"/>
                </a:solidFill>
                <a:latin typeface="Arial"/>
                <a:ea typeface="Arial"/>
                <a:cs typeface="Arial"/>
                <a:sym typeface="Arial"/>
              </a:rPr>
              <a:t>οικειοποιείται την καταδίκη του ναζισμού</a:t>
            </a:r>
            <a:r>
              <a:rPr lang="en" sz="1100">
                <a:solidFill>
                  <a:srgbClr val="000000"/>
                </a:solidFill>
                <a:latin typeface="Arial"/>
                <a:ea typeface="Arial"/>
                <a:cs typeface="Arial"/>
                <a:sym typeface="Arial"/>
              </a:rPr>
              <a:t> για να ενισχύσει τη δική του ιδεολογική θέση.</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0" lvl="0" marL="0" rtl="0" algn="l">
              <a:spcBef>
                <a:spcPts val="1200"/>
              </a:spcBef>
              <a:spcAft>
                <a:spcPts val="0"/>
              </a:spcAft>
              <a:buNone/>
            </a:pPr>
            <a:r>
              <a:t/>
            </a:r>
            <a:endParaRPr/>
          </a:p>
        </p:txBody>
      </p:sp>
      <p:sp>
        <p:nvSpPr>
          <p:cNvPr id="1955" name="Google Shape;1955;p61"/>
          <p:cNvSpPr txBox="1"/>
          <p:nvPr>
            <p:ph idx="2" type="body"/>
          </p:nvPr>
        </p:nvSpPr>
        <p:spPr>
          <a:xfrm>
            <a:off x="4448275" y="411000"/>
            <a:ext cx="4476600" cy="39507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n" sz="1300">
                <a:solidFill>
                  <a:srgbClr val="000000"/>
                </a:solidFill>
                <a:latin typeface="Arial"/>
                <a:ea typeface="Arial"/>
                <a:cs typeface="Arial"/>
                <a:sym typeface="Arial"/>
              </a:rPr>
              <a:t>🎬 Η Ζώνη του Ενδιαφέροντος (2023) – Σύγχρονο πλαίσιο και κινηματογραφική ωριμότητα</a:t>
            </a:r>
            <a:endParaRPr b="1" sz="13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Δημιουργείται σε εποχή όπου το Ολοκαύτωμα έχει </a:t>
            </a:r>
            <a:r>
              <a:rPr b="1" lang="en" sz="1100">
                <a:solidFill>
                  <a:srgbClr val="000000"/>
                </a:solidFill>
                <a:latin typeface="Arial"/>
                <a:ea typeface="Arial"/>
                <a:cs typeface="Arial"/>
                <a:sym typeface="Arial"/>
              </a:rPr>
              <a:t>εδραιωθεί στη συλλογική μνήμη</a:t>
            </a:r>
            <a:r>
              <a:rPr lang="en" sz="1100">
                <a:solidFill>
                  <a:srgbClr val="000000"/>
                </a:solidFill>
                <a:latin typeface="Arial"/>
                <a:ea typeface="Arial"/>
                <a:cs typeface="Arial"/>
                <a:sym typeface="Arial"/>
              </a:rPr>
              <a:t>, με πολλές ταινίες και έργα να έχουν προηγηθεί.</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Ο Γκλέιζερ χτίζει πάνω στην </a:t>
            </a:r>
            <a:r>
              <a:rPr b="1" lang="en" sz="1100">
                <a:solidFill>
                  <a:srgbClr val="000000"/>
                </a:solidFill>
                <a:latin typeface="Arial"/>
                <a:ea typeface="Arial"/>
                <a:cs typeface="Arial"/>
                <a:sym typeface="Arial"/>
              </a:rPr>
              <a:t>κινηματογραφική και ιστορική παράδοση</a:t>
            </a:r>
            <a:r>
              <a:rPr lang="en" sz="1100">
                <a:solidFill>
                  <a:srgbClr val="000000"/>
                </a:solidFill>
                <a:latin typeface="Arial"/>
                <a:ea typeface="Arial"/>
                <a:cs typeface="Arial"/>
                <a:sym typeface="Arial"/>
              </a:rPr>
              <a:t> έργων όπως το </a:t>
            </a:r>
            <a:r>
              <a:rPr i="1" lang="en" sz="1100">
                <a:solidFill>
                  <a:srgbClr val="000000"/>
                </a:solidFill>
                <a:latin typeface="Arial"/>
                <a:ea typeface="Arial"/>
                <a:cs typeface="Arial"/>
                <a:sym typeface="Arial"/>
              </a:rPr>
              <a:t>Shoah</a:t>
            </a:r>
            <a:r>
              <a:rPr lang="en" sz="1100">
                <a:solidFill>
                  <a:srgbClr val="000000"/>
                </a:solidFill>
                <a:latin typeface="Arial"/>
                <a:ea typeface="Arial"/>
                <a:cs typeface="Arial"/>
                <a:sym typeface="Arial"/>
              </a:rPr>
              <a:t> (Λανζμάν) και γραπτών όπως του </a:t>
            </a:r>
            <a:r>
              <a:rPr b="1" lang="en" sz="1100">
                <a:solidFill>
                  <a:srgbClr val="000000"/>
                </a:solidFill>
                <a:latin typeface="Arial"/>
                <a:ea typeface="Arial"/>
                <a:cs typeface="Arial"/>
                <a:sym typeface="Arial"/>
              </a:rPr>
              <a:t>Πρίμο Λέβι</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Η έμφαση μετατοπίζεται στην </a:t>
            </a:r>
            <a:r>
              <a:rPr b="1" lang="en" sz="1100">
                <a:solidFill>
                  <a:srgbClr val="000000"/>
                </a:solidFill>
                <a:latin typeface="Arial"/>
                <a:ea typeface="Arial"/>
                <a:cs typeface="Arial"/>
                <a:sym typeface="Arial"/>
              </a:rPr>
              <a:t>ψυχολογική προσέγγιση</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Πώς ένας «κανονικός» οικογενειάρχης </a:t>
            </a:r>
            <a:r>
              <a:rPr b="1" lang="en" sz="1100">
                <a:solidFill>
                  <a:srgbClr val="000000"/>
                </a:solidFill>
                <a:latin typeface="Arial"/>
                <a:ea typeface="Arial"/>
                <a:cs typeface="Arial"/>
                <a:sym typeface="Arial"/>
              </a:rPr>
              <a:t>συμμετέχει σε γενοκτονία</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Η ταινία αντλεί από σύγχρονες έννοιες όπως:</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Απανθρωποποίηση</a:t>
            </a:r>
            <a:br>
              <a:rPr b="1" lang="en" sz="1100">
                <a:solidFill>
                  <a:srgbClr val="000000"/>
                </a:solidFill>
                <a:latin typeface="Arial"/>
                <a:ea typeface="Arial"/>
                <a:cs typeface="Arial"/>
                <a:sym typeface="Arial"/>
              </a:rPr>
            </a:br>
            <a:endParaRPr b="1"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Γραφειοκρατικοποίηση της βίας</a:t>
            </a:r>
            <a:br>
              <a:rPr b="1" lang="en" sz="1100">
                <a:solidFill>
                  <a:srgbClr val="000000"/>
                </a:solidFill>
                <a:latin typeface="Arial"/>
                <a:ea typeface="Arial"/>
                <a:cs typeface="Arial"/>
                <a:sym typeface="Arial"/>
              </a:rPr>
            </a:br>
            <a:endParaRPr b="1"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Κοινοτοπία του κακού</a:t>
            </a:r>
            <a:r>
              <a:rPr lang="en" sz="1100">
                <a:solidFill>
                  <a:srgbClr val="000000"/>
                </a:solidFill>
                <a:latin typeface="Arial"/>
                <a:ea typeface="Arial"/>
                <a:cs typeface="Arial"/>
                <a:sym typeface="Arial"/>
              </a:rPr>
              <a:t> (Άρεντ)</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Αντί να δείξει ωμή βία, τονίζει την </a:t>
            </a:r>
            <a:r>
              <a:rPr b="1" lang="en" sz="1100">
                <a:solidFill>
                  <a:srgbClr val="000000"/>
                </a:solidFill>
                <a:latin typeface="Arial"/>
                <a:ea typeface="Arial"/>
                <a:cs typeface="Arial"/>
                <a:sym typeface="Arial"/>
              </a:rPr>
              <a:t>κανονικοποίηση της βίας</a:t>
            </a:r>
            <a:r>
              <a:rPr lang="en" sz="1100">
                <a:solidFill>
                  <a:srgbClr val="000000"/>
                </a:solidFill>
                <a:latin typeface="Arial"/>
                <a:ea typeface="Arial"/>
                <a:cs typeface="Arial"/>
                <a:sym typeface="Arial"/>
              </a:rPr>
              <a:t> μέσα από τη ρουτίνα των δραστών.</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0" lvl="0" marL="0" rtl="0" algn="l">
              <a:spcBef>
                <a:spcPts val="1200"/>
              </a:spcBef>
              <a:spcAft>
                <a:spcPts val="0"/>
              </a:spcAft>
              <a:buNone/>
            </a:pPr>
            <a:r>
              <a:t/>
            </a:r>
            <a:endParaRPr/>
          </a:p>
        </p:txBody>
      </p:sp>
      <p:grpSp>
        <p:nvGrpSpPr>
          <p:cNvPr id="1956" name="Google Shape;1956;p61"/>
          <p:cNvGrpSpPr/>
          <p:nvPr/>
        </p:nvGrpSpPr>
        <p:grpSpPr>
          <a:xfrm>
            <a:off x="3457684" y="4826864"/>
            <a:ext cx="270464" cy="117823"/>
            <a:chOff x="2903262" y="4795769"/>
            <a:chExt cx="373776" cy="162828"/>
          </a:xfrm>
        </p:grpSpPr>
        <p:sp>
          <p:nvSpPr>
            <p:cNvPr id="1957" name="Google Shape;1957;p61"/>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61"/>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61"/>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60" name="Google Shape;1960;p61"/>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1961" name="Google Shape;1961;p61"/>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1962" name="Google Shape;1962;p61"/>
          <p:cNvGrpSpPr/>
          <p:nvPr/>
        </p:nvGrpSpPr>
        <p:grpSpPr>
          <a:xfrm flipH="1">
            <a:off x="5082261" y="4826864"/>
            <a:ext cx="270464" cy="117823"/>
            <a:chOff x="2903262" y="4795769"/>
            <a:chExt cx="373776" cy="162828"/>
          </a:xfrm>
        </p:grpSpPr>
        <p:sp>
          <p:nvSpPr>
            <p:cNvPr id="1963" name="Google Shape;1963;p61"/>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61"/>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61"/>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9" name="Shape 1969"/>
        <p:cNvGrpSpPr/>
        <p:nvPr/>
      </p:nvGrpSpPr>
      <p:grpSpPr>
        <a:xfrm>
          <a:off x="0" y="0"/>
          <a:ext cx="0" cy="0"/>
          <a:chOff x="0" y="0"/>
          <a:chExt cx="0" cy="0"/>
        </a:xfrm>
      </p:grpSpPr>
      <p:grpSp>
        <p:nvGrpSpPr>
          <p:cNvPr id="1970" name="Google Shape;1970;p62"/>
          <p:cNvGrpSpPr/>
          <p:nvPr/>
        </p:nvGrpSpPr>
        <p:grpSpPr>
          <a:xfrm>
            <a:off x="1224488" y="1207650"/>
            <a:ext cx="1465025" cy="3189250"/>
            <a:chOff x="5020950" y="726075"/>
            <a:chExt cx="1465025" cy="3189250"/>
          </a:xfrm>
        </p:grpSpPr>
        <p:sp>
          <p:nvSpPr>
            <p:cNvPr id="1971" name="Google Shape;1971;p62"/>
            <p:cNvSpPr/>
            <p:nvPr/>
          </p:nvSpPr>
          <p:spPr>
            <a:xfrm>
              <a:off x="5020950" y="726075"/>
              <a:ext cx="1465025" cy="3189250"/>
            </a:xfrm>
            <a:custGeom>
              <a:rect b="b" l="l" r="r" t="t"/>
              <a:pathLst>
                <a:path extrusionOk="0" h="127570" w="58601">
                  <a:moveTo>
                    <a:pt x="4438" y="31105"/>
                  </a:moveTo>
                  <a:lnTo>
                    <a:pt x="6507" y="32806"/>
                  </a:lnTo>
                  <a:lnTo>
                    <a:pt x="8599" y="34530"/>
                  </a:lnTo>
                  <a:lnTo>
                    <a:pt x="11932" y="37289"/>
                  </a:lnTo>
                  <a:lnTo>
                    <a:pt x="11656" y="38278"/>
                  </a:lnTo>
                  <a:lnTo>
                    <a:pt x="11565" y="38600"/>
                  </a:lnTo>
                  <a:lnTo>
                    <a:pt x="11473" y="38784"/>
                  </a:lnTo>
                  <a:lnTo>
                    <a:pt x="11381" y="38944"/>
                  </a:lnTo>
                  <a:lnTo>
                    <a:pt x="11289" y="39243"/>
                  </a:lnTo>
                  <a:lnTo>
                    <a:pt x="11174" y="39611"/>
                  </a:lnTo>
                  <a:lnTo>
                    <a:pt x="11059" y="40094"/>
                  </a:lnTo>
                  <a:lnTo>
                    <a:pt x="10829" y="41243"/>
                  </a:lnTo>
                  <a:lnTo>
                    <a:pt x="10599" y="42554"/>
                  </a:lnTo>
                  <a:lnTo>
                    <a:pt x="10392" y="43956"/>
                  </a:lnTo>
                  <a:lnTo>
                    <a:pt x="10208" y="45290"/>
                  </a:lnTo>
                  <a:lnTo>
                    <a:pt x="10093" y="46485"/>
                  </a:lnTo>
                  <a:lnTo>
                    <a:pt x="10070" y="46968"/>
                  </a:lnTo>
                  <a:lnTo>
                    <a:pt x="10047" y="47405"/>
                  </a:lnTo>
                  <a:lnTo>
                    <a:pt x="10070" y="47589"/>
                  </a:lnTo>
                  <a:lnTo>
                    <a:pt x="10093" y="47772"/>
                  </a:lnTo>
                  <a:lnTo>
                    <a:pt x="10139" y="47979"/>
                  </a:lnTo>
                  <a:lnTo>
                    <a:pt x="10208" y="48163"/>
                  </a:lnTo>
                  <a:lnTo>
                    <a:pt x="10392" y="48577"/>
                  </a:lnTo>
                  <a:lnTo>
                    <a:pt x="10599" y="48968"/>
                  </a:lnTo>
                  <a:lnTo>
                    <a:pt x="10875" y="49382"/>
                  </a:lnTo>
                  <a:lnTo>
                    <a:pt x="11174" y="49773"/>
                  </a:lnTo>
                  <a:lnTo>
                    <a:pt x="11496" y="50163"/>
                  </a:lnTo>
                  <a:lnTo>
                    <a:pt x="11817" y="50531"/>
                  </a:lnTo>
                  <a:lnTo>
                    <a:pt x="12461" y="51198"/>
                  </a:lnTo>
                  <a:lnTo>
                    <a:pt x="13036" y="51727"/>
                  </a:lnTo>
                  <a:lnTo>
                    <a:pt x="13427" y="52072"/>
                  </a:lnTo>
                  <a:lnTo>
                    <a:pt x="13588" y="52186"/>
                  </a:lnTo>
                  <a:lnTo>
                    <a:pt x="13611" y="52324"/>
                  </a:lnTo>
                  <a:lnTo>
                    <a:pt x="13657" y="52761"/>
                  </a:lnTo>
                  <a:lnTo>
                    <a:pt x="13703" y="53612"/>
                  </a:lnTo>
                  <a:lnTo>
                    <a:pt x="13726" y="55014"/>
                  </a:lnTo>
                  <a:lnTo>
                    <a:pt x="13749" y="55428"/>
                  </a:lnTo>
                  <a:lnTo>
                    <a:pt x="13795" y="55842"/>
                  </a:lnTo>
                  <a:lnTo>
                    <a:pt x="13863" y="56233"/>
                  </a:lnTo>
                  <a:lnTo>
                    <a:pt x="13955" y="56600"/>
                  </a:lnTo>
                  <a:lnTo>
                    <a:pt x="14047" y="56968"/>
                  </a:lnTo>
                  <a:lnTo>
                    <a:pt x="14162" y="57313"/>
                  </a:lnTo>
                  <a:lnTo>
                    <a:pt x="14300" y="57612"/>
                  </a:lnTo>
                  <a:lnTo>
                    <a:pt x="14438" y="57911"/>
                  </a:lnTo>
                  <a:lnTo>
                    <a:pt x="14691" y="58417"/>
                  </a:lnTo>
                  <a:lnTo>
                    <a:pt x="14921" y="58785"/>
                  </a:lnTo>
                  <a:lnTo>
                    <a:pt x="15128" y="59106"/>
                  </a:lnTo>
                  <a:lnTo>
                    <a:pt x="14392" y="59313"/>
                  </a:lnTo>
                  <a:lnTo>
                    <a:pt x="6990" y="40853"/>
                  </a:lnTo>
                  <a:lnTo>
                    <a:pt x="7036" y="39841"/>
                  </a:lnTo>
                  <a:lnTo>
                    <a:pt x="7036" y="39266"/>
                  </a:lnTo>
                  <a:lnTo>
                    <a:pt x="7036" y="38692"/>
                  </a:lnTo>
                  <a:lnTo>
                    <a:pt x="7013" y="38117"/>
                  </a:lnTo>
                  <a:lnTo>
                    <a:pt x="6990" y="37634"/>
                  </a:lnTo>
                  <a:lnTo>
                    <a:pt x="6921" y="37220"/>
                  </a:lnTo>
                  <a:lnTo>
                    <a:pt x="6875" y="37059"/>
                  </a:lnTo>
                  <a:lnTo>
                    <a:pt x="6806" y="36944"/>
                  </a:lnTo>
                  <a:lnTo>
                    <a:pt x="6668" y="36669"/>
                  </a:lnTo>
                  <a:lnTo>
                    <a:pt x="6553" y="36324"/>
                  </a:lnTo>
                  <a:lnTo>
                    <a:pt x="6461" y="35956"/>
                  </a:lnTo>
                  <a:lnTo>
                    <a:pt x="6369" y="35542"/>
                  </a:lnTo>
                  <a:lnTo>
                    <a:pt x="6277" y="35105"/>
                  </a:lnTo>
                  <a:lnTo>
                    <a:pt x="6162" y="34645"/>
                  </a:lnTo>
                  <a:lnTo>
                    <a:pt x="6001" y="34186"/>
                  </a:lnTo>
                  <a:lnTo>
                    <a:pt x="5817" y="33703"/>
                  </a:lnTo>
                  <a:lnTo>
                    <a:pt x="5495" y="33036"/>
                  </a:lnTo>
                  <a:lnTo>
                    <a:pt x="5127" y="32323"/>
                  </a:lnTo>
                  <a:lnTo>
                    <a:pt x="4760" y="31680"/>
                  </a:lnTo>
                  <a:lnTo>
                    <a:pt x="4438" y="31105"/>
                  </a:lnTo>
                  <a:close/>
                  <a:moveTo>
                    <a:pt x="32554" y="0"/>
                  </a:moveTo>
                  <a:lnTo>
                    <a:pt x="32117" y="23"/>
                  </a:lnTo>
                  <a:lnTo>
                    <a:pt x="31634" y="46"/>
                  </a:lnTo>
                  <a:lnTo>
                    <a:pt x="30600" y="138"/>
                  </a:lnTo>
                  <a:lnTo>
                    <a:pt x="30025" y="230"/>
                  </a:lnTo>
                  <a:lnTo>
                    <a:pt x="29427" y="322"/>
                  </a:lnTo>
                  <a:lnTo>
                    <a:pt x="28830" y="414"/>
                  </a:lnTo>
                  <a:lnTo>
                    <a:pt x="28209" y="552"/>
                  </a:lnTo>
                  <a:lnTo>
                    <a:pt x="27588" y="690"/>
                  </a:lnTo>
                  <a:lnTo>
                    <a:pt x="26967" y="851"/>
                  </a:lnTo>
                  <a:lnTo>
                    <a:pt x="26347" y="1035"/>
                  </a:lnTo>
                  <a:lnTo>
                    <a:pt x="25726" y="1242"/>
                  </a:lnTo>
                  <a:lnTo>
                    <a:pt x="25427" y="1357"/>
                  </a:lnTo>
                  <a:lnTo>
                    <a:pt x="25128" y="1471"/>
                  </a:lnTo>
                  <a:lnTo>
                    <a:pt x="24875" y="1609"/>
                  </a:lnTo>
                  <a:lnTo>
                    <a:pt x="24600" y="1770"/>
                  </a:lnTo>
                  <a:lnTo>
                    <a:pt x="24370" y="1908"/>
                  </a:lnTo>
                  <a:lnTo>
                    <a:pt x="24117" y="2092"/>
                  </a:lnTo>
                  <a:lnTo>
                    <a:pt x="23680" y="2437"/>
                  </a:lnTo>
                  <a:lnTo>
                    <a:pt x="23289" y="2828"/>
                  </a:lnTo>
                  <a:lnTo>
                    <a:pt x="22944" y="3242"/>
                  </a:lnTo>
                  <a:lnTo>
                    <a:pt x="22645" y="3655"/>
                  </a:lnTo>
                  <a:lnTo>
                    <a:pt x="22370" y="4092"/>
                  </a:lnTo>
                  <a:lnTo>
                    <a:pt x="22140" y="4506"/>
                  </a:lnTo>
                  <a:lnTo>
                    <a:pt x="21933" y="4943"/>
                  </a:lnTo>
                  <a:lnTo>
                    <a:pt x="21772" y="5357"/>
                  </a:lnTo>
                  <a:lnTo>
                    <a:pt x="21634" y="5748"/>
                  </a:lnTo>
                  <a:lnTo>
                    <a:pt x="21519" y="6115"/>
                  </a:lnTo>
                  <a:lnTo>
                    <a:pt x="21450" y="6460"/>
                  </a:lnTo>
                  <a:lnTo>
                    <a:pt x="21381" y="6759"/>
                  </a:lnTo>
                  <a:lnTo>
                    <a:pt x="21335" y="7035"/>
                  </a:lnTo>
                  <a:lnTo>
                    <a:pt x="21312" y="7541"/>
                  </a:lnTo>
                  <a:lnTo>
                    <a:pt x="21289" y="8138"/>
                  </a:lnTo>
                  <a:lnTo>
                    <a:pt x="21266" y="9380"/>
                  </a:lnTo>
                  <a:lnTo>
                    <a:pt x="21243" y="9978"/>
                  </a:lnTo>
                  <a:lnTo>
                    <a:pt x="21197" y="10552"/>
                  </a:lnTo>
                  <a:lnTo>
                    <a:pt x="21151" y="11035"/>
                  </a:lnTo>
                  <a:lnTo>
                    <a:pt x="21105" y="11219"/>
                  </a:lnTo>
                  <a:lnTo>
                    <a:pt x="21059" y="11403"/>
                  </a:lnTo>
                  <a:lnTo>
                    <a:pt x="20967" y="11748"/>
                  </a:lnTo>
                  <a:lnTo>
                    <a:pt x="20898" y="12093"/>
                  </a:lnTo>
                  <a:lnTo>
                    <a:pt x="20852" y="12438"/>
                  </a:lnTo>
                  <a:lnTo>
                    <a:pt x="20806" y="12782"/>
                  </a:lnTo>
                  <a:lnTo>
                    <a:pt x="20783" y="13311"/>
                  </a:lnTo>
                  <a:lnTo>
                    <a:pt x="20783" y="13518"/>
                  </a:lnTo>
                  <a:lnTo>
                    <a:pt x="22599" y="13656"/>
                  </a:lnTo>
                  <a:lnTo>
                    <a:pt x="22898" y="14645"/>
                  </a:lnTo>
                  <a:lnTo>
                    <a:pt x="23036" y="19311"/>
                  </a:lnTo>
                  <a:lnTo>
                    <a:pt x="22048" y="19725"/>
                  </a:lnTo>
                  <a:lnTo>
                    <a:pt x="19657" y="22691"/>
                  </a:lnTo>
                  <a:lnTo>
                    <a:pt x="18921" y="23496"/>
                  </a:lnTo>
                  <a:lnTo>
                    <a:pt x="18140" y="24346"/>
                  </a:lnTo>
                  <a:lnTo>
                    <a:pt x="17220" y="25358"/>
                  </a:lnTo>
                  <a:lnTo>
                    <a:pt x="16254" y="26461"/>
                  </a:lnTo>
                  <a:lnTo>
                    <a:pt x="15358" y="27519"/>
                  </a:lnTo>
                  <a:lnTo>
                    <a:pt x="14967" y="28001"/>
                  </a:lnTo>
                  <a:lnTo>
                    <a:pt x="14622" y="28461"/>
                  </a:lnTo>
                  <a:lnTo>
                    <a:pt x="14346" y="28852"/>
                  </a:lnTo>
                  <a:lnTo>
                    <a:pt x="14139" y="29197"/>
                  </a:lnTo>
                  <a:lnTo>
                    <a:pt x="14116" y="29220"/>
                  </a:lnTo>
                  <a:lnTo>
                    <a:pt x="8231" y="21151"/>
                  </a:lnTo>
                  <a:lnTo>
                    <a:pt x="7426" y="21472"/>
                  </a:lnTo>
                  <a:lnTo>
                    <a:pt x="6576" y="21863"/>
                  </a:lnTo>
                  <a:lnTo>
                    <a:pt x="5564" y="22346"/>
                  </a:lnTo>
                  <a:lnTo>
                    <a:pt x="4507" y="22898"/>
                  </a:lnTo>
                  <a:lnTo>
                    <a:pt x="3978" y="23220"/>
                  </a:lnTo>
                  <a:lnTo>
                    <a:pt x="3449" y="23518"/>
                  </a:lnTo>
                  <a:lnTo>
                    <a:pt x="2989" y="23840"/>
                  </a:lnTo>
                  <a:lnTo>
                    <a:pt x="2553" y="24162"/>
                  </a:lnTo>
                  <a:lnTo>
                    <a:pt x="2162" y="24484"/>
                  </a:lnTo>
                  <a:lnTo>
                    <a:pt x="1863" y="24806"/>
                  </a:lnTo>
                  <a:lnTo>
                    <a:pt x="897" y="25955"/>
                  </a:lnTo>
                  <a:lnTo>
                    <a:pt x="507" y="26438"/>
                  </a:lnTo>
                  <a:lnTo>
                    <a:pt x="346" y="26645"/>
                  </a:lnTo>
                  <a:lnTo>
                    <a:pt x="208" y="26852"/>
                  </a:lnTo>
                  <a:lnTo>
                    <a:pt x="116" y="27059"/>
                  </a:lnTo>
                  <a:lnTo>
                    <a:pt x="47" y="27220"/>
                  </a:lnTo>
                  <a:lnTo>
                    <a:pt x="1" y="27404"/>
                  </a:lnTo>
                  <a:lnTo>
                    <a:pt x="1" y="27542"/>
                  </a:lnTo>
                  <a:lnTo>
                    <a:pt x="47" y="27703"/>
                  </a:lnTo>
                  <a:lnTo>
                    <a:pt x="139" y="27818"/>
                  </a:lnTo>
                  <a:lnTo>
                    <a:pt x="277" y="27955"/>
                  </a:lnTo>
                  <a:lnTo>
                    <a:pt x="461" y="28047"/>
                  </a:lnTo>
                  <a:lnTo>
                    <a:pt x="645" y="28162"/>
                  </a:lnTo>
                  <a:lnTo>
                    <a:pt x="920" y="28369"/>
                  </a:lnTo>
                  <a:lnTo>
                    <a:pt x="1725" y="28967"/>
                  </a:lnTo>
                  <a:lnTo>
                    <a:pt x="2806" y="29818"/>
                  </a:lnTo>
                  <a:lnTo>
                    <a:pt x="4070" y="30829"/>
                  </a:lnTo>
                  <a:lnTo>
                    <a:pt x="4001" y="31358"/>
                  </a:lnTo>
                  <a:lnTo>
                    <a:pt x="3978" y="31726"/>
                  </a:lnTo>
                  <a:lnTo>
                    <a:pt x="3978" y="32140"/>
                  </a:lnTo>
                  <a:lnTo>
                    <a:pt x="4001" y="32599"/>
                  </a:lnTo>
                  <a:lnTo>
                    <a:pt x="4047" y="33082"/>
                  </a:lnTo>
                  <a:lnTo>
                    <a:pt x="4139" y="33588"/>
                  </a:lnTo>
                  <a:lnTo>
                    <a:pt x="4277" y="34117"/>
                  </a:lnTo>
                  <a:lnTo>
                    <a:pt x="4461" y="34829"/>
                  </a:lnTo>
                  <a:lnTo>
                    <a:pt x="4622" y="35542"/>
                  </a:lnTo>
                  <a:lnTo>
                    <a:pt x="4760" y="36255"/>
                  </a:lnTo>
                  <a:lnTo>
                    <a:pt x="4875" y="36944"/>
                  </a:lnTo>
                  <a:lnTo>
                    <a:pt x="5127" y="38255"/>
                  </a:lnTo>
                  <a:lnTo>
                    <a:pt x="5242" y="38830"/>
                  </a:lnTo>
                  <a:lnTo>
                    <a:pt x="5403" y="39358"/>
                  </a:lnTo>
                  <a:lnTo>
                    <a:pt x="5495" y="39634"/>
                  </a:lnTo>
                  <a:lnTo>
                    <a:pt x="5633" y="39887"/>
                  </a:lnTo>
                  <a:lnTo>
                    <a:pt x="5771" y="40140"/>
                  </a:lnTo>
                  <a:lnTo>
                    <a:pt x="5909" y="40370"/>
                  </a:lnTo>
                  <a:lnTo>
                    <a:pt x="6231" y="40761"/>
                  </a:lnTo>
                  <a:lnTo>
                    <a:pt x="6530" y="41083"/>
                  </a:lnTo>
                  <a:lnTo>
                    <a:pt x="13427" y="59566"/>
                  </a:lnTo>
                  <a:lnTo>
                    <a:pt x="13013" y="59681"/>
                  </a:lnTo>
                  <a:lnTo>
                    <a:pt x="12461" y="60532"/>
                  </a:lnTo>
                  <a:lnTo>
                    <a:pt x="14576" y="64762"/>
                  </a:lnTo>
                  <a:lnTo>
                    <a:pt x="12967" y="64969"/>
                  </a:lnTo>
                  <a:lnTo>
                    <a:pt x="11656" y="65107"/>
                  </a:lnTo>
                  <a:lnTo>
                    <a:pt x="11082" y="65153"/>
                  </a:lnTo>
                  <a:lnTo>
                    <a:pt x="10622" y="65176"/>
                  </a:lnTo>
                  <a:lnTo>
                    <a:pt x="10438" y="65176"/>
                  </a:lnTo>
                  <a:lnTo>
                    <a:pt x="10277" y="65199"/>
                  </a:lnTo>
                  <a:lnTo>
                    <a:pt x="9955" y="65291"/>
                  </a:lnTo>
                  <a:lnTo>
                    <a:pt x="9702" y="65406"/>
                  </a:lnTo>
                  <a:lnTo>
                    <a:pt x="9472" y="65520"/>
                  </a:lnTo>
                  <a:lnTo>
                    <a:pt x="9289" y="65658"/>
                  </a:lnTo>
                  <a:lnTo>
                    <a:pt x="9174" y="65773"/>
                  </a:lnTo>
                  <a:lnTo>
                    <a:pt x="9059" y="65888"/>
                  </a:lnTo>
                  <a:lnTo>
                    <a:pt x="8944" y="65773"/>
                  </a:lnTo>
                  <a:lnTo>
                    <a:pt x="8783" y="65658"/>
                  </a:lnTo>
                  <a:lnTo>
                    <a:pt x="8576" y="65520"/>
                  </a:lnTo>
                  <a:lnTo>
                    <a:pt x="8300" y="65406"/>
                  </a:lnTo>
                  <a:lnTo>
                    <a:pt x="8001" y="65291"/>
                  </a:lnTo>
                  <a:lnTo>
                    <a:pt x="7633" y="65199"/>
                  </a:lnTo>
                  <a:lnTo>
                    <a:pt x="7449" y="65176"/>
                  </a:lnTo>
                  <a:lnTo>
                    <a:pt x="7243" y="65176"/>
                  </a:lnTo>
                  <a:lnTo>
                    <a:pt x="7036" y="65199"/>
                  </a:lnTo>
                  <a:lnTo>
                    <a:pt x="6852" y="65245"/>
                  </a:lnTo>
                  <a:lnTo>
                    <a:pt x="6668" y="65314"/>
                  </a:lnTo>
                  <a:lnTo>
                    <a:pt x="6507" y="65428"/>
                  </a:lnTo>
                  <a:lnTo>
                    <a:pt x="6369" y="65543"/>
                  </a:lnTo>
                  <a:lnTo>
                    <a:pt x="6254" y="65658"/>
                  </a:lnTo>
                  <a:lnTo>
                    <a:pt x="6139" y="65819"/>
                  </a:lnTo>
                  <a:lnTo>
                    <a:pt x="6024" y="65957"/>
                  </a:lnTo>
                  <a:lnTo>
                    <a:pt x="5863" y="66233"/>
                  </a:lnTo>
                  <a:lnTo>
                    <a:pt x="5771" y="66486"/>
                  </a:lnTo>
                  <a:lnTo>
                    <a:pt x="5679" y="66739"/>
                  </a:lnTo>
                  <a:lnTo>
                    <a:pt x="6530" y="67727"/>
                  </a:lnTo>
                  <a:lnTo>
                    <a:pt x="6392" y="69130"/>
                  </a:lnTo>
                  <a:lnTo>
                    <a:pt x="6438" y="69498"/>
                  </a:lnTo>
                  <a:lnTo>
                    <a:pt x="6507" y="69934"/>
                  </a:lnTo>
                  <a:lnTo>
                    <a:pt x="6622" y="70463"/>
                  </a:lnTo>
                  <a:lnTo>
                    <a:pt x="6760" y="71061"/>
                  </a:lnTo>
                  <a:lnTo>
                    <a:pt x="6921" y="71682"/>
                  </a:lnTo>
                  <a:lnTo>
                    <a:pt x="7128" y="72325"/>
                  </a:lnTo>
                  <a:lnTo>
                    <a:pt x="7243" y="72647"/>
                  </a:lnTo>
                  <a:lnTo>
                    <a:pt x="7380" y="72946"/>
                  </a:lnTo>
                  <a:lnTo>
                    <a:pt x="7541" y="73268"/>
                  </a:lnTo>
                  <a:lnTo>
                    <a:pt x="7817" y="73613"/>
                  </a:lnTo>
                  <a:lnTo>
                    <a:pt x="8139" y="74027"/>
                  </a:lnTo>
                  <a:lnTo>
                    <a:pt x="8530" y="74463"/>
                  </a:lnTo>
                  <a:lnTo>
                    <a:pt x="8967" y="74923"/>
                  </a:lnTo>
                  <a:lnTo>
                    <a:pt x="9450" y="75383"/>
                  </a:lnTo>
                  <a:lnTo>
                    <a:pt x="9932" y="75866"/>
                  </a:lnTo>
                  <a:lnTo>
                    <a:pt x="10461" y="76326"/>
                  </a:lnTo>
                  <a:lnTo>
                    <a:pt x="11496" y="77222"/>
                  </a:lnTo>
                  <a:lnTo>
                    <a:pt x="12484" y="77981"/>
                  </a:lnTo>
                  <a:lnTo>
                    <a:pt x="12898" y="78303"/>
                  </a:lnTo>
                  <a:lnTo>
                    <a:pt x="13289" y="78556"/>
                  </a:lnTo>
                  <a:lnTo>
                    <a:pt x="13611" y="78739"/>
                  </a:lnTo>
                  <a:lnTo>
                    <a:pt x="13863" y="78877"/>
                  </a:lnTo>
                  <a:lnTo>
                    <a:pt x="14093" y="78923"/>
                  </a:lnTo>
                  <a:lnTo>
                    <a:pt x="14323" y="78969"/>
                  </a:lnTo>
                  <a:lnTo>
                    <a:pt x="14553" y="78992"/>
                  </a:lnTo>
                  <a:lnTo>
                    <a:pt x="14806" y="78992"/>
                  </a:lnTo>
                  <a:lnTo>
                    <a:pt x="15059" y="78969"/>
                  </a:lnTo>
                  <a:lnTo>
                    <a:pt x="15289" y="78923"/>
                  </a:lnTo>
                  <a:lnTo>
                    <a:pt x="15772" y="78808"/>
                  </a:lnTo>
                  <a:lnTo>
                    <a:pt x="16185" y="78693"/>
                  </a:lnTo>
                  <a:lnTo>
                    <a:pt x="16530" y="78579"/>
                  </a:lnTo>
                  <a:lnTo>
                    <a:pt x="16829" y="78441"/>
                  </a:lnTo>
                  <a:lnTo>
                    <a:pt x="18806" y="82970"/>
                  </a:lnTo>
                  <a:lnTo>
                    <a:pt x="20209" y="87200"/>
                  </a:lnTo>
                  <a:lnTo>
                    <a:pt x="20392" y="88234"/>
                  </a:lnTo>
                  <a:lnTo>
                    <a:pt x="20783" y="90648"/>
                  </a:lnTo>
                  <a:lnTo>
                    <a:pt x="20990" y="92004"/>
                  </a:lnTo>
                  <a:lnTo>
                    <a:pt x="21174" y="93338"/>
                  </a:lnTo>
                  <a:lnTo>
                    <a:pt x="21289" y="94441"/>
                  </a:lnTo>
                  <a:lnTo>
                    <a:pt x="21335" y="94901"/>
                  </a:lnTo>
                  <a:lnTo>
                    <a:pt x="21335" y="95246"/>
                  </a:lnTo>
                  <a:lnTo>
                    <a:pt x="21312" y="95660"/>
                  </a:lnTo>
                  <a:lnTo>
                    <a:pt x="21243" y="96349"/>
                  </a:lnTo>
                  <a:lnTo>
                    <a:pt x="20990" y="98304"/>
                  </a:lnTo>
                  <a:lnTo>
                    <a:pt x="20622" y="100786"/>
                  </a:lnTo>
                  <a:lnTo>
                    <a:pt x="20209" y="103522"/>
                  </a:lnTo>
                  <a:lnTo>
                    <a:pt x="19450" y="108442"/>
                  </a:lnTo>
                  <a:lnTo>
                    <a:pt x="19082" y="110626"/>
                  </a:lnTo>
                  <a:lnTo>
                    <a:pt x="17404" y="119224"/>
                  </a:lnTo>
                  <a:lnTo>
                    <a:pt x="17105" y="127569"/>
                  </a:lnTo>
                  <a:lnTo>
                    <a:pt x="40830" y="127569"/>
                  </a:lnTo>
                  <a:lnTo>
                    <a:pt x="41106" y="126581"/>
                  </a:lnTo>
                  <a:lnTo>
                    <a:pt x="41106" y="123040"/>
                  </a:lnTo>
                  <a:lnTo>
                    <a:pt x="41428" y="121960"/>
                  </a:lnTo>
                  <a:lnTo>
                    <a:pt x="41773" y="120741"/>
                  </a:lnTo>
                  <a:lnTo>
                    <a:pt x="42210" y="119224"/>
                  </a:lnTo>
                  <a:lnTo>
                    <a:pt x="42669" y="117477"/>
                  </a:lnTo>
                  <a:lnTo>
                    <a:pt x="43129" y="115592"/>
                  </a:lnTo>
                  <a:lnTo>
                    <a:pt x="43566" y="113707"/>
                  </a:lnTo>
                  <a:lnTo>
                    <a:pt x="43750" y="112787"/>
                  </a:lnTo>
                  <a:lnTo>
                    <a:pt x="43934" y="111890"/>
                  </a:lnTo>
                  <a:lnTo>
                    <a:pt x="44049" y="111040"/>
                  </a:lnTo>
                  <a:lnTo>
                    <a:pt x="44141" y="110235"/>
                  </a:lnTo>
                  <a:lnTo>
                    <a:pt x="44164" y="109500"/>
                  </a:lnTo>
                  <a:lnTo>
                    <a:pt x="44164" y="108787"/>
                  </a:lnTo>
                  <a:lnTo>
                    <a:pt x="44118" y="108120"/>
                  </a:lnTo>
                  <a:lnTo>
                    <a:pt x="44026" y="107522"/>
                  </a:lnTo>
                  <a:lnTo>
                    <a:pt x="43934" y="106971"/>
                  </a:lnTo>
                  <a:lnTo>
                    <a:pt x="43819" y="106488"/>
                  </a:lnTo>
                  <a:lnTo>
                    <a:pt x="43704" y="106028"/>
                  </a:lnTo>
                  <a:lnTo>
                    <a:pt x="43566" y="105660"/>
                  </a:lnTo>
                  <a:lnTo>
                    <a:pt x="43451" y="105315"/>
                  </a:lnTo>
                  <a:lnTo>
                    <a:pt x="43336" y="105040"/>
                  </a:lnTo>
                  <a:lnTo>
                    <a:pt x="43152" y="104672"/>
                  </a:lnTo>
                  <a:lnTo>
                    <a:pt x="43083" y="104557"/>
                  </a:lnTo>
                  <a:lnTo>
                    <a:pt x="41681" y="98212"/>
                  </a:lnTo>
                  <a:lnTo>
                    <a:pt x="39543" y="85498"/>
                  </a:lnTo>
                  <a:lnTo>
                    <a:pt x="40531" y="85085"/>
                  </a:lnTo>
                  <a:lnTo>
                    <a:pt x="40761" y="84878"/>
                  </a:lnTo>
                  <a:lnTo>
                    <a:pt x="41313" y="84349"/>
                  </a:lnTo>
                  <a:lnTo>
                    <a:pt x="41635" y="84004"/>
                  </a:lnTo>
                  <a:lnTo>
                    <a:pt x="41980" y="83659"/>
                  </a:lnTo>
                  <a:lnTo>
                    <a:pt x="42278" y="83291"/>
                  </a:lnTo>
                  <a:lnTo>
                    <a:pt x="42508" y="82970"/>
                  </a:lnTo>
                  <a:lnTo>
                    <a:pt x="42600" y="82786"/>
                  </a:lnTo>
                  <a:lnTo>
                    <a:pt x="42669" y="82602"/>
                  </a:lnTo>
                  <a:lnTo>
                    <a:pt x="42715" y="82395"/>
                  </a:lnTo>
                  <a:lnTo>
                    <a:pt x="42738" y="82165"/>
                  </a:lnTo>
                  <a:lnTo>
                    <a:pt x="42738" y="81935"/>
                  </a:lnTo>
                  <a:lnTo>
                    <a:pt x="42715" y="81705"/>
                  </a:lnTo>
                  <a:lnTo>
                    <a:pt x="42669" y="81222"/>
                  </a:lnTo>
                  <a:lnTo>
                    <a:pt x="42577" y="80809"/>
                  </a:lnTo>
                  <a:lnTo>
                    <a:pt x="42485" y="80464"/>
                  </a:lnTo>
                  <a:lnTo>
                    <a:pt x="42370" y="80142"/>
                  </a:lnTo>
                  <a:lnTo>
                    <a:pt x="43819" y="81705"/>
                  </a:lnTo>
                  <a:lnTo>
                    <a:pt x="46761" y="87062"/>
                  </a:lnTo>
                  <a:lnTo>
                    <a:pt x="47750" y="86073"/>
                  </a:lnTo>
                  <a:lnTo>
                    <a:pt x="45037" y="81291"/>
                  </a:lnTo>
                  <a:lnTo>
                    <a:pt x="45083" y="81268"/>
                  </a:lnTo>
                  <a:lnTo>
                    <a:pt x="53727" y="95292"/>
                  </a:lnTo>
                  <a:lnTo>
                    <a:pt x="52831" y="95660"/>
                  </a:lnTo>
                  <a:lnTo>
                    <a:pt x="52969" y="95752"/>
                  </a:lnTo>
                  <a:lnTo>
                    <a:pt x="53130" y="95821"/>
                  </a:lnTo>
                  <a:lnTo>
                    <a:pt x="53290" y="95867"/>
                  </a:lnTo>
                  <a:lnTo>
                    <a:pt x="53451" y="95913"/>
                  </a:lnTo>
                  <a:lnTo>
                    <a:pt x="53796" y="95936"/>
                  </a:lnTo>
                  <a:lnTo>
                    <a:pt x="54118" y="95936"/>
                  </a:lnTo>
                  <a:lnTo>
                    <a:pt x="57612" y="101591"/>
                  </a:lnTo>
                  <a:lnTo>
                    <a:pt x="58601" y="100603"/>
                  </a:lnTo>
                  <a:lnTo>
                    <a:pt x="55566" y="95568"/>
                  </a:lnTo>
                  <a:lnTo>
                    <a:pt x="55635" y="95522"/>
                  </a:lnTo>
                  <a:lnTo>
                    <a:pt x="56256" y="95016"/>
                  </a:lnTo>
                  <a:lnTo>
                    <a:pt x="56463" y="94809"/>
                  </a:lnTo>
                  <a:lnTo>
                    <a:pt x="56624" y="94648"/>
                  </a:lnTo>
                  <a:lnTo>
                    <a:pt x="56739" y="94510"/>
                  </a:lnTo>
                  <a:lnTo>
                    <a:pt x="56831" y="94395"/>
                  </a:lnTo>
                  <a:lnTo>
                    <a:pt x="56877" y="94303"/>
                  </a:lnTo>
                  <a:lnTo>
                    <a:pt x="56877" y="94234"/>
                  </a:lnTo>
                  <a:lnTo>
                    <a:pt x="56877" y="94188"/>
                  </a:lnTo>
                  <a:lnTo>
                    <a:pt x="56831" y="94142"/>
                  </a:lnTo>
                  <a:lnTo>
                    <a:pt x="56762" y="94119"/>
                  </a:lnTo>
                  <a:lnTo>
                    <a:pt x="56624" y="94119"/>
                  </a:lnTo>
                  <a:lnTo>
                    <a:pt x="55061" y="94740"/>
                  </a:lnTo>
                  <a:lnTo>
                    <a:pt x="46394" y="80372"/>
                  </a:lnTo>
                  <a:lnTo>
                    <a:pt x="47313" y="79705"/>
                  </a:lnTo>
                  <a:lnTo>
                    <a:pt x="39543" y="63911"/>
                  </a:lnTo>
                  <a:lnTo>
                    <a:pt x="38853" y="61658"/>
                  </a:lnTo>
                  <a:lnTo>
                    <a:pt x="38853" y="61658"/>
                  </a:lnTo>
                  <a:lnTo>
                    <a:pt x="39175" y="62072"/>
                  </a:lnTo>
                  <a:lnTo>
                    <a:pt x="39842" y="62923"/>
                  </a:lnTo>
                  <a:lnTo>
                    <a:pt x="40003" y="63130"/>
                  </a:lnTo>
                  <a:lnTo>
                    <a:pt x="40186" y="63313"/>
                  </a:lnTo>
                  <a:lnTo>
                    <a:pt x="40370" y="63474"/>
                  </a:lnTo>
                  <a:lnTo>
                    <a:pt x="40577" y="63589"/>
                  </a:lnTo>
                  <a:lnTo>
                    <a:pt x="40784" y="63681"/>
                  </a:lnTo>
                  <a:lnTo>
                    <a:pt x="41037" y="63704"/>
                  </a:lnTo>
                  <a:lnTo>
                    <a:pt x="41267" y="63704"/>
                  </a:lnTo>
                  <a:lnTo>
                    <a:pt x="41405" y="63681"/>
                  </a:lnTo>
                  <a:lnTo>
                    <a:pt x="41520" y="63635"/>
                  </a:lnTo>
                  <a:lnTo>
                    <a:pt x="41635" y="63566"/>
                  </a:lnTo>
                  <a:lnTo>
                    <a:pt x="41727" y="63474"/>
                  </a:lnTo>
                  <a:lnTo>
                    <a:pt x="41773" y="63359"/>
                  </a:lnTo>
                  <a:lnTo>
                    <a:pt x="41796" y="63221"/>
                  </a:lnTo>
                  <a:lnTo>
                    <a:pt x="41796" y="63084"/>
                  </a:lnTo>
                  <a:lnTo>
                    <a:pt x="41773" y="62923"/>
                  </a:lnTo>
                  <a:lnTo>
                    <a:pt x="41727" y="62762"/>
                  </a:lnTo>
                  <a:lnTo>
                    <a:pt x="41681" y="62578"/>
                  </a:lnTo>
                  <a:lnTo>
                    <a:pt x="41520" y="62210"/>
                  </a:lnTo>
                  <a:lnTo>
                    <a:pt x="41336" y="61865"/>
                  </a:lnTo>
                  <a:lnTo>
                    <a:pt x="40968" y="61221"/>
                  </a:lnTo>
                  <a:lnTo>
                    <a:pt x="40738" y="60877"/>
                  </a:lnTo>
                  <a:lnTo>
                    <a:pt x="40416" y="60417"/>
                  </a:lnTo>
                  <a:lnTo>
                    <a:pt x="39612" y="59336"/>
                  </a:lnTo>
                  <a:lnTo>
                    <a:pt x="38554" y="57980"/>
                  </a:lnTo>
                  <a:lnTo>
                    <a:pt x="38278" y="56715"/>
                  </a:lnTo>
                  <a:lnTo>
                    <a:pt x="37589" y="54600"/>
                  </a:lnTo>
                  <a:lnTo>
                    <a:pt x="37589" y="50071"/>
                  </a:lnTo>
                  <a:lnTo>
                    <a:pt x="37543" y="48531"/>
                  </a:lnTo>
                  <a:lnTo>
                    <a:pt x="37474" y="46761"/>
                  </a:lnTo>
                  <a:lnTo>
                    <a:pt x="37405" y="45864"/>
                  </a:lnTo>
                  <a:lnTo>
                    <a:pt x="37336" y="44991"/>
                  </a:lnTo>
                  <a:lnTo>
                    <a:pt x="37244" y="44186"/>
                  </a:lnTo>
                  <a:lnTo>
                    <a:pt x="37152" y="43450"/>
                  </a:lnTo>
                  <a:lnTo>
                    <a:pt x="36991" y="42623"/>
                  </a:lnTo>
                  <a:lnTo>
                    <a:pt x="36738" y="41565"/>
                  </a:lnTo>
                  <a:lnTo>
                    <a:pt x="36439" y="40393"/>
                  </a:lnTo>
                  <a:lnTo>
                    <a:pt x="36140" y="39220"/>
                  </a:lnTo>
                  <a:lnTo>
                    <a:pt x="35566" y="37220"/>
                  </a:lnTo>
                  <a:lnTo>
                    <a:pt x="35313" y="36393"/>
                  </a:lnTo>
                  <a:lnTo>
                    <a:pt x="35083" y="36071"/>
                  </a:lnTo>
                  <a:lnTo>
                    <a:pt x="34853" y="35749"/>
                  </a:lnTo>
                  <a:lnTo>
                    <a:pt x="34577" y="35335"/>
                  </a:lnTo>
                  <a:lnTo>
                    <a:pt x="34278" y="34852"/>
                  </a:lnTo>
                  <a:lnTo>
                    <a:pt x="34002" y="34370"/>
                  </a:lnTo>
                  <a:lnTo>
                    <a:pt x="33772" y="33864"/>
                  </a:lnTo>
                  <a:lnTo>
                    <a:pt x="33680" y="33634"/>
                  </a:lnTo>
                  <a:lnTo>
                    <a:pt x="33634" y="33427"/>
                  </a:lnTo>
                  <a:lnTo>
                    <a:pt x="33542" y="33174"/>
                  </a:lnTo>
                  <a:lnTo>
                    <a:pt x="33382" y="32829"/>
                  </a:lnTo>
                  <a:lnTo>
                    <a:pt x="33175" y="32438"/>
                  </a:lnTo>
                  <a:lnTo>
                    <a:pt x="32922" y="31979"/>
                  </a:lnTo>
                  <a:lnTo>
                    <a:pt x="32347" y="30967"/>
                  </a:lnTo>
                  <a:lnTo>
                    <a:pt x="31680" y="29887"/>
                  </a:lnTo>
                  <a:lnTo>
                    <a:pt x="30485" y="28024"/>
                  </a:lnTo>
                  <a:lnTo>
                    <a:pt x="29956" y="27220"/>
                  </a:lnTo>
                  <a:lnTo>
                    <a:pt x="29979" y="26944"/>
                  </a:lnTo>
                  <a:lnTo>
                    <a:pt x="30071" y="26300"/>
                  </a:lnTo>
                  <a:lnTo>
                    <a:pt x="30163" y="25863"/>
                  </a:lnTo>
                  <a:lnTo>
                    <a:pt x="30255" y="25427"/>
                  </a:lnTo>
                  <a:lnTo>
                    <a:pt x="30370" y="24967"/>
                  </a:lnTo>
                  <a:lnTo>
                    <a:pt x="30531" y="24530"/>
                  </a:lnTo>
                  <a:lnTo>
                    <a:pt x="30600" y="24323"/>
                  </a:lnTo>
                  <a:lnTo>
                    <a:pt x="30692" y="24116"/>
                  </a:lnTo>
                  <a:lnTo>
                    <a:pt x="30922" y="23771"/>
                  </a:lnTo>
                  <a:lnTo>
                    <a:pt x="31152" y="23450"/>
                  </a:lnTo>
                  <a:lnTo>
                    <a:pt x="31381" y="23197"/>
                  </a:lnTo>
                  <a:lnTo>
                    <a:pt x="31588" y="22967"/>
                  </a:lnTo>
                  <a:lnTo>
                    <a:pt x="31772" y="22829"/>
                  </a:lnTo>
                  <a:lnTo>
                    <a:pt x="31933" y="22691"/>
                  </a:lnTo>
                  <a:lnTo>
                    <a:pt x="34347" y="22691"/>
                  </a:lnTo>
                  <a:lnTo>
                    <a:pt x="34623" y="22645"/>
                  </a:lnTo>
                  <a:lnTo>
                    <a:pt x="34853" y="22576"/>
                  </a:lnTo>
                  <a:lnTo>
                    <a:pt x="35060" y="22507"/>
                  </a:lnTo>
                  <a:lnTo>
                    <a:pt x="35221" y="22392"/>
                  </a:lnTo>
                  <a:lnTo>
                    <a:pt x="35382" y="22300"/>
                  </a:lnTo>
                  <a:lnTo>
                    <a:pt x="35497" y="22185"/>
                  </a:lnTo>
                  <a:lnTo>
                    <a:pt x="35612" y="22070"/>
                  </a:lnTo>
                  <a:lnTo>
                    <a:pt x="35681" y="21932"/>
                  </a:lnTo>
                  <a:lnTo>
                    <a:pt x="35749" y="21817"/>
                  </a:lnTo>
                  <a:lnTo>
                    <a:pt x="35841" y="21633"/>
                  </a:lnTo>
                  <a:lnTo>
                    <a:pt x="35864" y="21472"/>
                  </a:lnTo>
                  <a:lnTo>
                    <a:pt x="35887" y="21426"/>
                  </a:lnTo>
                  <a:lnTo>
                    <a:pt x="36692" y="21151"/>
                  </a:lnTo>
                  <a:lnTo>
                    <a:pt x="36807" y="21013"/>
                  </a:lnTo>
                  <a:lnTo>
                    <a:pt x="36899" y="20852"/>
                  </a:lnTo>
                  <a:lnTo>
                    <a:pt x="36968" y="20691"/>
                  </a:lnTo>
                  <a:lnTo>
                    <a:pt x="36991" y="20507"/>
                  </a:lnTo>
                  <a:lnTo>
                    <a:pt x="36876" y="19449"/>
                  </a:lnTo>
                  <a:lnTo>
                    <a:pt x="37589" y="19173"/>
                  </a:lnTo>
                  <a:lnTo>
                    <a:pt x="37704" y="19104"/>
                  </a:lnTo>
                  <a:lnTo>
                    <a:pt x="37796" y="19036"/>
                  </a:lnTo>
                  <a:lnTo>
                    <a:pt x="37842" y="18944"/>
                  </a:lnTo>
                  <a:lnTo>
                    <a:pt x="37887" y="18852"/>
                  </a:lnTo>
                  <a:lnTo>
                    <a:pt x="37933" y="18737"/>
                  </a:lnTo>
                  <a:lnTo>
                    <a:pt x="37933" y="18645"/>
                  </a:lnTo>
                  <a:lnTo>
                    <a:pt x="37910" y="18415"/>
                  </a:lnTo>
                  <a:lnTo>
                    <a:pt x="37865" y="18231"/>
                  </a:lnTo>
                  <a:lnTo>
                    <a:pt x="37796" y="18047"/>
                  </a:lnTo>
                  <a:lnTo>
                    <a:pt x="37727" y="17886"/>
                  </a:lnTo>
                  <a:lnTo>
                    <a:pt x="37887" y="17794"/>
                  </a:lnTo>
                  <a:lnTo>
                    <a:pt x="38071" y="17679"/>
                  </a:lnTo>
                  <a:lnTo>
                    <a:pt x="38255" y="17518"/>
                  </a:lnTo>
                  <a:lnTo>
                    <a:pt x="38462" y="17334"/>
                  </a:lnTo>
                  <a:lnTo>
                    <a:pt x="38531" y="17242"/>
                  </a:lnTo>
                  <a:lnTo>
                    <a:pt x="38600" y="17127"/>
                  </a:lnTo>
                  <a:lnTo>
                    <a:pt x="38669" y="17012"/>
                  </a:lnTo>
                  <a:lnTo>
                    <a:pt x="38715" y="16875"/>
                  </a:lnTo>
                  <a:lnTo>
                    <a:pt x="38715" y="16760"/>
                  </a:lnTo>
                  <a:lnTo>
                    <a:pt x="38715" y="16622"/>
                  </a:lnTo>
                  <a:lnTo>
                    <a:pt x="38623" y="16323"/>
                  </a:lnTo>
                  <a:lnTo>
                    <a:pt x="38508" y="15932"/>
                  </a:lnTo>
                  <a:lnTo>
                    <a:pt x="38232" y="15081"/>
                  </a:lnTo>
                  <a:lnTo>
                    <a:pt x="37865" y="14093"/>
                  </a:lnTo>
                  <a:lnTo>
                    <a:pt x="38715" y="13380"/>
                  </a:lnTo>
                  <a:lnTo>
                    <a:pt x="38807" y="13334"/>
                  </a:lnTo>
                  <a:lnTo>
                    <a:pt x="38922" y="13288"/>
                  </a:lnTo>
                  <a:lnTo>
                    <a:pt x="39267" y="13219"/>
                  </a:lnTo>
                  <a:lnTo>
                    <a:pt x="39681" y="13173"/>
                  </a:lnTo>
                  <a:lnTo>
                    <a:pt x="40140" y="13150"/>
                  </a:lnTo>
                  <a:lnTo>
                    <a:pt x="41106" y="13150"/>
                  </a:lnTo>
                  <a:lnTo>
                    <a:pt x="41957" y="13196"/>
                  </a:lnTo>
                  <a:lnTo>
                    <a:pt x="42508" y="13242"/>
                  </a:lnTo>
                  <a:lnTo>
                    <a:pt x="42531" y="12989"/>
                  </a:lnTo>
                  <a:lnTo>
                    <a:pt x="42485" y="12736"/>
                  </a:lnTo>
                  <a:lnTo>
                    <a:pt x="42393" y="12483"/>
                  </a:lnTo>
                  <a:lnTo>
                    <a:pt x="42301" y="12277"/>
                  </a:lnTo>
                  <a:lnTo>
                    <a:pt x="42164" y="12047"/>
                  </a:lnTo>
                  <a:lnTo>
                    <a:pt x="42003" y="11863"/>
                  </a:lnTo>
                  <a:lnTo>
                    <a:pt x="41819" y="11679"/>
                  </a:lnTo>
                  <a:lnTo>
                    <a:pt x="41658" y="11518"/>
                  </a:lnTo>
                  <a:lnTo>
                    <a:pt x="41290" y="11219"/>
                  </a:lnTo>
                  <a:lnTo>
                    <a:pt x="40991" y="11012"/>
                  </a:lnTo>
                  <a:lnTo>
                    <a:pt x="40692" y="10828"/>
                  </a:lnTo>
                  <a:lnTo>
                    <a:pt x="40669" y="9656"/>
                  </a:lnTo>
                  <a:lnTo>
                    <a:pt x="40623" y="8644"/>
                  </a:lnTo>
                  <a:lnTo>
                    <a:pt x="40577" y="8161"/>
                  </a:lnTo>
                  <a:lnTo>
                    <a:pt x="40531" y="7725"/>
                  </a:lnTo>
                  <a:lnTo>
                    <a:pt x="40462" y="7288"/>
                  </a:lnTo>
                  <a:lnTo>
                    <a:pt x="40324" y="6736"/>
                  </a:lnTo>
                  <a:lnTo>
                    <a:pt x="40117" y="6092"/>
                  </a:lnTo>
                  <a:lnTo>
                    <a:pt x="39888" y="5403"/>
                  </a:lnTo>
                  <a:lnTo>
                    <a:pt x="39612" y="4713"/>
                  </a:lnTo>
                  <a:lnTo>
                    <a:pt x="39336" y="4092"/>
                  </a:lnTo>
                  <a:lnTo>
                    <a:pt x="39175" y="3793"/>
                  </a:lnTo>
                  <a:lnTo>
                    <a:pt x="39014" y="3518"/>
                  </a:lnTo>
                  <a:lnTo>
                    <a:pt x="38876" y="3288"/>
                  </a:lnTo>
                  <a:lnTo>
                    <a:pt x="38715" y="3081"/>
                  </a:lnTo>
                  <a:lnTo>
                    <a:pt x="38531" y="2874"/>
                  </a:lnTo>
                  <a:lnTo>
                    <a:pt x="38301" y="2667"/>
                  </a:lnTo>
                  <a:lnTo>
                    <a:pt x="38025" y="2460"/>
                  </a:lnTo>
                  <a:lnTo>
                    <a:pt x="37727" y="2230"/>
                  </a:lnTo>
                  <a:lnTo>
                    <a:pt x="37037" y="1770"/>
                  </a:lnTo>
                  <a:lnTo>
                    <a:pt x="36278" y="1334"/>
                  </a:lnTo>
                  <a:lnTo>
                    <a:pt x="35543" y="920"/>
                  </a:lnTo>
                  <a:lnTo>
                    <a:pt x="34830" y="552"/>
                  </a:lnTo>
                  <a:lnTo>
                    <a:pt x="34232" y="276"/>
                  </a:lnTo>
                  <a:lnTo>
                    <a:pt x="33772" y="115"/>
                  </a:lnTo>
                  <a:lnTo>
                    <a:pt x="33542" y="69"/>
                  </a:lnTo>
                  <a:lnTo>
                    <a:pt x="33267" y="23"/>
                  </a:lnTo>
                  <a:lnTo>
                    <a:pt x="32945" y="23"/>
                  </a:lnTo>
                  <a:lnTo>
                    <a:pt x="3255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62"/>
            <p:cNvSpPr/>
            <p:nvPr/>
          </p:nvSpPr>
          <p:spPr>
            <a:xfrm>
              <a:off x="5272125" y="1284725"/>
              <a:ext cx="383950" cy="762125"/>
            </a:xfrm>
            <a:custGeom>
              <a:rect b="b" l="l" r="r" t="t"/>
              <a:pathLst>
                <a:path extrusionOk="0" h="30485" w="15358">
                  <a:moveTo>
                    <a:pt x="9886" y="0"/>
                  </a:moveTo>
                  <a:lnTo>
                    <a:pt x="9610" y="345"/>
                  </a:lnTo>
                  <a:lnTo>
                    <a:pt x="8874" y="1150"/>
                  </a:lnTo>
                  <a:lnTo>
                    <a:pt x="8093" y="2000"/>
                  </a:lnTo>
                  <a:lnTo>
                    <a:pt x="7173" y="3012"/>
                  </a:lnTo>
                  <a:lnTo>
                    <a:pt x="6207" y="4115"/>
                  </a:lnTo>
                  <a:lnTo>
                    <a:pt x="5311" y="5173"/>
                  </a:lnTo>
                  <a:lnTo>
                    <a:pt x="4920" y="5655"/>
                  </a:lnTo>
                  <a:lnTo>
                    <a:pt x="4575" y="6115"/>
                  </a:lnTo>
                  <a:lnTo>
                    <a:pt x="4299" y="6506"/>
                  </a:lnTo>
                  <a:lnTo>
                    <a:pt x="4092" y="6851"/>
                  </a:lnTo>
                  <a:lnTo>
                    <a:pt x="4069" y="6874"/>
                  </a:lnTo>
                  <a:lnTo>
                    <a:pt x="1885" y="14943"/>
                  </a:lnTo>
                  <a:lnTo>
                    <a:pt x="1609" y="15932"/>
                  </a:lnTo>
                  <a:lnTo>
                    <a:pt x="1518" y="16254"/>
                  </a:lnTo>
                  <a:lnTo>
                    <a:pt x="1426" y="16438"/>
                  </a:lnTo>
                  <a:lnTo>
                    <a:pt x="1334" y="16598"/>
                  </a:lnTo>
                  <a:lnTo>
                    <a:pt x="1242" y="16897"/>
                  </a:lnTo>
                  <a:lnTo>
                    <a:pt x="1127" y="17265"/>
                  </a:lnTo>
                  <a:lnTo>
                    <a:pt x="1012" y="17748"/>
                  </a:lnTo>
                  <a:lnTo>
                    <a:pt x="782" y="18897"/>
                  </a:lnTo>
                  <a:lnTo>
                    <a:pt x="552" y="20208"/>
                  </a:lnTo>
                  <a:lnTo>
                    <a:pt x="345" y="21610"/>
                  </a:lnTo>
                  <a:lnTo>
                    <a:pt x="161" y="22944"/>
                  </a:lnTo>
                  <a:lnTo>
                    <a:pt x="46" y="24139"/>
                  </a:lnTo>
                  <a:lnTo>
                    <a:pt x="23" y="24622"/>
                  </a:lnTo>
                  <a:lnTo>
                    <a:pt x="0" y="25059"/>
                  </a:lnTo>
                  <a:lnTo>
                    <a:pt x="23" y="25243"/>
                  </a:lnTo>
                  <a:lnTo>
                    <a:pt x="46" y="25426"/>
                  </a:lnTo>
                  <a:lnTo>
                    <a:pt x="92" y="25633"/>
                  </a:lnTo>
                  <a:lnTo>
                    <a:pt x="161" y="25817"/>
                  </a:lnTo>
                  <a:lnTo>
                    <a:pt x="345" y="26231"/>
                  </a:lnTo>
                  <a:lnTo>
                    <a:pt x="575" y="26645"/>
                  </a:lnTo>
                  <a:lnTo>
                    <a:pt x="828" y="27059"/>
                  </a:lnTo>
                  <a:lnTo>
                    <a:pt x="1150" y="27450"/>
                  </a:lnTo>
                  <a:lnTo>
                    <a:pt x="1472" y="27840"/>
                  </a:lnTo>
                  <a:lnTo>
                    <a:pt x="1793" y="28208"/>
                  </a:lnTo>
                  <a:lnTo>
                    <a:pt x="2138" y="28438"/>
                  </a:lnTo>
                  <a:lnTo>
                    <a:pt x="2506" y="28645"/>
                  </a:lnTo>
                  <a:lnTo>
                    <a:pt x="2920" y="28875"/>
                  </a:lnTo>
                  <a:lnTo>
                    <a:pt x="3380" y="29105"/>
                  </a:lnTo>
                  <a:lnTo>
                    <a:pt x="3839" y="29312"/>
                  </a:lnTo>
                  <a:lnTo>
                    <a:pt x="4322" y="29542"/>
                  </a:lnTo>
                  <a:lnTo>
                    <a:pt x="4828" y="29726"/>
                  </a:lnTo>
                  <a:lnTo>
                    <a:pt x="5334" y="29909"/>
                  </a:lnTo>
                  <a:lnTo>
                    <a:pt x="5817" y="30070"/>
                  </a:lnTo>
                  <a:lnTo>
                    <a:pt x="6322" y="30208"/>
                  </a:lnTo>
                  <a:lnTo>
                    <a:pt x="6805" y="30323"/>
                  </a:lnTo>
                  <a:lnTo>
                    <a:pt x="7265" y="30415"/>
                  </a:lnTo>
                  <a:lnTo>
                    <a:pt x="7702" y="30461"/>
                  </a:lnTo>
                  <a:lnTo>
                    <a:pt x="8093" y="30484"/>
                  </a:lnTo>
                  <a:lnTo>
                    <a:pt x="8460" y="30461"/>
                  </a:lnTo>
                  <a:lnTo>
                    <a:pt x="8782" y="30392"/>
                  </a:lnTo>
                  <a:lnTo>
                    <a:pt x="9150" y="30277"/>
                  </a:lnTo>
                  <a:lnTo>
                    <a:pt x="9495" y="30139"/>
                  </a:lnTo>
                  <a:lnTo>
                    <a:pt x="10162" y="29863"/>
                  </a:lnTo>
                  <a:lnTo>
                    <a:pt x="10782" y="29565"/>
                  </a:lnTo>
                  <a:lnTo>
                    <a:pt x="11311" y="29266"/>
                  </a:lnTo>
                  <a:lnTo>
                    <a:pt x="11748" y="29013"/>
                  </a:lnTo>
                  <a:lnTo>
                    <a:pt x="12070" y="28806"/>
                  </a:lnTo>
                  <a:lnTo>
                    <a:pt x="12369" y="28599"/>
                  </a:lnTo>
                  <a:lnTo>
                    <a:pt x="9725" y="28507"/>
                  </a:lnTo>
                  <a:lnTo>
                    <a:pt x="7702" y="28415"/>
                  </a:lnTo>
                  <a:lnTo>
                    <a:pt x="6920" y="28369"/>
                  </a:lnTo>
                  <a:lnTo>
                    <a:pt x="6391" y="28300"/>
                  </a:lnTo>
                  <a:lnTo>
                    <a:pt x="6299" y="28277"/>
                  </a:lnTo>
                  <a:lnTo>
                    <a:pt x="6276" y="28254"/>
                  </a:lnTo>
                  <a:lnTo>
                    <a:pt x="6299" y="28231"/>
                  </a:lnTo>
                  <a:lnTo>
                    <a:pt x="6391" y="28208"/>
                  </a:lnTo>
                  <a:lnTo>
                    <a:pt x="6598" y="28162"/>
                  </a:lnTo>
                  <a:lnTo>
                    <a:pt x="7886" y="27886"/>
                  </a:lnTo>
                  <a:lnTo>
                    <a:pt x="8690" y="27702"/>
                  </a:lnTo>
                  <a:lnTo>
                    <a:pt x="9058" y="27588"/>
                  </a:lnTo>
                  <a:lnTo>
                    <a:pt x="9426" y="27473"/>
                  </a:lnTo>
                  <a:lnTo>
                    <a:pt x="9725" y="27335"/>
                  </a:lnTo>
                  <a:lnTo>
                    <a:pt x="10001" y="27174"/>
                  </a:lnTo>
                  <a:lnTo>
                    <a:pt x="10093" y="27082"/>
                  </a:lnTo>
                  <a:lnTo>
                    <a:pt x="10185" y="26990"/>
                  </a:lnTo>
                  <a:lnTo>
                    <a:pt x="10231" y="26898"/>
                  </a:lnTo>
                  <a:lnTo>
                    <a:pt x="10277" y="26806"/>
                  </a:lnTo>
                  <a:lnTo>
                    <a:pt x="10300" y="26714"/>
                  </a:lnTo>
                  <a:lnTo>
                    <a:pt x="10254" y="26622"/>
                  </a:lnTo>
                  <a:lnTo>
                    <a:pt x="10208" y="26553"/>
                  </a:lnTo>
                  <a:lnTo>
                    <a:pt x="10116" y="26484"/>
                  </a:lnTo>
                  <a:lnTo>
                    <a:pt x="9978" y="26415"/>
                  </a:lnTo>
                  <a:lnTo>
                    <a:pt x="9840" y="26346"/>
                  </a:lnTo>
                  <a:lnTo>
                    <a:pt x="9472" y="26254"/>
                  </a:lnTo>
                  <a:lnTo>
                    <a:pt x="8989" y="26162"/>
                  </a:lnTo>
                  <a:lnTo>
                    <a:pt x="8460" y="26093"/>
                  </a:lnTo>
                  <a:lnTo>
                    <a:pt x="7840" y="26047"/>
                  </a:lnTo>
                  <a:lnTo>
                    <a:pt x="7196" y="26001"/>
                  </a:lnTo>
                  <a:lnTo>
                    <a:pt x="4460" y="25840"/>
                  </a:lnTo>
                  <a:lnTo>
                    <a:pt x="3219" y="25748"/>
                  </a:lnTo>
                  <a:lnTo>
                    <a:pt x="2690" y="25702"/>
                  </a:lnTo>
                  <a:lnTo>
                    <a:pt x="2230" y="25610"/>
                  </a:lnTo>
                  <a:lnTo>
                    <a:pt x="1885" y="25541"/>
                  </a:lnTo>
                  <a:lnTo>
                    <a:pt x="1770" y="25495"/>
                  </a:lnTo>
                  <a:lnTo>
                    <a:pt x="1678" y="25449"/>
                  </a:lnTo>
                  <a:lnTo>
                    <a:pt x="1632" y="25404"/>
                  </a:lnTo>
                  <a:lnTo>
                    <a:pt x="1609" y="25358"/>
                  </a:lnTo>
                  <a:lnTo>
                    <a:pt x="1609" y="25312"/>
                  </a:lnTo>
                  <a:lnTo>
                    <a:pt x="1632" y="25266"/>
                  </a:lnTo>
                  <a:lnTo>
                    <a:pt x="1770" y="25174"/>
                  </a:lnTo>
                  <a:lnTo>
                    <a:pt x="2000" y="25059"/>
                  </a:lnTo>
                  <a:lnTo>
                    <a:pt x="2299" y="24967"/>
                  </a:lnTo>
                  <a:lnTo>
                    <a:pt x="2667" y="24875"/>
                  </a:lnTo>
                  <a:lnTo>
                    <a:pt x="3495" y="24668"/>
                  </a:lnTo>
                  <a:lnTo>
                    <a:pt x="4437" y="24484"/>
                  </a:lnTo>
                  <a:lnTo>
                    <a:pt x="5334" y="24300"/>
                  </a:lnTo>
                  <a:lnTo>
                    <a:pt x="6092" y="24139"/>
                  </a:lnTo>
                  <a:lnTo>
                    <a:pt x="6437" y="24024"/>
                  </a:lnTo>
                  <a:lnTo>
                    <a:pt x="6736" y="23909"/>
                  </a:lnTo>
                  <a:lnTo>
                    <a:pt x="7012" y="23771"/>
                  </a:lnTo>
                  <a:lnTo>
                    <a:pt x="7265" y="23633"/>
                  </a:lnTo>
                  <a:lnTo>
                    <a:pt x="7495" y="23472"/>
                  </a:lnTo>
                  <a:lnTo>
                    <a:pt x="7702" y="23311"/>
                  </a:lnTo>
                  <a:lnTo>
                    <a:pt x="7886" y="23151"/>
                  </a:lnTo>
                  <a:lnTo>
                    <a:pt x="8047" y="22990"/>
                  </a:lnTo>
                  <a:lnTo>
                    <a:pt x="8299" y="22691"/>
                  </a:lnTo>
                  <a:lnTo>
                    <a:pt x="8483" y="22438"/>
                  </a:lnTo>
                  <a:lnTo>
                    <a:pt x="8644" y="22185"/>
                  </a:lnTo>
                  <a:lnTo>
                    <a:pt x="8184" y="22185"/>
                  </a:lnTo>
                  <a:lnTo>
                    <a:pt x="7725" y="22139"/>
                  </a:lnTo>
                  <a:lnTo>
                    <a:pt x="7173" y="22093"/>
                  </a:lnTo>
                  <a:lnTo>
                    <a:pt x="6598" y="22001"/>
                  </a:lnTo>
                  <a:lnTo>
                    <a:pt x="6322" y="21955"/>
                  </a:lnTo>
                  <a:lnTo>
                    <a:pt x="6069" y="21886"/>
                  </a:lnTo>
                  <a:lnTo>
                    <a:pt x="5817" y="21794"/>
                  </a:lnTo>
                  <a:lnTo>
                    <a:pt x="5633" y="21679"/>
                  </a:lnTo>
                  <a:lnTo>
                    <a:pt x="5472" y="21564"/>
                  </a:lnTo>
                  <a:lnTo>
                    <a:pt x="5357" y="21449"/>
                  </a:lnTo>
                  <a:lnTo>
                    <a:pt x="5334" y="21380"/>
                  </a:lnTo>
                  <a:lnTo>
                    <a:pt x="5334" y="21311"/>
                  </a:lnTo>
                  <a:lnTo>
                    <a:pt x="5380" y="21265"/>
                  </a:lnTo>
                  <a:lnTo>
                    <a:pt x="5426" y="21219"/>
                  </a:lnTo>
                  <a:lnTo>
                    <a:pt x="5518" y="21173"/>
                  </a:lnTo>
                  <a:lnTo>
                    <a:pt x="5633" y="21127"/>
                  </a:lnTo>
                  <a:lnTo>
                    <a:pt x="5932" y="21058"/>
                  </a:lnTo>
                  <a:lnTo>
                    <a:pt x="6276" y="20990"/>
                  </a:lnTo>
                  <a:lnTo>
                    <a:pt x="6713" y="20967"/>
                  </a:lnTo>
                  <a:lnTo>
                    <a:pt x="7656" y="20898"/>
                  </a:lnTo>
                  <a:lnTo>
                    <a:pt x="9564" y="20829"/>
                  </a:lnTo>
                  <a:lnTo>
                    <a:pt x="10300" y="20783"/>
                  </a:lnTo>
                  <a:lnTo>
                    <a:pt x="10552" y="20737"/>
                  </a:lnTo>
                  <a:lnTo>
                    <a:pt x="10736" y="20691"/>
                  </a:lnTo>
                  <a:lnTo>
                    <a:pt x="10851" y="20622"/>
                  </a:lnTo>
                  <a:lnTo>
                    <a:pt x="10966" y="20530"/>
                  </a:lnTo>
                  <a:lnTo>
                    <a:pt x="11104" y="20392"/>
                  </a:lnTo>
                  <a:lnTo>
                    <a:pt x="11219" y="20231"/>
                  </a:lnTo>
                  <a:lnTo>
                    <a:pt x="11495" y="19863"/>
                  </a:lnTo>
                  <a:lnTo>
                    <a:pt x="11725" y="19426"/>
                  </a:lnTo>
                  <a:lnTo>
                    <a:pt x="11932" y="18966"/>
                  </a:lnTo>
                  <a:lnTo>
                    <a:pt x="12001" y="18737"/>
                  </a:lnTo>
                  <a:lnTo>
                    <a:pt x="12070" y="18507"/>
                  </a:lnTo>
                  <a:lnTo>
                    <a:pt x="12116" y="18300"/>
                  </a:lnTo>
                  <a:lnTo>
                    <a:pt x="12116" y="18093"/>
                  </a:lnTo>
                  <a:lnTo>
                    <a:pt x="12116" y="17886"/>
                  </a:lnTo>
                  <a:lnTo>
                    <a:pt x="12070" y="17725"/>
                  </a:lnTo>
                  <a:lnTo>
                    <a:pt x="11978" y="17564"/>
                  </a:lnTo>
                  <a:lnTo>
                    <a:pt x="11863" y="17403"/>
                  </a:lnTo>
                  <a:lnTo>
                    <a:pt x="11702" y="17265"/>
                  </a:lnTo>
                  <a:lnTo>
                    <a:pt x="11495" y="17127"/>
                  </a:lnTo>
                  <a:lnTo>
                    <a:pt x="11265" y="16989"/>
                  </a:lnTo>
                  <a:lnTo>
                    <a:pt x="11012" y="16874"/>
                  </a:lnTo>
                  <a:lnTo>
                    <a:pt x="10437" y="16644"/>
                  </a:lnTo>
                  <a:lnTo>
                    <a:pt x="9311" y="16277"/>
                  </a:lnTo>
                  <a:lnTo>
                    <a:pt x="8851" y="16093"/>
                  </a:lnTo>
                  <a:lnTo>
                    <a:pt x="8644" y="16001"/>
                  </a:lnTo>
                  <a:lnTo>
                    <a:pt x="8483" y="15932"/>
                  </a:lnTo>
                  <a:lnTo>
                    <a:pt x="8437" y="15886"/>
                  </a:lnTo>
                  <a:lnTo>
                    <a:pt x="8391" y="15840"/>
                  </a:lnTo>
                  <a:lnTo>
                    <a:pt x="8345" y="15771"/>
                  </a:lnTo>
                  <a:lnTo>
                    <a:pt x="8345" y="15725"/>
                  </a:lnTo>
                  <a:lnTo>
                    <a:pt x="8345" y="15610"/>
                  </a:lnTo>
                  <a:lnTo>
                    <a:pt x="8414" y="15472"/>
                  </a:lnTo>
                  <a:lnTo>
                    <a:pt x="8529" y="15334"/>
                  </a:lnTo>
                  <a:lnTo>
                    <a:pt x="8667" y="15173"/>
                  </a:lnTo>
                  <a:lnTo>
                    <a:pt x="9035" y="14874"/>
                  </a:lnTo>
                  <a:lnTo>
                    <a:pt x="9449" y="14552"/>
                  </a:lnTo>
                  <a:lnTo>
                    <a:pt x="9886" y="14231"/>
                  </a:lnTo>
                  <a:lnTo>
                    <a:pt x="10277" y="13932"/>
                  </a:lnTo>
                  <a:lnTo>
                    <a:pt x="10575" y="13679"/>
                  </a:lnTo>
                  <a:lnTo>
                    <a:pt x="10690" y="13564"/>
                  </a:lnTo>
                  <a:lnTo>
                    <a:pt x="10782" y="13380"/>
                  </a:lnTo>
                  <a:lnTo>
                    <a:pt x="10874" y="13196"/>
                  </a:lnTo>
                  <a:lnTo>
                    <a:pt x="10966" y="12966"/>
                  </a:lnTo>
                  <a:lnTo>
                    <a:pt x="11104" y="12483"/>
                  </a:lnTo>
                  <a:lnTo>
                    <a:pt x="11219" y="11955"/>
                  </a:lnTo>
                  <a:lnTo>
                    <a:pt x="11265" y="11449"/>
                  </a:lnTo>
                  <a:lnTo>
                    <a:pt x="11288" y="11035"/>
                  </a:lnTo>
                  <a:lnTo>
                    <a:pt x="11288" y="10851"/>
                  </a:lnTo>
                  <a:lnTo>
                    <a:pt x="11265" y="10713"/>
                  </a:lnTo>
                  <a:lnTo>
                    <a:pt x="11219" y="10621"/>
                  </a:lnTo>
                  <a:lnTo>
                    <a:pt x="11173" y="10552"/>
                  </a:lnTo>
                  <a:lnTo>
                    <a:pt x="11081" y="10552"/>
                  </a:lnTo>
                  <a:lnTo>
                    <a:pt x="10920" y="10621"/>
                  </a:lnTo>
                  <a:lnTo>
                    <a:pt x="10690" y="10736"/>
                  </a:lnTo>
                  <a:lnTo>
                    <a:pt x="10391" y="10874"/>
                  </a:lnTo>
                  <a:lnTo>
                    <a:pt x="9679" y="11288"/>
                  </a:lnTo>
                  <a:lnTo>
                    <a:pt x="8828" y="11817"/>
                  </a:lnTo>
                  <a:lnTo>
                    <a:pt x="7932" y="12437"/>
                  </a:lnTo>
                  <a:lnTo>
                    <a:pt x="7058" y="13058"/>
                  </a:lnTo>
                  <a:lnTo>
                    <a:pt x="6276" y="13679"/>
                  </a:lnTo>
                  <a:lnTo>
                    <a:pt x="5932" y="13978"/>
                  </a:lnTo>
                  <a:lnTo>
                    <a:pt x="5633" y="14231"/>
                  </a:lnTo>
                  <a:lnTo>
                    <a:pt x="6759" y="12736"/>
                  </a:lnTo>
                  <a:lnTo>
                    <a:pt x="8207" y="10851"/>
                  </a:lnTo>
                  <a:lnTo>
                    <a:pt x="8943" y="9909"/>
                  </a:lnTo>
                  <a:lnTo>
                    <a:pt x="9633" y="9058"/>
                  </a:lnTo>
                  <a:lnTo>
                    <a:pt x="10231" y="8368"/>
                  </a:lnTo>
                  <a:lnTo>
                    <a:pt x="10506" y="8092"/>
                  </a:lnTo>
                  <a:lnTo>
                    <a:pt x="10736" y="7885"/>
                  </a:lnTo>
                  <a:lnTo>
                    <a:pt x="10989" y="7633"/>
                  </a:lnTo>
                  <a:lnTo>
                    <a:pt x="11196" y="7380"/>
                  </a:lnTo>
                  <a:lnTo>
                    <a:pt x="11380" y="7150"/>
                  </a:lnTo>
                  <a:lnTo>
                    <a:pt x="11518" y="6920"/>
                  </a:lnTo>
                  <a:lnTo>
                    <a:pt x="11633" y="6690"/>
                  </a:lnTo>
                  <a:lnTo>
                    <a:pt x="11702" y="6506"/>
                  </a:lnTo>
                  <a:lnTo>
                    <a:pt x="11748" y="6322"/>
                  </a:lnTo>
                  <a:lnTo>
                    <a:pt x="11771" y="6138"/>
                  </a:lnTo>
                  <a:lnTo>
                    <a:pt x="11748" y="6000"/>
                  </a:lnTo>
                  <a:lnTo>
                    <a:pt x="11725" y="5862"/>
                  </a:lnTo>
                  <a:lnTo>
                    <a:pt x="11656" y="5747"/>
                  </a:lnTo>
                  <a:lnTo>
                    <a:pt x="11564" y="5678"/>
                  </a:lnTo>
                  <a:lnTo>
                    <a:pt x="11449" y="5609"/>
                  </a:lnTo>
                  <a:lnTo>
                    <a:pt x="11334" y="5586"/>
                  </a:lnTo>
                  <a:lnTo>
                    <a:pt x="11196" y="5609"/>
                  </a:lnTo>
                  <a:lnTo>
                    <a:pt x="11035" y="5632"/>
                  </a:lnTo>
                  <a:lnTo>
                    <a:pt x="10874" y="5701"/>
                  </a:lnTo>
                  <a:lnTo>
                    <a:pt x="10667" y="5839"/>
                  </a:lnTo>
                  <a:lnTo>
                    <a:pt x="10437" y="6000"/>
                  </a:lnTo>
                  <a:lnTo>
                    <a:pt x="10185" y="6230"/>
                  </a:lnTo>
                  <a:lnTo>
                    <a:pt x="9587" y="6782"/>
                  </a:lnTo>
                  <a:lnTo>
                    <a:pt x="8897" y="7472"/>
                  </a:lnTo>
                  <a:lnTo>
                    <a:pt x="8184" y="8253"/>
                  </a:lnTo>
                  <a:lnTo>
                    <a:pt x="7449" y="9081"/>
                  </a:lnTo>
                  <a:lnTo>
                    <a:pt x="6782" y="9909"/>
                  </a:lnTo>
                  <a:lnTo>
                    <a:pt x="6161" y="10736"/>
                  </a:lnTo>
                  <a:lnTo>
                    <a:pt x="7012" y="9081"/>
                  </a:lnTo>
                  <a:lnTo>
                    <a:pt x="7955" y="7380"/>
                  </a:lnTo>
                  <a:lnTo>
                    <a:pt x="8391" y="6575"/>
                  </a:lnTo>
                  <a:lnTo>
                    <a:pt x="8828" y="5885"/>
                  </a:lnTo>
                  <a:lnTo>
                    <a:pt x="9219" y="5311"/>
                  </a:lnTo>
                  <a:lnTo>
                    <a:pt x="9380" y="5081"/>
                  </a:lnTo>
                  <a:lnTo>
                    <a:pt x="9541" y="4897"/>
                  </a:lnTo>
                  <a:lnTo>
                    <a:pt x="10001" y="4414"/>
                  </a:lnTo>
                  <a:lnTo>
                    <a:pt x="10368" y="4069"/>
                  </a:lnTo>
                  <a:lnTo>
                    <a:pt x="10667" y="3862"/>
                  </a:lnTo>
                  <a:lnTo>
                    <a:pt x="10851" y="3724"/>
                  </a:lnTo>
                  <a:lnTo>
                    <a:pt x="10966" y="3655"/>
                  </a:lnTo>
                  <a:lnTo>
                    <a:pt x="10989" y="3632"/>
                  </a:lnTo>
                  <a:lnTo>
                    <a:pt x="10989" y="3609"/>
                  </a:lnTo>
                  <a:lnTo>
                    <a:pt x="10897" y="3586"/>
                  </a:lnTo>
                  <a:lnTo>
                    <a:pt x="10736" y="3540"/>
                  </a:lnTo>
                  <a:lnTo>
                    <a:pt x="10575" y="3540"/>
                  </a:lnTo>
                  <a:lnTo>
                    <a:pt x="10391" y="3609"/>
                  </a:lnTo>
                  <a:lnTo>
                    <a:pt x="10139" y="3701"/>
                  </a:lnTo>
                  <a:lnTo>
                    <a:pt x="9840" y="3839"/>
                  </a:lnTo>
                  <a:lnTo>
                    <a:pt x="9196" y="4207"/>
                  </a:lnTo>
                  <a:lnTo>
                    <a:pt x="8529" y="4598"/>
                  </a:lnTo>
                  <a:lnTo>
                    <a:pt x="7886" y="4966"/>
                  </a:lnTo>
                  <a:lnTo>
                    <a:pt x="7380" y="5219"/>
                  </a:lnTo>
                  <a:lnTo>
                    <a:pt x="7173" y="5311"/>
                  </a:lnTo>
                  <a:lnTo>
                    <a:pt x="7058" y="5334"/>
                  </a:lnTo>
                  <a:lnTo>
                    <a:pt x="7012" y="5311"/>
                  </a:lnTo>
                  <a:lnTo>
                    <a:pt x="6989" y="5288"/>
                  </a:lnTo>
                  <a:lnTo>
                    <a:pt x="6989" y="5242"/>
                  </a:lnTo>
                  <a:lnTo>
                    <a:pt x="6989" y="5196"/>
                  </a:lnTo>
                  <a:lnTo>
                    <a:pt x="7081" y="5035"/>
                  </a:lnTo>
                  <a:lnTo>
                    <a:pt x="7196" y="4851"/>
                  </a:lnTo>
                  <a:lnTo>
                    <a:pt x="7518" y="4414"/>
                  </a:lnTo>
                  <a:lnTo>
                    <a:pt x="7955" y="3908"/>
                  </a:lnTo>
                  <a:lnTo>
                    <a:pt x="8460" y="3379"/>
                  </a:lnTo>
                  <a:lnTo>
                    <a:pt x="8989" y="2874"/>
                  </a:lnTo>
                  <a:lnTo>
                    <a:pt x="9288" y="2644"/>
                  </a:lnTo>
                  <a:lnTo>
                    <a:pt x="9564" y="2437"/>
                  </a:lnTo>
                  <a:lnTo>
                    <a:pt x="9840" y="2253"/>
                  </a:lnTo>
                  <a:lnTo>
                    <a:pt x="10093" y="2115"/>
                  </a:lnTo>
                  <a:lnTo>
                    <a:pt x="10345" y="1977"/>
                  </a:lnTo>
                  <a:lnTo>
                    <a:pt x="10575" y="1908"/>
                  </a:lnTo>
                  <a:lnTo>
                    <a:pt x="11081" y="1816"/>
                  </a:lnTo>
                  <a:lnTo>
                    <a:pt x="11679" y="1724"/>
                  </a:lnTo>
                  <a:lnTo>
                    <a:pt x="12323" y="1632"/>
                  </a:lnTo>
                  <a:lnTo>
                    <a:pt x="12989" y="1563"/>
                  </a:lnTo>
                  <a:lnTo>
                    <a:pt x="14277" y="1494"/>
                  </a:lnTo>
                  <a:lnTo>
                    <a:pt x="15196" y="1471"/>
                  </a:lnTo>
                  <a:lnTo>
                    <a:pt x="15311" y="1448"/>
                  </a:lnTo>
                  <a:lnTo>
                    <a:pt x="15334" y="1448"/>
                  </a:lnTo>
                  <a:lnTo>
                    <a:pt x="15357" y="1425"/>
                  </a:lnTo>
                  <a:lnTo>
                    <a:pt x="15288" y="1379"/>
                  </a:lnTo>
                  <a:lnTo>
                    <a:pt x="15173" y="1333"/>
                  </a:lnTo>
                  <a:lnTo>
                    <a:pt x="14782" y="1172"/>
                  </a:lnTo>
                  <a:lnTo>
                    <a:pt x="14277" y="1012"/>
                  </a:lnTo>
                  <a:lnTo>
                    <a:pt x="13196" y="713"/>
                  </a:lnTo>
                  <a:lnTo>
                    <a:pt x="12667" y="575"/>
                  </a:lnTo>
                  <a:lnTo>
                    <a:pt x="988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62"/>
            <p:cNvSpPr/>
            <p:nvPr/>
          </p:nvSpPr>
          <p:spPr>
            <a:xfrm>
              <a:off x="5540525" y="726075"/>
              <a:ext cx="406350" cy="341400"/>
            </a:xfrm>
            <a:custGeom>
              <a:rect b="b" l="l" r="r" t="t"/>
              <a:pathLst>
                <a:path extrusionOk="0" h="13656" w="16254">
                  <a:moveTo>
                    <a:pt x="11771" y="0"/>
                  </a:moveTo>
                  <a:lnTo>
                    <a:pt x="11334" y="23"/>
                  </a:lnTo>
                  <a:lnTo>
                    <a:pt x="10851" y="46"/>
                  </a:lnTo>
                  <a:lnTo>
                    <a:pt x="9817" y="138"/>
                  </a:lnTo>
                  <a:lnTo>
                    <a:pt x="9242" y="230"/>
                  </a:lnTo>
                  <a:lnTo>
                    <a:pt x="8644" y="322"/>
                  </a:lnTo>
                  <a:lnTo>
                    <a:pt x="8047" y="414"/>
                  </a:lnTo>
                  <a:lnTo>
                    <a:pt x="7426" y="552"/>
                  </a:lnTo>
                  <a:lnTo>
                    <a:pt x="6805" y="690"/>
                  </a:lnTo>
                  <a:lnTo>
                    <a:pt x="6184" y="851"/>
                  </a:lnTo>
                  <a:lnTo>
                    <a:pt x="5564" y="1035"/>
                  </a:lnTo>
                  <a:lnTo>
                    <a:pt x="4943" y="1242"/>
                  </a:lnTo>
                  <a:lnTo>
                    <a:pt x="4644" y="1357"/>
                  </a:lnTo>
                  <a:lnTo>
                    <a:pt x="4345" y="1471"/>
                  </a:lnTo>
                  <a:lnTo>
                    <a:pt x="4092" y="1609"/>
                  </a:lnTo>
                  <a:lnTo>
                    <a:pt x="3817" y="1770"/>
                  </a:lnTo>
                  <a:lnTo>
                    <a:pt x="3587" y="1908"/>
                  </a:lnTo>
                  <a:lnTo>
                    <a:pt x="3334" y="2092"/>
                  </a:lnTo>
                  <a:lnTo>
                    <a:pt x="2897" y="2437"/>
                  </a:lnTo>
                  <a:lnTo>
                    <a:pt x="2506" y="2828"/>
                  </a:lnTo>
                  <a:lnTo>
                    <a:pt x="2161" y="3242"/>
                  </a:lnTo>
                  <a:lnTo>
                    <a:pt x="1862" y="3655"/>
                  </a:lnTo>
                  <a:lnTo>
                    <a:pt x="1587" y="4092"/>
                  </a:lnTo>
                  <a:lnTo>
                    <a:pt x="1357" y="4506"/>
                  </a:lnTo>
                  <a:lnTo>
                    <a:pt x="1150" y="4943"/>
                  </a:lnTo>
                  <a:lnTo>
                    <a:pt x="989" y="5357"/>
                  </a:lnTo>
                  <a:lnTo>
                    <a:pt x="851" y="5748"/>
                  </a:lnTo>
                  <a:lnTo>
                    <a:pt x="736" y="6115"/>
                  </a:lnTo>
                  <a:lnTo>
                    <a:pt x="667" y="6460"/>
                  </a:lnTo>
                  <a:lnTo>
                    <a:pt x="598" y="6759"/>
                  </a:lnTo>
                  <a:lnTo>
                    <a:pt x="552" y="7035"/>
                  </a:lnTo>
                  <a:lnTo>
                    <a:pt x="529" y="7541"/>
                  </a:lnTo>
                  <a:lnTo>
                    <a:pt x="506" y="8138"/>
                  </a:lnTo>
                  <a:lnTo>
                    <a:pt x="483" y="9380"/>
                  </a:lnTo>
                  <a:lnTo>
                    <a:pt x="460" y="9978"/>
                  </a:lnTo>
                  <a:lnTo>
                    <a:pt x="414" y="10552"/>
                  </a:lnTo>
                  <a:lnTo>
                    <a:pt x="368" y="11035"/>
                  </a:lnTo>
                  <a:lnTo>
                    <a:pt x="322" y="11219"/>
                  </a:lnTo>
                  <a:lnTo>
                    <a:pt x="276" y="11403"/>
                  </a:lnTo>
                  <a:lnTo>
                    <a:pt x="184" y="11748"/>
                  </a:lnTo>
                  <a:lnTo>
                    <a:pt x="115" y="12093"/>
                  </a:lnTo>
                  <a:lnTo>
                    <a:pt x="69" y="12438"/>
                  </a:lnTo>
                  <a:lnTo>
                    <a:pt x="23" y="12782"/>
                  </a:lnTo>
                  <a:lnTo>
                    <a:pt x="0" y="13311"/>
                  </a:lnTo>
                  <a:lnTo>
                    <a:pt x="0" y="13518"/>
                  </a:lnTo>
                  <a:lnTo>
                    <a:pt x="1816" y="13656"/>
                  </a:lnTo>
                  <a:lnTo>
                    <a:pt x="4023" y="10093"/>
                  </a:lnTo>
                  <a:lnTo>
                    <a:pt x="6851" y="8299"/>
                  </a:lnTo>
                  <a:lnTo>
                    <a:pt x="4759" y="8001"/>
                  </a:lnTo>
                  <a:lnTo>
                    <a:pt x="4759" y="7909"/>
                  </a:lnTo>
                  <a:lnTo>
                    <a:pt x="4759" y="7656"/>
                  </a:lnTo>
                  <a:lnTo>
                    <a:pt x="4782" y="7472"/>
                  </a:lnTo>
                  <a:lnTo>
                    <a:pt x="4851" y="7265"/>
                  </a:lnTo>
                  <a:lnTo>
                    <a:pt x="4920" y="7012"/>
                  </a:lnTo>
                  <a:lnTo>
                    <a:pt x="5012" y="6713"/>
                  </a:lnTo>
                  <a:lnTo>
                    <a:pt x="5173" y="6391"/>
                  </a:lnTo>
                  <a:lnTo>
                    <a:pt x="5357" y="6069"/>
                  </a:lnTo>
                  <a:lnTo>
                    <a:pt x="5610" y="5679"/>
                  </a:lnTo>
                  <a:lnTo>
                    <a:pt x="5886" y="5288"/>
                  </a:lnTo>
                  <a:lnTo>
                    <a:pt x="6253" y="4874"/>
                  </a:lnTo>
                  <a:lnTo>
                    <a:pt x="6667" y="4437"/>
                  </a:lnTo>
                  <a:lnTo>
                    <a:pt x="7173" y="4000"/>
                  </a:lnTo>
                  <a:lnTo>
                    <a:pt x="7748" y="3518"/>
                  </a:lnTo>
                  <a:lnTo>
                    <a:pt x="7978" y="3357"/>
                  </a:lnTo>
                  <a:lnTo>
                    <a:pt x="8208" y="3196"/>
                  </a:lnTo>
                  <a:lnTo>
                    <a:pt x="8713" y="2920"/>
                  </a:lnTo>
                  <a:lnTo>
                    <a:pt x="9242" y="2667"/>
                  </a:lnTo>
                  <a:lnTo>
                    <a:pt x="9817" y="2460"/>
                  </a:lnTo>
                  <a:lnTo>
                    <a:pt x="10369" y="2276"/>
                  </a:lnTo>
                  <a:lnTo>
                    <a:pt x="10966" y="2115"/>
                  </a:lnTo>
                  <a:lnTo>
                    <a:pt x="11564" y="2000"/>
                  </a:lnTo>
                  <a:lnTo>
                    <a:pt x="12139" y="1908"/>
                  </a:lnTo>
                  <a:lnTo>
                    <a:pt x="12736" y="1839"/>
                  </a:lnTo>
                  <a:lnTo>
                    <a:pt x="13311" y="1793"/>
                  </a:lnTo>
                  <a:lnTo>
                    <a:pt x="13863" y="1747"/>
                  </a:lnTo>
                  <a:lnTo>
                    <a:pt x="15403" y="1747"/>
                  </a:lnTo>
                  <a:lnTo>
                    <a:pt x="16254" y="1770"/>
                  </a:lnTo>
                  <a:lnTo>
                    <a:pt x="15311" y="1219"/>
                  </a:lnTo>
                  <a:lnTo>
                    <a:pt x="14392" y="736"/>
                  </a:lnTo>
                  <a:lnTo>
                    <a:pt x="13587" y="345"/>
                  </a:lnTo>
                  <a:lnTo>
                    <a:pt x="13242" y="207"/>
                  </a:lnTo>
                  <a:lnTo>
                    <a:pt x="12989" y="115"/>
                  </a:lnTo>
                  <a:lnTo>
                    <a:pt x="12759" y="69"/>
                  </a:lnTo>
                  <a:lnTo>
                    <a:pt x="12484" y="23"/>
                  </a:lnTo>
                  <a:lnTo>
                    <a:pt x="12162" y="23"/>
                  </a:lnTo>
                  <a:lnTo>
                    <a:pt x="1177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62"/>
            <p:cNvSpPr/>
            <p:nvPr/>
          </p:nvSpPr>
          <p:spPr>
            <a:xfrm>
              <a:off x="5568100" y="1208850"/>
              <a:ext cx="28775" cy="15550"/>
            </a:xfrm>
            <a:custGeom>
              <a:rect b="b" l="l" r="r" t="t"/>
              <a:pathLst>
                <a:path extrusionOk="0" h="622" w="1151">
                  <a:moveTo>
                    <a:pt x="1150" y="0"/>
                  </a:moveTo>
                  <a:lnTo>
                    <a:pt x="162" y="414"/>
                  </a:lnTo>
                  <a:lnTo>
                    <a:pt x="1" y="621"/>
                  </a:lnTo>
                  <a:lnTo>
                    <a:pt x="1150" y="0"/>
                  </a:lnTo>
                  <a:close/>
                  <a:moveTo>
                    <a:pt x="1" y="621"/>
                  </a:moveTo>
                  <a:lnTo>
                    <a:pt x="1" y="621"/>
                  </a:lnTo>
                  <a:lnTo>
                    <a:pt x="1" y="62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62"/>
            <p:cNvSpPr/>
            <p:nvPr/>
          </p:nvSpPr>
          <p:spPr>
            <a:xfrm>
              <a:off x="5531900" y="1245625"/>
              <a:ext cx="105200" cy="41975"/>
            </a:xfrm>
            <a:custGeom>
              <a:rect b="b" l="l" r="r" t="t"/>
              <a:pathLst>
                <a:path extrusionOk="0" h="1679" w="4208">
                  <a:moveTo>
                    <a:pt x="759" y="1"/>
                  </a:moveTo>
                  <a:lnTo>
                    <a:pt x="0" y="943"/>
                  </a:lnTo>
                  <a:lnTo>
                    <a:pt x="529" y="1012"/>
                  </a:lnTo>
                  <a:lnTo>
                    <a:pt x="1173" y="1104"/>
                  </a:lnTo>
                  <a:lnTo>
                    <a:pt x="2575" y="1357"/>
                  </a:lnTo>
                  <a:lnTo>
                    <a:pt x="3725" y="1587"/>
                  </a:lnTo>
                  <a:lnTo>
                    <a:pt x="4208" y="1679"/>
                  </a:lnTo>
                  <a:lnTo>
                    <a:pt x="3955" y="1518"/>
                  </a:lnTo>
                  <a:lnTo>
                    <a:pt x="3334" y="1173"/>
                  </a:lnTo>
                  <a:lnTo>
                    <a:pt x="2989" y="966"/>
                  </a:lnTo>
                  <a:lnTo>
                    <a:pt x="2644" y="805"/>
                  </a:lnTo>
                  <a:lnTo>
                    <a:pt x="2345" y="690"/>
                  </a:lnTo>
                  <a:lnTo>
                    <a:pt x="2230" y="644"/>
                  </a:lnTo>
                  <a:lnTo>
                    <a:pt x="2116" y="644"/>
                  </a:lnTo>
                  <a:lnTo>
                    <a:pt x="2001" y="621"/>
                  </a:lnTo>
                  <a:lnTo>
                    <a:pt x="1840" y="575"/>
                  </a:lnTo>
                  <a:lnTo>
                    <a:pt x="1495" y="415"/>
                  </a:lnTo>
                  <a:lnTo>
                    <a:pt x="1104" y="231"/>
                  </a:lnTo>
                  <a:lnTo>
                    <a:pt x="75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62"/>
            <p:cNvSpPr/>
            <p:nvPr/>
          </p:nvSpPr>
          <p:spPr>
            <a:xfrm>
              <a:off x="5594550" y="1132400"/>
              <a:ext cx="89675" cy="129350"/>
            </a:xfrm>
            <a:custGeom>
              <a:rect b="b" l="l" r="r" t="t"/>
              <a:pathLst>
                <a:path extrusionOk="0" h="5174" w="3587">
                  <a:moveTo>
                    <a:pt x="0" y="1"/>
                  </a:moveTo>
                  <a:lnTo>
                    <a:pt x="92" y="3058"/>
                  </a:lnTo>
                  <a:lnTo>
                    <a:pt x="3058" y="5173"/>
                  </a:lnTo>
                  <a:lnTo>
                    <a:pt x="3219" y="4806"/>
                  </a:lnTo>
                  <a:lnTo>
                    <a:pt x="3357" y="4415"/>
                  </a:lnTo>
                  <a:lnTo>
                    <a:pt x="3495" y="3978"/>
                  </a:lnTo>
                  <a:lnTo>
                    <a:pt x="3541" y="3725"/>
                  </a:lnTo>
                  <a:lnTo>
                    <a:pt x="3587" y="3449"/>
                  </a:lnTo>
                  <a:lnTo>
                    <a:pt x="3587" y="3150"/>
                  </a:lnTo>
                  <a:lnTo>
                    <a:pt x="3564" y="2989"/>
                  </a:lnTo>
                  <a:lnTo>
                    <a:pt x="3541" y="2829"/>
                  </a:lnTo>
                  <a:lnTo>
                    <a:pt x="3472" y="2645"/>
                  </a:lnTo>
                  <a:lnTo>
                    <a:pt x="3403" y="2484"/>
                  </a:lnTo>
                  <a:lnTo>
                    <a:pt x="3311" y="2300"/>
                  </a:lnTo>
                  <a:lnTo>
                    <a:pt x="3196" y="2139"/>
                  </a:lnTo>
                  <a:lnTo>
                    <a:pt x="3058" y="1955"/>
                  </a:lnTo>
                  <a:lnTo>
                    <a:pt x="2897" y="1794"/>
                  </a:lnTo>
                  <a:lnTo>
                    <a:pt x="2690" y="1610"/>
                  </a:lnTo>
                  <a:lnTo>
                    <a:pt x="2460" y="1449"/>
                  </a:lnTo>
                  <a:lnTo>
                    <a:pt x="1816" y="1035"/>
                  </a:lnTo>
                  <a:lnTo>
                    <a:pt x="1173" y="644"/>
                  </a:lnTo>
                  <a:lnTo>
                    <a:pt x="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62"/>
            <p:cNvSpPr/>
            <p:nvPr/>
          </p:nvSpPr>
          <p:spPr>
            <a:xfrm>
              <a:off x="5726150" y="3195150"/>
              <a:ext cx="299475" cy="720175"/>
            </a:xfrm>
            <a:custGeom>
              <a:rect b="b" l="l" r="r" t="t"/>
              <a:pathLst>
                <a:path extrusionOk="0" h="28807" w="11979">
                  <a:moveTo>
                    <a:pt x="622" y="0"/>
                  </a:moveTo>
                  <a:lnTo>
                    <a:pt x="461" y="46"/>
                  </a:lnTo>
                  <a:lnTo>
                    <a:pt x="323" y="644"/>
                  </a:lnTo>
                  <a:lnTo>
                    <a:pt x="392" y="1518"/>
                  </a:lnTo>
                  <a:lnTo>
                    <a:pt x="530" y="3656"/>
                  </a:lnTo>
                  <a:lnTo>
                    <a:pt x="599" y="4966"/>
                  </a:lnTo>
                  <a:lnTo>
                    <a:pt x="645" y="6300"/>
                  </a:lnTo>
                  <a:lnTo>
                    <a:pt x="645" y="7587"/>
                  </a:lnTo>
                  <a:lnTo>
                    <a:pt x="645" y="8162"/>
                  </a:lnTo>
                  <a:lnTo>
                    <a:pt x="622" y="8690"/>
                  </a:lnTo>
                  <a:lnTo>
                    <a:pt x="599" y="9610"/>
                  </a:lnTo>
                  <a:lnTo>
                    <a:pt x="599" y="10346"/>
                  </a:lnTo>
                  <a:lnTo>
                    <a:pt x="668" y="10920"/>
                  </a:lnTo>
                  <a:lnTo>
                    <a:pt x="760" y="11380"/>
                  </a:lnTo>
                  <a:lnTo>
                    <a:pt x="852" y="11771"/>
                  </a:lnTo>
                  <a:lnTo>
                    <a:pt x="966" y="12093"/>
                  </a:lnTo>
                  <a:lnTo>
                    <a:pt x="1104" y="12415"/>
                  </a:lnTo>
                  <a:lnTo>
                    <a:pt x="1219" y="12714"/>
                  </a:lnTo>
                  <a:lnTo>
                    <a:pt x="1265" y="12944"/>
                  </a:lnTo>
                  <a:lnTo>
                    <a:pt x="1288" y="13288"/>
                  </a:lnTo>
                  <a:lnTo>
                    <a:pt x="1288" y="13725"/>
                  </a:lnTo>
                  <a:lnTo>
                    <a:pt x="1288" y="14231"/>
                  </a:lnTo>
                  <a:lnTo>
                    <a:pt x="1242" y="15380"/>
                  </a:lnTo>
                  <a:lnTo>
                    <a:pt x="1173" y="16645"/>
                  </a:lnTo>
                  <a:lnTo>
                    <a:pt x="1012" y="18898"/>
                  </a:lnTo>
                  <a:lnTo>
                    <a:pt x="920" y="19886"/>
                  </a:lnTo>
                  <a:lnTo>
                    <a:pt x="760" y="20967"/>
                  </a:lnTo>
                  <a:lnTo>
                    <a:pt x="415" y="23450"/>
                  </a:lnTo>
                  <a:lnTo>
                    <a:pt x="231" y="24852"/>
                  </a:lnTo>
                  <a:lnTo>
                    <a:pt x="93" y="26163"/>
                  </a:lnTo>
                  <a:lnTo>
                    <a:pt x="24" y="27243"/>
                  </a:lnTo>
                  <a:lnTo>
                    <a:pt x="1" y="27657"/>
                  </a:lnTo>
                  <a:lnTo>
                    <a:pt x="24" y="27933"/>
                  </a:lnTo>
                  <a:lnTo>
                    <a:pt x="70" y="28163"/>
                  </a:lnTo>
                  <a:lnTo>
                    <a:pt x="139" y="28393"/>
                  </a:lnTo>
                  <a:lnTo>
                    <a:pt x="231" y="28599"/>
                  </a:lnTo>
                  <a:lnTo>
                    <a:pt x="346" y="28806"/>
                  </a:lnTo>
                  <a:lnTo>
                    <a:pt x="4783" y="28806"/>
                  </a:lnTo>
                  <a:lnTo>
                    <a:pt x="5036" y="28553"/>
                  </a:lnTo>
                  <a:lnTo>
                    <a:pt x="5289" y="28301"/>
                  </a:lnTo>
                  <a:lnTo>
                    <a:pt x="5518" y="28048"/>
                  </a:lnTo>
                  <a:lnTo>
                    <a:pt x="5748" y="27772"/>
                  </a:lnTo>
                  <a:lnTo>
                    <a:pt x="5955" y="27473"/>
                  </a:lnTo>
                  <a:lnTo>
                    <a:pt x="6139" y="27197"/>
                  </a:lnTo>
                  <a:lnTo>
                    <a:pt x="6300" y="26898"/>
                  </a:lnTo>
                  <a:lnTo>
                    <a:pt x="6438" y="26599"/>
                  </a:lnTo>
                  <a:lnTo>
                    <a:pt x="6599" y="26186"/>
                  </a:lnTo>
                  <a:lnTo>
                    <a:pt x="6829" y="25703"/>
                  </a:lnTo>
                  <a:lnTo>
                    <a:pt x="7404" y="24507"/>
                  </a:lnTo>
                  <a:lnTo>
                    <a:pt x="8116" y="23128"/>
                  </a:lnTo>
                  <a:lnTo>
                    <a:pt x="8898" y="21680"/>
                  </a:lnTo>
                  <a:lnTo>
                    <a:pt x="9657" y="20208"/>
                  </a:lnTo>
                  <a:lnTo>
                    <a:pt x="10369" y="18829"/>
                  </a:lnTo>
                  <a:lnTo>
                    <a:pt x="10967" y="17656"/>
                  </a:lnTo>
                  <a:lnTo>
                    <a:pt x="11174" y="17151"/>
                  </a:lnTo>
                  <a:lnTo>
                    <a:pt x="11358" y="16760"/>
                  </a:lnTo>
                  <a:lnTo>
                    <a:pt x="11611" y="16047"/>
                  </a:lnTo>
                  <a:lnTo>
                    <a:pt x="11795" y="15403"/>
                  </a:lnTo>
                  <a:lnTo>
                    <a:pt x="11863" y="15105"/>
                  </a:lnTo>
                  <a:lnTo>
                    <a:pt x="11909" y="14852"/>
                  </a:lnTo>
                  <a:lnTo>
                    <a:pt x="11932" y="14622"/>
                  </a:lnTo>
                  <a:lnTo>
                    <a:pt x="11932" y="14415"/>
                  </a:lnTo>
                  <a:lnTo>
                    <a:pt x="11886" y="14277"/>
                  </a:lnTo>
                  <a:lnTo>
                    <a:pt x="11818" y="14162"/>
                  </a:lnTo>
                  <a:lnTo>
                    <a:pt x="11772" y="14116"/>
                  </a:lnTo>
                  <a:lnTo>
                    <a:pt x="11726" y="14093"/>
                  </a:lnTo>
                  <a:lnTo>
                    <a:pt x="11588" y="14093"/>
                  </a:lnTo>
                  <a:lnTo>
                    <a:pt x="11404" y="14139"/>
                  </a:lnTo>
                  <a:lnTo>
                    <a:pt x="11174" y="14254"/>
                  </a:lnTo>
                  <a:lnTo>
                    <a:pt x="10921" y="14415"/>
                  </a:lnTo>
                  <a:lnTo>
                    <a:pt x="10599" y="14668"/>
                  </a:lnTo>
                  <a:lnTo>
                    <a:pt x="10277" y="14921"/>
                  </a:lnTo>
                  <a:lnTo>
                    <a:pt x="9932" y="15174"/>
                  </a:lnTo>
                  <a:lnTo>
                    <a:pt x="9588" y="15380"/>
                  </a:lnTo>
                  <a:lnTo>
                    <a:pt x="9243" y="15587"/>
                  </a:lnTo>
                  <a:lnTo>
                    <a:pt x="8875" y="15771"/>
                  </a:lnTo>
                  <a:lnTo>
                    <a:pt x="8530" y="15932"/>
                  </a:lnTo>
                  <a:lnTo>
                    <a:pt x="7863" y="16208"/>
                  </a:lnTo>
                  <a:lnTo>
                    <a:pt x="6645" y="16691"/>
                  </a:lnTo>
                  <a:lnTo>
                    <a:pt x="6116" y="16944"/>
                  </a:lnTo>
                  <a:lnTo>
                    <a:pt x="5886" y="17059"/>
                  </a:lnTo>
                  <a:lnTo>
                    <a:pt x="5679" y="17197"/>
                  </a:lnTo>
                  <a:lnTo>
                    <a:pt x="5334" y="17449"/>
                  </a:lnTo>
                  <a:lnTo>
                    <a:pt x="5082" y="17587"/>
                  </a:lnTo>
                  <a:lnTo>
                    <a:pt x="4990" y="17633"/>
                  </a:lnTo>
                  <a:lnTo>
                    <a:pt x="4944" y="17633"/>
                  </a:lnTo>
                  <a:lnTo>
                    <a:pt x="4967" y="17564"/>
                  </a:lnTo>
                  <a:lnTo>
                    <a:pt x="5151" y="17358"/>
                  </a:lnTo>
                  <a:lnTo>
                    <a:pt x="5541" y="16990"/>
                  </a:lnTo>
                  <a:lnTo>
                    <a:pt x="6162" y="16438"/>
                  </a:lnTo>
                  <a:lnTo>
                    <a:pt x="7036" y="15702"/>
                  </a:lnTo>
                  <a:lnTo>
                    <a:pt x="7518" y="15311"/>
                  </a:lnTo>
                  <a:lnTo>
                    <a:pt x="8001" y="14921"/>
                  </a:lnTo>
                  <a:lnTo>
                    <a:pt x="8484" y="14599"/>
                  </a:lnTo>
                  <a:lnTo>
                    <a:pt x="8921" y="14277"/>
                  </a:lnTo>
                  <a:lnTo>
                    <a:pt x="9771" y="13725"/>
                  </a:lnTo>
                  <a:lnTo>
                    <a:pt x="10507" y="13311"/>
                  </a:lnTo>
                  <a:lnTo>
                    <a:pt x="11105" y="12967"/>
                  </a:lnTo>
                  <a:lnTo>
                    <a:pt x="11565" y="12760"/>
                  </a:lnTo>
                  <a:lnTo>
                    <a:pt x="11955" y="12576"/>
                  </a:lnTo>
                  <a:lnTo>
                    <a:pt x="11726" y="12576"/>
                  </a:lnTo>
                  <a:lnTo>
                    <a:pt x="11450" y="12599"/>
                  </a:lnTo>
                  <a:lnTo>
                    <a:pt x="11036" y="12668"/>
                  </a:lnTo>
                  <a:lnTo>
                    <a:pt x="10507" y="12806"/>
                  </a:lnTo>
                  <a:lnTo>
                    <a:pt x="9863" y="13012"/>
                  </a:lnTo>
                  <a:lnTo>
                    <a:pt x="9519" y="13150"/>
                  </a:lnTo>
                  <a:lnTo>
                    <a:pt x="9105" y="13334"/>
                  </a:lnTo>
                  <a:lnTo>
                    <a:pt x="8691" y="13541"/>
                  </a:lnTo>
                  <a:lnTo>
                    <a:pt x="8231" y="13771"/>
                  </a:lnTo>
                  <a:lnTo>
                    <a:pt x="6645" y="14599"/>
                  </a:lnTo>
                  <a:lnTo>
                    <a:pt x="5633" y="15082"/>
                  </a:lnTo>
                  <a:lnTo>
                    <a:pt x="5105" y="15334"/>
                  </a:lnTo>
                  <a:lnTo>
                    <a:pt x="4944" y="15403"/>
                  </a:lnTo>
                  <a:lnTo>
                    <a:pt x="5013" y="15036"/>
                  </a:lnTo>
                  <a:lnTo>
                    <a:pt x="5105" y="14645"/>
                  </a:lnTo>
                  <a:lnTo>
                    <a:pt x="5289" y="14185"/>
                  </a:lnTo>
                  <a:lnTo>
                    <a:pt x="5380" y="13932"/>
                  </a:lnTo>
                  <a:lnTo>
                    <a:pt x="5518" y="13656"/>
                  </a:lnTo>
                  <a:lnTo>
                    <a:pt x="5656" y="13403"/>
                  </a:lnTo>
                  <a:lnTo>
                    <a:pt x="5817" y="13150"/>
                  </a:lnTo>
                  <a:lnTo>
                    <a:pt x="6001" y="12898"/>
                  </a:lnTo>
                  <a:lnTo>
                    <a:pt x="6231" y="12668"/>
                  </a:lnTo>
                  <a:lnTo>
                    <a:pt x="6461" y="12461"/>
                  </a:lnTo>
                  <a:lnTo>
                    <a:pt x="6737" y="12277"/>
                  </a:lnTo>
                  <a:lnTo>
                    <a:pt x="7013" y="12093"/>
                  </a:lnTo>
                  <a:lnTo>
                    <a:pt x="7312" y="11886"/>
                  </a:lnTo>
                  <a:lnTo>
                    <a:pt x="7886" y="11426"/>
                  </a:lnTo>
                  <a:lnTo>
                    <a:pt x="8438" y="10920"/>
                  </a:lnTo>
                  <a:lnTo>
                    <a:pt x="8990" y="10415"/>
                  </a:lnTo>
                  <a:lnTo>
                    <a:pt x="9886" y="9518"/>
                  </a:lnTo>
                  <a:lnTo>
                    <a:pt x="10231" y="9196"/>
                  </a:lnTo>
                  <a:lnTo>
                    <a:pt x="10461" y="8989"/>
                  </a:lnTo>
                  <a:lnTo>
                    <a:pt x="10691" y="8805"/>
                  </a:lnTo>
                  <a:lnTo>
                    <a:pt x="10990" y="8461"/>
                  </a:lnTo>
                  <a:lnTo>
                    <a:pt x="11335" y="8024"/>
                  </a:lnTo>
                  <a:lnTo>
                    <a:pt x="11496" y="7794"/>
                  </a:lnTo>
                  <a:lnTo>
                    <a:pt x="11657" y="7541"/>
                  </a:lnTo>
                  <a:lnTo>
                    <a:pt x="11772" y="7288"/>
                  </a:lnTo>
                  <a:lnTo>
                    <a:pt x="11886" y="7035"/>
                  </a:lnTo>
                  <a:lnTo>
                    <a:pt x="11955" y="6805"/>
                  </a:lnTo>
                  <a:lnTo>
                    <a:pt x="11978" y="6575"/>
                  </a:lnTo>
                  <a:lnTo>
                    <a:pt x="11955" y="6460"/>
                  </a:lnTo>
                  <a:lnTo>
                    <a:pt x="11932" y="6346"/>
                  </a:lnTo>
                  <a:lnTo>
                    <a:pt x="11909" y="6254"/>
                  </a:lnTo>
                  <a:lnTo>
                    <a:pt x="11863" y="6162"/>
                  </a:lnTo>
                  <a:lnTo>
                    <a:pt x="11795" y="6070"/>
                  </a:lnTo>
                  <a:lnTo>
                    <a:pt x="11726" y="6001"/>
                  </a:lnTo>
                  <a:lnTo>
                    <a:pt x="11611" y="5932"/>
                  </a:lnTo>
                  <a:lnTo>
                    <a:pt x="11496" y="5863"/>
                  </a:lnTo>
                  <a:lnTo>
                    <a:pt x="11220" y="5748"/>
                  </a:lnTo>
                  <a:lnTo>
                    <a:pt x="10921" y="5633"/>
                  </a:lnTo>
                  <a:lnTo>
                    <a:pt x="10208" y="5426"/>
                  </a:lnTo>
                  <a:lnTo>
                    <a:pt x="9427" y="5219"/>
                  </a:lnTo>
                  <a:lnTo>
                    <a:pt x="8622" y="5035"/>
                  </a:lnTo>
                  <a:lnTo>
                    <a:pt x="7220" y="4713"/>
                  </a:lnTo>
                  <a:lnTo>
                    <a:pt x="6714" y="4598"/>
                  </a:lnTo>
                  <a:lnTo>
                    <a:pt x="6438" y="4529"/>
                  </a:lnTo>
                  <a:lnTo>
                    <a:pt x="6392" y="4506"/>
                  </a:lnTo>
                  <a:lnTo>
                    <a:pt x="6369" y="4460"/>
                  </a:lnTo>
                  <a:lnTo>
                    <a:pt x="6369" y="4368"/>
                  </a:lnTo>
                  <a:lnTo>
                    <a:pt x="6415" y="4207"/>
                  </a:lnTo>
                  <a:lnTo>
                    <a:pt x="6507" y="4024"/>
                  </a:lnTo>
                  <a:lnTo>
                    <a:pt x="6737" y="3564"/>
                  </a:lnTo>
                  <a:lnTo>
                    <a:pt x="7013" y="3058"/>
                  </a:lnTo>
                  <a:lnTo>
                    <a:pt x="7243" y="2552"/>
                  </a:lnTo>
                  <a:lnTo>
                    <a:pt x="7335" y="2322"/>
                  </a:lnTo>
                  <a:lnTo>
                    <a:pt x="7381" y="2115"/>
                  </a:lnTo>
                  <a:lnTo>
                    <a:pt x="7381" y="1932"/>
                  </a:lnTo>
                  <a:lnTo>
                    <a:pt x="7358" y="1863"/>
                  </a:lnTo>
                  <a:lnTo>
                    <a:pt x="7335" y="1817"/>
                  </a:lnTo>
                  <a:lnTo>
                    <a:pt x="7289" y="1748"/>
                  </a:lnTo>
                  <a:lnTo>
                    <a:pt x="7220" y="1725"/>
                  </a:lnTo>
                  <a:lnTo>
                    <a:pt x="7128" y="1702"/>
                  </a:lnTo>
                  <a:lnTo>
                    <a:pt x="6829" y="1702"/>
                  </a:lnTo>
                  <a:lnTo>
                    <a:pt x="6645" y="1725"/>
                  </a:lnTo>
                  <a:lnTo>
                    <a:pt x="6507" y="1771"/>
                  </a:lnTo>
                  <a:lnTo>
                    <a:pt x="6392" y="1817"/>
                  </a:lnTo>
                  <a:lnTo>
                    <a:pt x="6300" y="1886"/>
                  </a:lnTo>
                  <a:lnTo>
                    <a:pt x="6231" y="1954"/>
                  </a:lnTo>
                  <a:lnTo>
                    <a:pt x="6093" y="2138"/>
                  </a:lnTo>
                  <a:lnTo>
                    <a:pt x="5978" y="2345"/>
                  </a:lnTo>
                  <a:lnTo>
                    <a:pt x="5863" y="2575"/>
                  </a:lnTo>
                  <a:lnTo>
                    <a:pt x="5771" y="2690"/>
                  </a:lnTo>
                  <a:lnTo>
                    <a:pt x="5656" y="2805"/>
                  </a:lnTo>
                  <a:lnTo>
                    <a:pt x="5541" y="2920"/>
                  </a:lnTo>
                  <a:lnTo>
                    <a:pt x="5380" y="3035"/>
                  </a:lnTo>
                  <a:lnTo>
                    <a:pt x="5220" y="3150"/>
                  </a:lnTo>
                  <a:lnTo>
                    <a:pt x="5082" y="3265"/>
                  </a:lnTo>
                  <a:lnTo>
                    <a:pt x="4852" y="3518"/>
                  </a:lnTo>
                  <a:lnTo>
                    <a:pt x="4668" y="3771"/>
                  </a:lnTo>
                  <a:lnTo>
                    <a:pt x="4530" y="4001"/>
                  </a:lnTo>
                  <a:lnTo>
                    <a:pt x="4438" y="4207"/>
                  </a:lnTo>
                  <a:lnTo>
                    <a:pt x="4392" y="4368"/>
                  </a:lnTo>
                  <a:lnTo>
                    <a:pt x="4346" y="4529"/>
                  </a:lnTo>
                  <a:lnTo>
                    <a:pt x="4415" y="4483"/>
                  </a:lnTo>
                  <a:lnTo>
                    <a:pt x="4461" y="4483"/>
                  </a:lnTo>
                  <a:lnTo>
                    <a:pt x="4484" y="4506"/>
                  </a:lnTo>
                  <a:lnTo>
                    <a:pt x="4484" y="4552"/>
                  </a:lnTo>
                  <a:lnTo>
                    <a:pt x="4461" y="4690"/>
                  </a:lnTo>
                  <a:lnTo>
                    <a:pt x="4346" y="4966"/>
                  </a:lnTo>
                  <a:lnTo>
                    <a:pt x="4116" y="5403"/>
                  </a:lnTo>
                  <a:lnTo>
                    <a:pt x="3748" y="6024"/>
                  </a:lnTo>
                  <a:lnTo>
                    <a:pt x="3357" y="6690"/>
                  </a:lnTo>
                  <a:lnTo>
                    <a:pt x="3059" y="7288"/>
                  </a:lnTo>
                  <a:lnTo>
                    <a:pt x="2622" y="8185"/>
                  </a:lnTo>
                  <a:lnTo>
                    <a:pt x="2438" y="8507"/>
                  </a:lnTo>
                  <a:lnTo>
                    <a:pt x="2346" y="8621"/>
                  </a:lnTo>
                  <a:lnTo>
                    <a:pt x="2254" y="8736"/>
                  </a:lnTo>
                  <a:lnTo>
                    <a:pt x="2162" y="8828"/>
                  </a:lnTo>
                  <a:lnTo>
                    <a:pt x="2070" y="8897"/>
                  </a:lnTo>
                  <a:lnTo>
                    <a:pt x="1932" y="8966"/>
                  </a:lnTo>
                  <a:lnTo>
                    <a:pt x="1817" y="8989"/>
                  </a:lnTo>
                  <a:lnTo>
                    <a:pt x="1748" y="8989"/>
                  </a:lnTo>
                  <a:lnTo>
                    <a:pt x="1702" y="8920"/>
                  </a:lnTo>
                  <a:lnTo>
                    <a:pt x="1656" y="8782"/>
                  </a:lnTo>
                  <a:lnTo>
                    <a:pt x="1610" y="8621"/>
                  </a:lnTo>
                  <a:lnTo>
                    <a:pt x="1564" y="8162"/>
                  </a:lnTo>
                  <a:lnTo>
                    <a:pt x="1541" y="7564"/>
                  </a:lnTo>
                  <a:lnTo>
                    <a:pt x="1541" y="6024"/>
                  </a:lnTo>
                  <a:lnTo>
                    <a:pt x="1541" y="4299"/>
                  </a:lnTo>
                  <a:lnTo>
                    <a:pt x="1518" y="3426"/>
                  </a:lnTo>
                  <a:lnTo>
                    <a:pt x="1472" y="2598"/>
                  </a:lnTo>
                  <a:lnTo>
                    <a:pt x="1426" y="1817"/>
                  </a:lnTo>
                  <a:lnTo>
                    <a:pt x="1334" y="1150"/>
                  </a:lnTo>
                  <a:lnTo>
                    <a:pt x="1265" y="874"/>
                  </a:lnTo>
                  <a:lnTo>
                    <a:pt x="1196" y="621"/>
                  </a:lnTo>
                  <a:lnTo>
                    <a:pt x="1104" y="391"/>
                  </a:lnTo>
                  <a:lnTo>
                    <a:pt x="1012" y="230"/>
                  </a:lnTo>
                  <a:lnTo>
                    <a:pt x="898" y="92"/>
                  </a:lnTo>
                  <a:lnTo>
                    <a:pt x="760" y="23"/>
                  </a:lnTo>
                  <a:lnTo>
                    <a:pt x="691" y="23"/>
                  </a:lnTo>
                  <a:lnTo>
                    <a:pt x="62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62"/>
            <p:cNvSpPr/>
            <p:nvPr/>
          </p:nvSpPr>
          <p:spPr>
            <a:xfrm>
              <a:off x="5332475" y="2203725"/>
              <a:ext cx="147150" cy="141400"/>
            </a:xfrm>
            <a:custGeom>
              <a:rect b="b" l="l" r="r" t="t"/>
              <a:pathLst>
                <a:path extrusionOk="0" h="5656" w="5886">
                  <a:moveTo>
                    <a:pt x="2667" y="0"/>
                  </a:moveTo>
                  <a:lnTo>
                    <a:pt x="2460" y="92"/>
                  </a:lnTo>
                  <a:lnTo>
                    <a:pt x="1954" y="322"/>
                  </a:lnTo>
                  <a:lnTo>
                    <a:pt x="1632" y="414"/>
                  </a:lnTo>
                  <a:lnTo>
                    <a:pt x="1265" y="506"/>
                  </a:lnTo>
                  <a:lnTo>
                    <a:pt x="897" y="575"/>
                  </a:lnTo>
                  <a:lnTo>
                    <a:pt x="552" y="575"/>
                  </a:lnTo>
                  <a:lnTo>
                    <a:pt x="0" y="1426"/>
                  </a:lnTo>
                  <a:lnTo>
                    <a:pt x="2115" y="5656"/>
                  </a:lnTo>
                  <a:lnTo>
                    <a:pt x="2460" y="5518"/>
                  </a:lnTo>
                  <a:lnTo>
                    <a:pt x="2920" y="5334"/>
                  </a:lnTo>
                  <a:lnTo>
                    <a:pt x="3426" y="5081"/>
                  </a:lnTo>
                  <a:lnTo>
                    <a:pt x="3954" y="4805"/>
                  </a:lnTo>
                  <a:lnTo>
                    <a:pt x="4943" y="4230"/>
                  </a:lnTo>
                  <a:lnTo>
                    <a:pt x="5334" y="3978"/>
                  </a:lnTo>
                  <a:lnTo>
                    <a:pt x="5633" y="3771"/>
                  </a:lnTo>
                  <a:lnTo>
                    <a:pt x="5725" y="3679"/>
                  </a:lnTo>
                  <a:lnTo>
                    <a:pt x="5793" y="3587"/>
                  </a:lnTo>
                  <a:lnTo>
                    <a:pt x="5839" y="3472"/>
                  </a:lnTo>
                  <a:lnTo>
                    <a:pt x="5862" y="3357"/>
                  </a:lnTo>
                  <a:lnTo>
                    <a:pt x="5885" y="3242"/>
                  </a:lnTo>
                  <a:lnTo>
                    <a:pt x="5862" y="3104"/>
                  </a:lnTo>
                  <a:lnTo>
                    <a:pt x="5816" y="2966"/>
                  </a:lnTo>
                  <a:lnTo>
                    <a:pt x="5770" y="2828"/>
                  </a:lnTo>
                  <a:lnTo>
                    <a:pt x="5633" y="2552"/>
                  </a:lnTo>
                  <a:lnTo>
                    <a:pt x="5472" y="2253"/>
                  </a:lnTo>
                  <a:lnTo>
                    <a:pt x="5265" y="1977"/>
                  </a:lnTo>
                  <a:lnTo>
                    <a:pt x="5035" y="1679"/>
                  </a:lnTo>
                  <a:lnTo>
                    <a:pt x="4943" y="1541"/>
                  </a:lnTo>
                  <a:lnTo>
                    <a:pt x="4874" y="1403"/>
                  </a:lnTo>
                  <a:lnTo>
                    <a:pt x="4851" y="1265"/>
                  </a:lnTo>
                  <a:lnTo>
                    <a:pt x="4851" y="1104"/>
                  </a:lnTo>
                  <a:lnTo>
                    <a:pt x="4874" y="966"/>
                  </a:lnTo>
                  <a:lnTo>
                    <a:pt x="4920" y="828"/>
                  </a:lnTo>
                  <a:lnTo>
                    <a:pt x="4966" y="713"/>
                  </a:lnTo>
                  <a:lnTo>
                    <a:pt x="5035" y="575"/>
                  </a:lnTo>
                  <a:lnTo>
                    <a:pt x="5173" y="368"/>
                  </a:lnTo>
                  <a:lnTo>
                    <a:pt x="5334" y="184"/>
                  </a:lnTo>
                  <a:lnTo>
                    <a:pt x="5472" y="46"/>
                  </a:lnTo>
                  <a:lnTo>
                    <a:pt x="3977" y="483"/>
                  </a:lnTo>
                  <a:lnTo>
                    <a:pt x="266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62"/>
            <p:cNvSpPr/>
            <p:nvPr/>
          </p:nvSpPr>
          <p:spPr>
            <a:xfrm>
              <a:off x="5162925" y="2355450"/>
              <a:ext cx="54625" cy="38525"/>
            </a:xfrm>
            <a:custGeom>
              <a:rect b="b" l="l" r="r" t="t"/>
              <a:pathLst>
                <a:path extrusionOk="0" h="1541" w="2185">
                  <a:moveTo>
                    <a:pt x="1564" y="1"/>
                  </a:moveTo>
                  <a:lnTo>
                    <a:pt x="1357" y="24"/>
                  </a:lnTo>
                  <a:lnTo>
                    <a:pt x="1196" y="70"/>
                  </a:lnTo>
                  <a:lnTo>
                    <a:pt x="1035" y="139"/>
                  </a:lnTo>
                  <a:lnTo>
                    <a:pt x="874" y="208"/>
                  </a:lnTo>
                  <a:lnTo>
                    <a:pt x="736" y="322"/>
                  </a:lnTo>
                  <a:lnTo>
                    <a:pt x="621" y="437"/>
                  </a:lnTo>
                  <a:lnTo>
                    <a:pt x="506" y="552"/>
                  </a:lnTo>
                  <a:lnTo>
                    <a:pt x="414" y="690"/>
                  </a:lnTo>
                  <a:lnTo>
                    <a:pt x="253" y="966"/>
                  </a:lnTo>
                  <a:lnTo>
                    <a:pt x="115" y="1219"/>
                  </a:lnTo>
                  <a:lnTo>
                    <a:pt x="0" y="1541"/>
                  </a:lnTo>
                  <a:lnTo>
                    <a:pt x="1380" y="828"/>
                  </a:lnTo>
                  <a:lnTo>
                    <a:pt x="1678" y="644"/>
                  </a:lnTo>
                  <a:lnTo>
                    <a:pt x="1908" y="460"/>
                  </a:lnTo>
                  <a:lnTo>
                    <a:pt x="2069" y="276"/>
                  </a:lnTo>
                  <a:lnTo>
                    <a:pt x="2184" y="93"/>
                  </a:lnTo>
                  <a:lnTo>
                    <a:pt x="1885" y="24"/>
                  </a:lnTo>
                  <a:lnTo>
                    <a:pt x="156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62"/>
            <p:cNvSpPr/>
            <p:nvPr/>
          </p:nvSpPr>
          <p:spPr>
            <a:xfrm>
              <a:off x="5565800" y="2658925"/>
              <a:ext cx="295450" cy="216700"/>
            </a:xfrm>
            <a:custGeom>
              <a:rect b="b" l="l" r="r" t="t"/>
              <a:pathLst>
                <a:path extrusionOk="0" h="8668" w="11818">
                  <a:moveTo>
                    <a:pt x="966" y="0"/>
                  </a:moveTo>
                  <a:lnTo>
                    <a:pt x="851" y="23"/>
                  </a:lnTo>
                  <a:lnTo>
                    <a:pt x="737" y="69"/>
                  </a:lnTo>
                  <a:lnTo>
                    <a:pt x="645" y="138"/>
                  </a:lnTo>
                  <a:lnTo>
                    <a:pt x="553" y="207"/>
                  </a:lnTo>
                  <a:lnTo>
                    <a:pt x="484" y="299"/>
                  </a:lnTo>
                  <a:lnTo>
                    <a:pt x="392" y="391"/>
                  </a:lnTo>
                  <a:lnTo>
                    <a:pt x="277" y="644"/>
                  </a:lnTo>
                  <a:lnTo>
                    <a:pt x="185" y="943"/>
                  </a:lnTo>
                  <a:lnTo>
                    <a:pt x="116" y="1288"/>
                  </a:lnTo>
                  <a:lnTo>
                    <a:pt x="70" y="1655"/>
                  </a:lnTo>
                  <a:lnTo>
                    <a:pt x="24" y="2046"/>
                  </a:lnTo>
                  <a:lnTo>
                    <a:pt x="1" y="2460"/>
                  </a:lnTo>
                  <a:lnTo>
                    <a:pt x="1" y="3311"/>
                  </a:lnTo>
                  <a:lnTo>
                    <a:pt x="24" y="4943"/>
                  </a:lnTo>
                  <a:lnTo>
                    <a:pt x="24" y="5288"/>
                  </a:lnTo>
                  <a:lnTo>
                    <a:pt x="70" y="5610"/>
                  </a:lnTo>
                  <a:lnTo>
                    <a:pt x="116" y="5908"/>
                  </a:lnTo>
                  <a:lnTo>
                    <a:pt x="162" y="6161"/>
                  </a:lnTo>
                  <a:lnTo>
                    <a:pt x="254" y="6414"/>
                  </a:lnTo>
                  <a:lnTo>
                    <a:pt x="346" y="6644"/>
                  </a:lnTo>
                  <a:lnTo>
                    <a:pt x="438" y="6828"/>
                  </a:lnTo>
                  <a:lnTo>
                    <a:pt x="553" y="7012"/>
                  </a:lnTo>
                  <a:lnTo>
                    <a:pt x="782" y="7334"/>
                  </a:lnTo>
                  <a:lnTo>
                    <a:pt x="1035" y="7610"/>
                  </a:lnTo>
                  <a:lnTo>
                    <a:pt x="1518" y="8069"/>
                  </a:lnTo>
                  <a:lnTo>
                    <a:pt x="1587" y="8115"/>
                  </a:lnTo>
                  <a:lnTo>
                    <a:pt x="1656" y="8138"/>
                  </a:lnTo>
                  <a:lnTo>
                    <a:pt x="1840" y="8138"/>
                  </a:lnTo>
                  <a:lnTo>
                    <a:pt x="2047" y="8046"/>
                  </a:lnTo>
                  <a:lnTo>
                    <a:pt x="2300" y="7909"/>
                  </a:lnTo>
                  <a:lnTo>
                    <a:pt x="2553" y="7725"/>
                  </a:lnTo>
                  <a:lnTo>
                    <a:pt x="2829" y="7518"/>
                  </a:lnTo>
                  <a:lnTo>
                    <a:pt x="3380" y="7035"/>
                  </a:lnTo>
                  <a:lnTo>
                    <a:pt x="3863" y="6598"/>
                  </a:lnTo>
                  <a:lnTo>
                    <a:pt x="4231" y="6276"/>
                  </a:lnTo>
                  <a:lnTo>
                    <a:pt x="4369" y="6207"/>
                  </a:lnTo>
                  <a:lnTo>
                    <a:pt x="4392" y="6184"/>
                  </a:lnTo>
                  <a:lnTo>
                    <a:pt x="4415" y="6184"/>
                  </a:lnTo>
                  <a:lnTo>
                    <a:pt x="4438" y="6207"/>
                  </a:lnTo>
                  <a:lnTo>
                    <a:pt x="4415" y="6276"/>
                  </a:lnTo>
                  <a:lnTo>
                    <a:pt x="4346" y="6437"/>
                  </a:lnTo>
                  <a:lnTo>
                    <a:pt x="4093" y="6874"/>
                  </a:lnTo>
                  <a:lnTo>
                    <a:pt x="3840" y="7288"/>
                  </a:lnTo>
                  <a:lnTo>
                    <a:pt x="3633" y="7679"/>
                  </a:lnTo>
                  <a:lnTo>
                    <a:pt x="3564" y="7840"/>
                  </a:lnTo>
                  <a:lnTo>
                    <a:pt x="3518" y="8000"/>
                  </a:lnTo>
                  <a:lnTo>
                    <a:pt x="3495" y="8161"/>
                  </a:lnTo>
                  <a:lnTo>
                    <a:pt x="3518" y="8276"/>
                  </a:lnTo>
                  <a:lnTo>
                    <a:pt x="3587" y="8391"/>
                  </a:lnTo>
                  <a:lnTo>
                    <a:pt x="3702" y="8483"/>
                  </a:lnTo>
                  <a:lnTo>
                    <a:pt x="3863" y="8575"/>
                  </a:lnTo>
                  <a:lnTo>
                    <a:pt x="4116" y="8621"/>
                  </a:lnTo>
                  <a:lnTo>
                    <a:pt x="4415" y="8667"/>
                  </a:lnTo>
                  <a:lnTo>
                    <a:pt x="5725" y="8667"/>
                  </a:lnTo>
                  <a:lnTo>
                    <a:pt x="6783" y="8621"/>
                  </a:lnTo>
                  <a:lnTo>
                    <a:pt x="7909" y="8529"/>
                  </a:lnTo>
                  <a:lnTo>
                    <a:pt x="9036" y="8414"/>
                  </a:lnTo>
                  <a:lnTo>
                    <a:pt x="9541" y="8345"/>
                  </a:lnTo>
                  <a:lnTo>
                    <a:pt x="10047" y="8253"/>
                  </a:lnTo>
                  <a:lnTo>
                    <a:pt x="10507" y="8161"/>
                  </a:lnTo>
                  <a:lnTo>
                    <a:pt x="10898" y="8046"/>
                  </a:lnTo>
                  <a:lnTo>
                    <a:pt x="11243" y="7932"/>
                  </a:lnTo>
                  <a:lnTo>
                    <a:pt x="11519" y="7794"/>
                  </a:lnTo>
                  <a:lnTo>
                    <a:pt x="11611" y="7725"/>
                  </a:lnTo>
                  <a:lnTo>
                    <a:pt x="11703" y="7633"/>
                  </a:lnTo>
                  <a:lnTo>
                    <a:pt x="11771" y="7564"/>
                  </a:lnTo>
                  <a:lnTo>
                    <a:pt x="11794" y="7472"/>
                  </a:lnTo>
                  <a:lnTo>
                    <a:pt x="11817" y="7403"/>
                  </a:lnTo>
                  <a:lnTo>
                    <a:pt x="11817" y="7288"/>
                  </a:lnTo>
                  <a:lnTo>
                    <a:pt x="11794" y="7058"/>
                  </a:lnTo>
                  <a:lnTo>
                    <a:pt x="11703" y="6782"/>
                  </a:lnTo>
                  <a:lnTo>
                    <a:pt x="11565" y="6506"/>
                  </a:lnTo>
                  <a:lnTo>
                    <a:pt x="11381" y="6184"/>
                  </a:lnTo>
                  <a:lnTo>
                    <a:pt x="11174" y="5862"/>
                  </a:lnTo>
                  <a:lnTo>
                    <a:pt x="10714" y="5219"/>
                  </a:lnTo>
                  <a:lnTo>
                    <a:pt x="10254" y="4598"/>
                  </a:lnTo>
                  <a:lnTo>
                    <a:pt x="9840" y="4092"/>
                  </a:lnTo>
                  <a:lnTo>
                    <a:pt x="9427" y="3609"/>
                  </a:lnTo>
                  <a:lnTo>
                    <a:pt x="9518" y="2966"/>
                  </a:lnTo>
                  <a:lnTo>
                    <a:pt x="9725" y="1655"/>
                  </a:lnTo>
                  <a:lnTo>
                    <a:pt x="9725" y="1494"/>
                  </a:lnTo>
                  <a:lnTo>
                    <a:pt x="9702" y="1334"/>
                  </a:lnTo>
                  <a:lnTo>
                    <a:pt x="9633" y="1196"/>
                  </a:lnTo>
                  <a:lnTo>
                    <a:pt x="9541" y="1035"/>
                  </a:lnTo>
                  <a:lnTo>
                    <a:pt x="9404" y="897"/>
                  </a:lnTo>
                  <a:lnTo>
                    <a:pt x="9243" y="782"/>
                  </a:lnTo>
                  <a:lnTo>
                    <a:pt x="9059" y="644"/>
                  </a:lnTo>
                  <a:lnTo>
                    <a:pt x="8829" y="552"/>
                  </a:lnTo>
                  <a:lnTo>
                    <a:pt x="8599" y="460"/>
                  </a:lnTo>
                  <a:lnTo>
                    <a:pt x="8323" y="391"/>
                  </a:lnTo>
                  <a:lnTo>
                    <a:pt x="8047" y="322"/>
                  </a:lnTo>
                  <a:lnTo>
                    <a:pt x="7725" y="276"/>
                  </a:lnTo>
                  <a:lnTo>
                    <a:pt x="7380" y="253"/>
                  </a:lnTo>
                  <a:lnTo>
                    <a:pt x="7036" y="253"/>
                  </a:lnTo>
                  <a:lnTo>
                    <a:pt x="6668" y="276"/>
                  </a:lnTo>
                  <a:lnTo>
                    <a:pt x="6277" y="322"/>
                  </a:lnTo>
                  <a:lnTo>
                    <a:pt x="5702" y="322"/>
                  </a:lnTo>
                  <a:lnTo>
                    <a:pt x="4300" y="299"/>
                  </a:lnTo>
                  <a:lnTo>
                    <a:pt x="3472" y="253"/>
                  </a:lnTo>
                  <a:lnTo>
                    <a:pt x="2645" y="207"/>
                  </a:lnTo>
                  <a:lnTo>
                    <a:pt x="1863" y="115"/>
                  </a:lnTo>
                  <a:lnTo>
                    <a:pt x="1219" y="23"/>
                  </a:lnTo>
                  <a:lnTo>
                    <a:pt x="1081"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62"/>
            <p:cNvSpPr/>
            <p:nvPr/>
          </p:nvSpPr>
          <p:spPr>
            <a:xfrm>
              <a:off x="5448575" y="2831325"/>
              <a:ext cx="273000" cy="1084000"/>
            </a:xfrm>
            <a:custGeom>
              <a:rect b="b" l="l" r="r" t="t"/>
              <a:pathLst>
                <a:path extrusionOk="0" h="43360" w="10920">
                  <a:moveTo>
                    <a:pt x="2184" y="1"/>
                  </a:moveTo>
                  <a:lnTo>
                    <a:pt x="2161" y="116"/>
                  </a:lnTo>
                  <a:lnTo>
                    <a:pt x="3104" y="2990"/>
                  </a:lnTo>
                  <a:lnTo>
                    <a:pt x="3287" y="4024"/>
                  </a:lnTo>
                  <a:lnTo>
                    <a:pt x="3678" y="6438"/>
                  </a:lnTo>
                  <a:lnTo>
                    <a:pt x="3885" y="7794"/>
                  </a:lnTo>
                  <a:lnTo>
                    <a:pt x="4069" y="9128"/>
                  </a:lnTo>
                  <a:lnTo>
                    <a:pt x="4184" y="10231"/>
                  </a:lnTo>
                  <a:lnTo>
                    <a:pt x="4230" y="10691"/>
                  </a:lnTo>
                  <a:lnTo>
                    <a:pt x="4230" y="11036"/>
                  </a:lnTo>
                  <a:lnTo>
                    <a:pt x="4207" y="11450"/>
                  </a:lnTo>
                  <a:lnTo>
                    <a:pt x="4138" y="12139"/>
                  </a:lnTo>
                  <a:lnTo>
                    <a:pt x="3885" y="14094"/>
                  </a:lnTo>
                  <a:lnTo>
                    <a:pt x="3517" y="16576"/>
                  </a:lnTo>
                  <a:lnTo>
                    <a:pt x="3104" y="19312"/>
                  </a:lnTo>
                  <a:lnTo>
                    <a:pt x="2345" y="24232"/>
                  </a:lnTo>
                  <a:lnTo>
                    <a:pt x="1977" y="26416"/>
                  </a:lnTo>
                  <a:lnTo>
                    <a:pt x="299" y="35014"/>
                  </a:lnTo>
                  <a:lnTo>
                    <a:pt x="0" y="43359"/>
                  </a:lnTo>
                  <a:lnTo>
                    <a:pt x="4046" y="43359"/>
                  </a:lnTo>
                  <a:lnTo>
                    <a:pt x="4207" y="42923"/>
                  </a:lnTo>
                  <a:lnTo>
                    <a:pt x="4299" y="42716"/>
                  </a:lnTo>
                  <a:lnTo>
                    <a:pt x="4414" y="42486"/>
                  </a:lnTo>
                  <a:lnTo>
                    <a:pt x="4667" y="42095"/>
                  </a:lnTo>
                  <a:lnTo>
                    <a:pt x="4943" y="41704"/>
                  </a:lnTo>
                  <a:lnTo>
                    <a:pt x="5540" y="40830"/>
                  </a:lnTo>
                  <a:lnTo>
                    <a:pt x="5839" y="40348"/>
                  </a:lnTo>
                  <a:lnTo>
                    <a:pt x="6138" y="39819"/>
                  </a:lnTo>
                  <a:lnTo>
                    <a:pt x="6414" y="39244"/>
                  </a:lnTo>
                  <a:lnTo>
                    <a:pt x="6529" y="38945"/>
                  </a:lnTo>
                  <a:lnTo>
                    <a:pt x="6644" y="38600"/>
                  </a:lnTo>
                  <a:lnTo>
                    <a:pt x="6874" y="37934"/>
                  </a:lnTo>
                  <a:lnTo>
                    <a:pt x="7081" y="37221"/>
                  </a:lnTo>
                  <a:lnTo>
                    <a:pt x="7449" y="35842"/>
                  </a:lnTo>
                  <a:lnTo>
                    <a:pt x="7633" y="35198"/>
                  </a:lnTo>
                  <a:lnTo>
                    <a:pt x="7793" y="34646"/>
                  </a:lnTo>
                  <a:lnTo>
                    <a:pt x="7977" y="34186"/>
                  </a:lnTo>
                  <a:lnTo>
                    <a:pt x="8069" y="34003"/>
                  </a:lnTo>
                  <a:lnTo>
                    <a:pt x="8138" y="33842"/>
                  </a:lnTo>
                  <a:lnTo>
                    <a:pt x="8207" y="33704"/>
                  </a:lnTo>
                  <a:lnTo>
                    <a:pt x="8253" y="33566"/>
                  </a:lnTo>
                  <a:lnTo>
                    <a:pt x="8276" y="33405"/>
                  </a:lnTo>
                  <a:lnTo>
                    <a:pt x="8276" y="33267"/>
                  </a:lnTo>
                  <a:lnTo>
                    <a:pt x="8276" y="33129"/>
                  </a:lnTo>
                  <a:lnTo>
                    <a:pt x="8253" y="32991"/>
                  </a:lnTo>
                  <a:lnTo>
                    <a:pt x="8161" y="32738"/>
                  </a:lnTo>
                  <a:lnTo>
                    <a:pt x="8046" y="32531"/>
                  </a:lnTo>
                  <a:lnTo>
                    <a:pt x="7954" y="32347"/>
                  </a:lnTo>
                  <a:lnTo>
                    <a:pt x="7839" y="32209"/>
                  </a:lnTo>
                  <a:lnTo>
                    <a:pt x="7380" y="32439"/>
                  </a:lnTo>
                  <a:lnTo>
                    <a:pt x="6897" y="32669"/>
                  </a:lnTo>
                  <a:lnTo>
                    <a:pt x="6368" y="32899"/>
                  </a:lnTo>
                  <a:lnTo>
                    <a:pt x="5839" y="33106"/>
                  </a:lnTo>
                  <a:lnTo>
                    <a:pt x="5609" y="33175"/>
                  </a:lnTo>
                  <a:lnTo>
                    <a:pt x="5380" y="33198"/>
                  </a:lnTo>
                  <a:lnTo>
                    <a:pt x="5150" y="33198"/>
                  </a:lnTo>
                  <a:lnTo>
                    <a:pt x="5081" y="33175"/>
                  </a:lnTo>
                  <a:lnTo>
                    <a:pt x="5035" y="33129"/>
                  </a:lnTo>
                  <a:lnTo>
                    <a:pt x="5012" y="33083"/>
                  </a:lnTo>
                  <a:lnTo>
                    <a:pt x="5012" y="33014"/>
                  </a:lnTo>
                  <a:lnTo>
                    <a:pt x="5012" y="32945"/>
                  </a:lnTo>
                  <a:lnTo>
                    <a:pt x="5035" y="32784"/>
                  </a:lnTo>
                  <a:lnTo>
                    <a:pt x="5104" y="32646"/>
                  </a:lnTo>
                  <a:lnTo>
                    <a:pt x="5150" y="32531"/>
                  </a:lnTo>
                  <a:lnTo>
                    <a:pt x="5219" y="32416"/>
                  </a:lnTo>
                  <a:lnTo>
                    <a:pt x="5380" y="32209"/>
                  </a:lnTo>
                  <a:lnTo>
                    <a:pt x="5540" y="32025"/>
                  </a:lnTo>
                  <a:lnTo>
                    <a:pt x="5724" y="31842"/>
                  </a:lnTo>
                  <a:lnTo>
                    <a:pt x="5908" y="31635"/>
                  </a:lnTo>
                  <a:lnTo>
                    <a:pt x="6000" y="31497"/>
                  </a:lnTo>
                  <a:lnTo>
                    <a:pt x="6069" y="31359"/>
                  </a:lnTo>
                  <a:lnTo>
                    <a:pt x="6138" y="31198"/>
                  </a:lnTo>
                  <a:lnTo>
                    <a:pt x="6207" y="31014"/>
                  </a:lnTo>
                  <a:lnTo>
                    <a:pt x="6276" y="30807"/>
                  </a:lnTo>
                  <a:lnTo>
                    <a:pt x="6391" y="30623"/>
                  </a:lnTo>
                  <a:lnTo>
                    <a:pt x="6552" y="30462"/>
                  </a:lnTo>
                  <a:lnTo>
                    <a:pt x="6759" y="30278"/>
                  </a:lnTo>
                  <a:lnTo>
                    <a:pt x="6966" y="30117"/>
                  </a:lnTo>
                  <a:lnTo>
                    <a:pt x="7219" y="29956"/>
                  </a:lnTo>
                  <a:lnTo>
                    <a:pt x="7495" y="29818"/>
                  </a:lnTo>
                  <a:lnTo>
                    <a:pt x="7793" y="29681"/>
                  </a:lnTo>
                  <a:lnTo>
                    <a:pt x="8414" y="29428"/>
                  </a:lnTo>
                  <a:lnTo>
                    <a:pt x="9081" y="29221"/>
                  </a:lnTo>
                  <a:lnTo>
                    <a:pt x="9748" y="29060"/>
                  </a:lnTo>
                  <a:lnTo>
                    <a:pt x="10368" y="28922"/>
                  </a:lnTo>
                  <a:lnTo>
                    <a:pt x="10644" y="28853"/>
                  </a:lnTo>
                  <a:lnTo>
                    <a:pt x="10805" y="28784"/>
                  </a:lnTo>
                  <a:lnTo>
                    <a:pt x="10897" y="28715"/>
                  </a:lnTo>
                  <a:lnTo>
                    <a:pt x="10920" y="28692"/>
                  </a:lnTo>
                  <a:lnTo>
                    <a:pt x="10920" y="28646"/>
                  </a:lnTo>
                  <a:lnTo>
                    <a:pt x="10851" y="28577"/>
                  </a:lnTo>
                  <a:lnTo>
                    <a:pt x="10759" y="28508"/>
                  </a:lnTo>
                  <a:lnTo>
                    <a:pt x="10598" y="28439"/>
                  </a:lnTo>
                  <a:lnTo>
                    <a:pt x="10391" y="28370"/>
                  </a:lnTo>
                  <a:lnTo>
                    <a:pt x="9908" y="28232"/>
                  </a:lnTo>
                  <a:lnTo>
                    <a:pt x="9357" y="28117"/>
                  </a:lnTo>
                  <a:lnTo>
                    <a:pt x="8782" y="28048"/>
                  </a:lnTo>
                  <a:lnTo>
                    <a:pt x="8299" y="28025"/>
                  </a:lnTo>
                  <a:lnTo>
                    <a:pt x="8046" y="28025"/>
                  </a:lnTo>
                  <a:lnTo>
                    <a:pt x="7793" y="28071"/>
                  </a:lnTo>
                  <a:lnTo>
                    <a:pt x="7219" y="28140"/>
                  </a:lnTo>
                  <a:lnTo>
                    <a:pt x="6046" y="28370"/>
                  </a:lnTo>
                  <a:lnTo>
                    <a:pt x="5540" y="28416"/>
                  </a:lnTo>
                  <a:lnTo>
                    <a:pt x="5334" y="28416"/>
                  </a:lnTo>
                  <a:lnTo>
                    <a:pt x="5173" y="28393"/>
                  </a:lnTo>
                  <a:lnTo>
                    <a:pt x="5035" y="28347"/>
                  </a:lnTo>
                  <a:lnTo>
                    <a:pt x="5012" y="28324"/>
                  </a:lnTo>
                  <a:lnTo>
                    <a:pt x="4966" y="28278"/>
                  </a:lnTo>
                  <a:lnTo>
                    <a:pt x="4966" y="28232"/>
                  </a:lnTo>
                  <a:lnTo>
                    <a:pt x="4966" y="28163"/>
                  </a:lnTo>
                  <a:lnTo>
                    <a:pt x="5012" y="28025"/>
                  </a:lnTo>
                  <a:lnTo>
                    <a:pt x="5173" y="27634"/>
                  </a:lnTo>
                  <a:lnTo>
                    <a:pt x="5357" y="27198"/>
                  </a:lnTo>
                  <a:lnTo>
                    <a:pt x="5540" y="26715"/>
                  </a:lnTo>
                  <a:lnTo>
                    <a:pt x="5655" y="26485"/>
                  </a:lnTo>
                  <a:lnTo>
                    <a:pt x="5793" y="26232"/>
                  </a:lnTo>
                  <a:lnTo>
                    <a:pt x="5931" y="26002"/>
                  </a:lnTo>
                  <a:lnTo>
                    <a:pt x="6115" y="25772"/>
                  </a:lnTo>
                  <a:lnTo>
                    <a:pt x="6299" y="25565"/>
                  </a:lnTo>
                  <a:lnTo>
                    <a:pt x="6529" y="25381"/>
                  </a:lnTo>
                  <a:lnTo>
                    <a:pt x="6759" y="25221"/>
                  </a:lnTo>
                  <a:lnTo>
                    <a:pt x="7035" y="25083"/>
                  </a:lnTo>
                  <a:lnTo>
                    <a:pt x="7357" y="24968"/>
                  </a:lnTo>
                  <a:lnTo>
                    <a:pt x="7701" y="24899"/>
                  </a:lnTo>
                  <a:lnTo>
                    <a:pt x="8322" y="24784"/>
                  </a:lnTo>
                  <a:lnTo>
                    <a:pt x="8782" y="24646"/>
                  </a:lnTo>
                  <a:lnTo>
                    <a:pt x="8966" y="24577"/>
                  </a:lnTo>
                  <a:lnTo>
                    <a:pt x="9104" y="24508"/>
                  </a:lnTo>
                  <a:lnTo>
                    <a:pt x="9219" y="24416"/>
                  </a:lnTo>
                  <a:lnTo>
                    <a:pt x="9334" y="24324"/>
                  </a:lnTo>
                  <a:lnTo>
                    <a:pt x="9426" y="24232"/>
                  </a:lnTo>
                  <a:lnTo>
                    <a:pt x="9518" y="24117"/>
                  </a:lnTo>
                  <a:lnTo>
                    <a:pt x="9656" y="23841"/>
                  </a:lnTo>
                  <a:lnTo>
                    <a:pt x="9839" y="23519"/>
                  </a:lnTo>
                  <a:lnTo>
                    <a:pt x="10069" y="23106"/>
                  </a:lnTo>
                  <a:lnTo>
                    <a:pt x="10184" y="22922"/>
                  </a:lnTo>
                  <a:lnTo>
                    <a:pt x="10230" y="22807"/>
                  </a:lnTo>
                  <a:lnTo>
                    <a:pt x="10230" y="22761"/>
                  </a:lnTo>
                  <a:lnTo>
                    <a:pt x="10184" y="22761"/>
                  </a:lnTo>
                  <a:lnTo>
                    <a:pt x="9977" y="22899"/>
                  </a:lnTo>
                  <a:lnTo>
                    <a:pt x="9656" y="23151"/>
                  </a:lnTo>
                  <a:lnTo>
                    <a:pt x="9242" y="23473"/>
                  </a:lnTo>
                  <a:lnTo>
                    <a:pt x="9035" y="23611"/>
                  </a:lnTo>
                  <a:lnTo>
                    <a:pt x="8805" y="23749"/>
                  </a:lnTo>
                  <a:lnTo>
                    <a:pt x="8575" y="23864"/>
                  </a:lnTo>
                  <a:lnTo>
                    <a:pt x="8368" y="23956"/>
                  </a:lnTo>
                  <a:lnTo>
                    <a:pt x="8161" y="24002"/>
                  </a:lnTo>
                  <a:lnTo>
                    <a:pt x="8000" y="24002"/>
                  </a:lnTo>
                  <a:lnTo>
                    <a:pt x="7908" y="23979"/>
                  </a:lnTo>
                  <a:lnTo>
                    <a:pt x="7862" y="23933"/>
                  </a:lnTo>
                  <a:lnTo>
                    <a:pt x="7816" y="23887"/>
                  </a:lnTo>
                  <a:lnTo>
                    <a:pt x="7793" y="23841"/>
                  </a:lnTo>
                  <a:lnTo>
                    <a:pt x="7793" y="23772"/>
                  </a:lnTo>
                  <a:lnTo>
                    <a:pt x="7793" y="23680"/>
                  </a:lnTo>
                  <a:lnTo>
                    <a:pt x="7839" y="23496"/>
                  </a:lnTo>
                  <a:lnTo>
                    <a:pt x="7931" y="23266"/>
                  </a:lnTo>
                  <a:lnTo>
                    <a:pt x="8046" y="23014"/>
                  </a:lnTo>
                  <a:lnTo>
                    <a:pt x="8345" y="22439"/>
                  </a:lnTo>
                  <a:lnTo>
                    <a:pt x="8667" y="21795"/>
                  </a:lnTo>
                  <a:lnTo>
                    <a:pt x="8805" y="21473"/>
                  </a:lnTo>
                  <a:lnTo>
                    <a:pt x="8943" y="21151"/>
                  </a:lnTo>
                  <a:lnTo>
                    <a:pt x="9035" y="20830"/>
                  </a:lnTo>
                  <a:lnTo>
                    <a:pt x="9081" y="20531"/>
                  </a:lnTo>
                  <a:lnTo>
                    <a:pt x="9081" y="20232"/>
                  </a:lnTo>
                  <a:lnTo>
                    <a:pt x="9081" y="20094"/>
                  </a:lnTo>
                  <a:lnTo>
                    <a:pt x="9035" y="19979"/>
                  </a:lnTo>
                  <a:lnTo>
                    <a:pt x="8828" y="19450"/>
                  </a:lnTo>
                  <a:lnTo>
                    <a:pt x="8598" y="18852"/>
                  </a:lnTo>
                  <a:lnTo>
                    <a:pt x="8322" y="18232"/>
                  </a:lnTo>
                  <a:lnTo>
                    <a:pt x="8069" y="17588"/>
                  </a:lnTo>
                  <a:lnTo>
                    <a:pt x="7839" y="16898"/>
                  </a:lnTo>
                  <a:lnTo>
                    <a:pt x="7724" y="16553"/>
                  </a:lnTo>
                  <a:lnTo>
                    <a:pt x="7655" y="16186"/>
                  </a:lnTo>
                  <a:lnTo>
                    <a:pt x="7587" y="15841"/>
                  </a:lnTo>
                  <a:lnTo>
                    <a:pt x="7541" y="15473"/>
                  </a:lnTo>
                  <a:lnTo>
                    <a:pt x="7541" y="15105"/>
                  </a:lnTo>
                  <a:lnTo>
                    <a:pt x="7541" y="14760"/>
                  </a:lnTo>
                  <a:lnTo>
                    <a:pt x="7610" y="14048"/>
                  </a:lnTo>
                  <a:lnTo>
                    <a:pt x="7701" y="13335"/>
                  </a:lnTo>
                  <a:lnTo>
                    <a:pt x="7770" y="12645"/>
                  </a:lnTo>
                  <a:lnTo>
                    <a:pt x="7793" y="12300"/>
                  </a:lnTo>
                  <a:lnTo>
                    <a:pt x="7816" y="11956"/>
                  </a:lnTo>
                  <a:lnTo>
                    <a:pt x="7793" y="11611"/>
                  </a:lnTo>
                  <a:lnTo>
                    <a:pt x="7770" y="11243"/>
                  </a:lnTo>
                  <a:lnTo>
                    <a:pt x="7701" y="10875"/>
                  </a:lnTo>
                  <a:lnTo>
                    <a:pt x="7633" y="10507"/>
                  </a:lnTo>
                  <a:lnTo>
                    <a:pt x="7518" y="10139"/>
                  </a:lnTo>
                  <a:lnTo>
                    <a:pt x="7357" y="9749"/>
                  </a:lnTo>
                  <a:lnTo>
                    <a:pt x="7173" y="9358"/>
                  </a:lnTo>
                  <a:lnTo>
                    <a:pt x="6943" y="8944"/>
                  </a:lnTo>
                  <a:lnTo>
                    <a:pt x="6368" y="7909"/>
                  </a:lnTo>
                  <a:lnTo>
                    <a:pt x="5632" y="6599"/>
                  </a:lnTo>
                  <a:lnTo>
                    <a:pt x="4069" y="3633"/>
                  </a:lnTo>
                  <a:lnTo>
                    <a:pt x="2736" y="1081"/>
                  </a:lnTo>
                  <a:lnTo>
                    <a:pt x="218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62"/>
            <p:cNvSpPr/>
            <p:nvPr/>
          </p:nvSpPr>
          <p:spPr>
            <a:xfrm>
              <a:off x="5180725" y="2345100"/>
              <a:ext cx="216700" cy="228775"/>
            </a:xfrm>
            <a:custGeom>
              <a:rect b="b" l="l" r="r" t="t"/>
              <a:pathLst>
                <a:path extrusionOk="0" h="9151" w="8668">
                  <a:moveTo>
                    <a:pt x="8185" y="1"/>
                  </a:moveTo>
                  <a:lnTo>
                    <a:pt x="6576" y="208"/>
                  </a:lnTo>
                  <a:lnTo>
                    <a:pt x="5265" y="346"/>
                  </a:lnTo>
                  <a:lnTo>
                    <a:pt x="4691" y="392"/>
                  </a:lnTo>
                  <a:lnTo>
                    <a:pt x="4231" y="415"/>
                  </a:lnTo>
                  <a:lnTo>
                    <a:pt x="4047" y="415"/>
                  </a:lnTo>
                  <a:lnTo>
                    <a:pt x="3863" y="438"/>
                  </a:lnTo>
                  <a:lnTo>
                    <a:pt x="3564" y="530"/>
                  </a:lnTo>
                  <a:lnTo>
                    <a:pt x="3288" y="645"/>
                  </a:lnTo>
                  <a:lnTo>
                    <a:pt x="3059" y="782"/>
                  </a:lnTo>
                  <a:lnTo>
                    <a:pt x="2990" y="1104"/>
                  </a:lnTo>
                  <a:lnTo>
                    <a:pt x="2852" y="1518"/>
                  </a:lnTo>
                  <a:lnTo>
                    <a:pt x="2760" y="1748"/>
                  </a:lnTo>
                  <a:lnTo>
                    <a:pt x="2645" y="2024"/>
                  </a:lnTo>
                  <a:lnTo>
                    <a:pt x="2484" y="2300"/>
                  </a:lnTo>
                  <a:lnTo>
                    <a:pt x="2300" y="2599"/>
                  </a:lnTo>
                  <a:lnTo>
                    <a:pt x="2162" y="2783"/>
                  </a:lnTo>
                  <a:lnTo>
                    <a:pt x="2024" y="2966"/>
                  </a:lnTo>
                  <a:lnTo>
                    <a:pt x="1748" y="3265"/>
                  </a:lnTo>
                  <a:lnTo>
                    <a:pt x="1449" y="3518"/>
                  </a:lnTo>
                  <a:lnTo>
                    <a:pt x="1127" y="3725"/>
                  </a:lnTo>
                  <a:lnTo>
                    <a:pt x="829" y="3886"/>
                  </a:lnTo>
                  <a:lnTo>
                    <a:pt x="530" y="4001"/>
                  </a:lnTo>
                  <a:lnTo>
                    <a:pt x="254" y="4093"/>
                  </a:lnTo>
                  <a:lnTo>
                    <a:pt x="24" y="4162"/>
                  </a:lnTo>
                  <a:lnTo>
                    <a:pt x="1" y="4369"/>
                  </a:lnTo>
                  <a:lnTo>
                    <a:pt x="47" y="4737"/>
                  </a:lnTo>
                  <a:lnTo>
                    <a:pt x="116" y="5173"/>
                  </a:lnTo>
                  <a:lnTo>
                    <a:pt x="231" y="5702"/>
                  </a:lnTo>
                  <a:lnTo>
                    <a:pt x="369" y="6300"/>
                  </a:lnTo>
                  <a:lnTo>
                    <a:pt x="530" y="6921"/>
                  </a:lnTo>
                  <a:lnTo>
                    <a:pt x="737" y="7564"/>
                  </a:lnTo>
                  <a:lnTo>
                    <a:pt x="852" y="7886"/>
                  </a:lnTo>
                  <a:lnTo>
                    <a:pt x="989" y="8185"/>
                  </a:lnTo>
                  <a:lnTo>
                    <a:pt x="1081" y="8369"/>
                  </a:lnTo>
                  <a:lnTo>
                    <a:pt x="1219" y="8599"/>
                  </a:lnTo>
                  <a:lnTo>
                    <a:pt x="1403" y="8829"/>
                  </a:lnTo>
                  <a:lnTo>
                    <a:pt x="1587" y="9082"/>
                  </a:lnTo>
                  <a:lnTo>
                    <a:pt x="2116" y="9128"/>
                  </a:lnTo>
                  <a:lnTo>
                    <a:pt x="2599" y="9151"/>
                  </a:lnTo>
                  <a:lnTo>
                    <a:pt x="2737" y="9128"/>
                  </a:lnTo>
                  <a:lnTo>
                    <a:pt x="2898" y="9105"/>
                  </a:lnTo>
                  <a:lnTo>
                    <a:pt x="3059" y="9059"/>
                  </a:lnTo>
                  <a:lnTo>
                    <a:pt x="3242" y="8967"/>
                  </a:lnTo>
                  <a:lnTo>
                    <a:pt x="3610" y="8760"/>
                  </a:lnTo>
                  <a:lnTo>
                    <a:pt x="4024" y="8484"/>
                  </a:lnTo>
                  <a:lnTo>
                    <a:pt x="4438" y="8162"/>
                  </a:lnTo>
                  <a:lnTo>
                    <a:pt x="4852" y="7771"/>
                  </a:lnTo>
                  <a:lnTo>
                    <a:pt x="5288" y="7357"/>
                  </a:lnTo>
                  <a:lnTo>
                    <a:pt x="5725" y="6898"/>
                  </a:lnTo>
                  <a:lnTo>
                    <a:pt x="6162" y="6415"/>
                  </a:lnTo>
                  <a:lnTo>
                    <a:pt x="6576" y="5932"/>
                  </a:lnTo>
                  <a:lnTo>
                    <a:pt x="6967" y="5426"/>
                  </a:lnTo>
                  <a:lnTo>
                    <a:pt x="7335" y="4944"/>
                  </a:lnTo>
                  <a:lnTo>
                    <a:pt x="7679" y="4461"/>
                  </a:lnTo>
                  <a:lnTo>
                    <a:pt x="7978" y="4001"/>
                  </a:lnTo>
                  <a:lnTo>
                    <a:pt x="8231" y="3564"/>
                  </a:lnTo>
                  <a:lnTo>
                    <a:pt x="8415" y="3196"/>
                  </a:lnTo>
                  <a:lnTo>
                    <a:pt x="8553" y="2829"/>
                  </a:lnTo>
                  <a:lnTo>
                    <a:pt x="8622" y="2507"/>
                  </a:lnTo>
                  <a:lnTo>
                    <a:pt x="8668" y="2185"/>
                  </a:lnTo>
                  <a:lnTo>
                    <a:pt x="8645" y="1909"/>
                  </a:lnTo>
                  <a:lnTo>
                    <a:pt x="8599" y="1633"/>
                  </a:lnTo>
                  <a:lnTo>
                    <a:pt x="8530" y="1380"/>
                  </a:lnTo>
                  <a:lnTo>
                    <a:pt x="8438" y="1150"/>
                  </a:lnTo>
                  <a:lnTo>
                    <a:pt x="8323" y="943"/>
                  </a:lnTo>
                  <a:lnTo>
                    <a:pt x="8139" y="576"/>
                  </a:lnTo>
                  <a:lnTo>
                    <a:pt x="8047" y="438"/>
                  </a:lnTo>
                  <a:lnTo>
                    <a:pt x="8001" y="300"/>
                  </a:lnTo>
                  <a:lnTo>
                    <a:pt x="7978" y="208"/>
                  </a:lnTo>
                  <a:lnTo>
                    <a:pt x="8001" y="116"/>
                  </a:lnTo>
                  <a:lnTo>
                    <a:pt x="8070" y="47"/>
                  </a:lnTo>
                  <a:lnTo>
                    <a:pt x="818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3" name="Google Shape;1983;p62"/>
          <p:cNvSpPr txBox="1"/>
          <p:nvPr>
            <p:ph idx="7" type="title"/>
          </p:nvPr>
        </p:nvSpPr>
        <p:spPr>
          <a:xfrm>
            <a:off x="170725" y="63559"/>
            <a:ext cx="76263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ΕΠΕΞΗΓΗΣΗ*</a:t>
            </a:r>
            <a:endParaRPr/>
          </a:p>
        </p:txBody>
      </p:sp>
      <p:sp>
        <p:nvSpPr>
          <p:cNvPr id="1984" name="Google Shape;1984;p62"/>
          <p:cNvSpPr txBox="1"/>
          <p:nvPr>
            <p:ph idx="2" type="title"/>
          </p:nvPr>
        </p:nvSpPr>
        <p:spPr>
          <a:xfrm flipH="1">
            <a:off x="3154850" y="216250"/>
            <a:ext cx="5086800" cy="41808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0"/>
              </a:spcAft>
              <a:buNone/>
            </a:pPr>
            <a:r>
              <a:rPr b="1" lang="en" sz="1300">
                <a:solidFill>
                  <a:srgbClr val="000000"/>
                </a:solidFill>
                <a:latin typeface="Arial"/>
                <a:ea typeface="Arial"/>
                <a:cs typeface="Arial"/>
                <a:sym typeface="Arial"/>
              </a:rPr>
              <a:t>🧠 Η Χάνα Άρεντ και η Θεωρία της Κοινοτοπίας του Κακού</a:t>
            </a:r>
            <a:endParaRPr b="1" sz="13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Το 1961, η Γερμανοεβραία φιλόσοφος Χάνα Άρεντ κάλυψε για το περιοδικό </a:t>
            </a:r>
            <a:r>
              <a:rPr i="1" lang="en" sz="1100">
                <a:solidFill>
                  <a:srgbClr val="000000"/>
                </a:solidFill>
                <a:latin typeface="Arial"/>
                <a:ea typeface="Arial"/>
                <a:cs typeface="Arial"/>
                <a:sym typeface="Arial"/>
              </a:rPr>
              <a:t>New Yorker</a:t>
            </a:r>
            <a:r>
              <a:rPr lang="en" sz="1100">
                <a:solidFill>
                  <a:srgbClr val="000000"/>
                </a:solidFill>
                <a:latin typeface="Arial"/>
                <a:ea typeface="Arial"/>
                <a:cs typeface="Arial"/>
                <a:sym typeface="Arial"/>
              </a:rPr>
              <a:t> τη δίκη του Άντολφ Άιχμαν στην Ιερουσαλήμ.</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Αντί να δει στο πρόσωπο του Άιχμαν έναν «δαίμονα», είδε έναν </a:t>
            </a:r>
            <a:r>
              <a:rPr b="1" lang="en" sz="1100">
                <a:solidFill>
                  <a:srgbClr val="000000"/>
                </a:solidFill>
                <a:latin typeface="Arial"/>
                <a:ea typeface="Arial"/>
                <a:cs typeface="Arial"/>
                <a:sym typeface="Arial"/>
              </a:rPr>
              <a:t>φοβισμένο γραφειοκράτη</a:t>
            </a:r>
            <a:r>
              <a:rPr lang="en" sz="1100">
                <a:solidFill>
                  <a:srgbClr val="000000"/>
                </a:solidFill>
                <a:latin typeface="Arial"/>
                <a:ea typeface="Arial"/>
                <a:cs typeface="Arial"/>
                <a:sym typeface="Arial"/>
              </a:rPr>
              <a:t>, έναν άνθρωπο της ρουτίνας που «απλώς υπάκουε σε διαταγές».</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Έτσι διαμόρφωσε τη θεωρία της </a:t>
            </a:r>
            <a:r>
              <a:rPr b="1" lang="en" sz="1100">
                <a:solidFill>
                  <a:srgbClr val="000000"/>
                </a:solidFill>
                <a:latin typeface="Arial"/>
                <a:ea typeface="Arial"/>
                <a:cs typeface="Arial"/>
                <a:sym typeface="Arial"/>
              </a:rPr>
              <a:t>κοινοτοπίας του κακού</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b="0" lang="en" sz="1100">
                <a:solidFill>
                  <a:srgbClr val="000000"/>
                </a:solidFill>
                <a:latin typeface="Arial"/>
                <a:ea typeface="Arial"/>
                <a:cs typeface="Arial"/>
                <a:sym typeface="Arial"/>
              </a:rPr>
              <a:t>Το κακό δεν προέρχεται απαραίτητα από «κακούς» ανθρώπους.</a:t>
            </a:r>
            <a:br>
              <a:rPr b="0" lang="en" sz="1100">
                <a:solidFill>
                  <a:srgbClr val="000000"/>
                </a:solidFill>
                <a:latin typeface="Arial"/>
                <a:ea typeface="Arial"/>
                <a:cs typeface="Arial"/>
                <a:sym typeface="Arial"/>
              </a:rPr>
            </a:br>
            <a:endParaRPr b="0"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b="0" lang="en" sz="1100">
                <a:solidFill>
                  <a:srgbClr val="000000"/>
                </a:solidFill>
                <a:latin typeface="Arial"/>
                <a:ea typeface="Arial"/>
                <a:cs typeface="Arial"/>
                <a:sym typeface="Arial"/>
              </a:rPr>
              <a:t>Πηγάζει από την </a:t>
            </a:r>
            <a:r>
              <a:rPr lang="en" sz="1100">
                <a:solidFill>
                  <a:srgbClr val="000000"/>
                </a:solidFill>
                <a:latin typeface="Arial"/>
                <a:ea typeface="Arial"/>
                <a:cs typeface="Arial"/>
                <a:sym typeface="Arial"/>
              </a:rPr>
              <a:t>απλή υπακοή, την αδράνεια και την έλλειψη αμφισβήτησης</a:t>
            </a:r>
            <a:r>
              <a:rPr b="0" lang="en" sz="1100">
                <a:solidFill>
                  <a:srgbClr val="000000"/>
                </a:solidFill>
                <a:latin typeface="Arial"/>
                <a:ea typeface="Arial"/>
                <a:cs typeface="Arial"/>
                <a:sym typeface="Arial"/>
              </a:rPr>
              <a:t>.</a:t>
            </a:r>
            <a:br>
              <a:rPr b="0" lang="en" sz="1100">
                <a:solidFill>
                  <a:srgbClr val="000000"/>
                </a:solidFill>
                <a:latin typeface="Arial"/>
                <a:ea typeface="Arial"/>
                <a:cs typeface="Arial"/>
                <a:sym typeface="Arial"/>
              </a:rPr>
            </a:br>
            <a:endParaRPr b="0"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b="0" lang="en" sz="1100">
                <a:solidFill>
                  <a:srgbClr val="000000"/>
                </a:solidFill>
                <a:latin typeface="Arial"/>
                <a:ea typeface="Arial"/>
                <a:cs typeface="Arial"/>
                <a:sym typeface="Arial"/>
              </a:rPr>
              <a:t>Οι εγκληματικές πράξεις δικαιολογούνται στο όνομα του «καθήκοντος» και της </a:t>
            </a:r>
            <a:r>
              <a:rPr lang="en" sz="1100">
                <a:solidFill>
                  <a:srgbClr val="000000"/>
                </a:solidFill>
                <a:latin typeface="Arial"/>
                <a:ea typeface="Arial"/>
                <a:cs typeface="Arial"/>
                <a:sym typeface="Arial"/>
              </a:rPr>
              <a:t>πίστης στους κανόνες του συστήματος</a:t>
            </a:r>
            <a:r>
              <a:rPr b="0" lang="en" sz="1100">
                <a:solidFill>
                  <a:srgbClr val="000000"/>
                </a:solidFill>
                <a:latin typeface="Arial"/>
                <a:ea typeface="Arial"/>
                <a:cs typeface="Arial"/>
                <a:sym typeface="Arial"/>
              </a:rPr>
              <a:t>.</a:t>
            </a:r>
            <a:endParaRPr b="0" sz="1100">
              <a:solidFill>
                <a:srgbClr val="000000"/>
              </a:solidFill>
              <a:latin typeface="Arial"/>
              <a:ea typeface="Arial"/>
              <a:cs typeface="Arial"/>
              <a:sym typeface="Arial"/>
            </a:endParaRPr>
          </a:p>
          <a:p>
            <a:pPr indent="0" lvl="0" marL="0" rtl="0" algn="r">
              <a:spcBef>
                <a:spcPts val="1200"/>
              </a:spcBef>
              <a:spcAft>
                <a:spcPts val="0"/>
              </a:spcAft>
              <a:buNone/>
            </a:pPr>
            <a:r>
              <a:t/>
            </a:r>
            <a:endParaRPr>
              <a:latin typeface="Assistant Medium"/>
              <a:ea typeface="Assistant Medium"/>
              <a:cs typeface="Assistant Medium"/>
              <a:sym typeface="Assistant Medium"/>
            </a:endParaRPr>
          </a:p>
        </p:txBody>
      </p:sp>
      <p:grpSp>
        <p:nvGrpSpPr>
          <p:cNvPr id="1985" name="Google Shape;1985;p62"/>
          <p:cNvGrpSpPr/>
          <p:nvPr/>
        </p:nvGrpSpPr>
        <p:grpSpPr>
          <a:xfrm>
            <a:off x="3457684" y="4826864"/>
            <a:ext cx="270464" cy="117823"/>
            <a:chOff x="2903262" y="4795769"/>
            <a:chExt cx="373776" cy="162828"/>
          </a:xfrm>
        </p:grpSpPr>
        <p:sp>
          <p:nvSpPr>
            <p:cNvPr id="1986" name="Google Shape;1986;p62"/>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62"/>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62"/>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9" name="Google Shape;1989;p62"/>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uFill>
                  <a:noFill/>
                </a:uFill>
                <a:hlinkClick action="ppaction://hlinkshowjump?jump=nextslide">
                  <a:extLst>
                    <a:ext uri="{A12FA001-AC4F-418D-AE19-62706E023703}">
                      <ahyp:hlinkClr val="tx"/>
                    </a:ext>
                  </a:extLst>
                </a:hlinkClick>
              </a:rPr>
              <a:t>Next</a:t>
            </a:r>
            <a:endParaRPr sz="1500">
              <a:solidFill>
                <a:schemeClr val="lt1"/>
              </a:solidFill>
            </a:endParaRPr>
          </a:p>
        </p:txBody>
      </p:sp>
      <p:sp>
        <p:nvSpPr>
          <p:cNvPr id="1990" name="Google Shape;1990;p62"/>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lt1"/>
                </a:solidFill>
                <a:uFill>
                  <a:noFill/>
                </a:uFill>
                <a:hlinkClick action="ppaction://hlinkshowjump?jump=previousslide">
                  <a:extLst>
                    <a:ext uri="{A12FA001-AC4F-418D-AE19-62706E023703}">
                      <ahyp:hlinkClr val="tx"/>
                    </a:ext>
                  </a:extLst>
                </a:hlinkClick>
              </a:rPr>
              <a:t>Previous</a:t>
            </a:r>
            <a:endParaRPr sz="1500">
              <a:solidFill>
                <a:schemeClr val="lt1"/>
              </a:solidFill>
            </a:endParaRPr>
          </a:p>
        </p:txBody>
      </p:sp>
      <p:grpSp>
        <p:nvGrpSpPr>
          <p:cNvPr id="1991" name="Google Shape;1991;p62"/>
          <p:cNvGrpSpPr/>
          <p:nvPr/>
        </p:nvGrpSpPr>
        <p:grpSpPr>
          <a:xfrm flipH="1">
            <a:off x="5082261" y="4826864"/>
            <a:ext cx="270464" cy="117823"/>
            <a:chOff x="2903262" y="4795769"/>
            <a:chExt cx="373776" cy="162828"/>
          </a:xfrm>
        </p:grpSpPr>
        <p:sp>
          <p:nvSpPr>
            <p:cNvPr id="1992" name="Google Shape;1992;p62"/>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62"/>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62"/>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5" name="Google Shape;1995;p62"/>
          <p:cNvGrpSpPr/>
          <p:nvPr/>
        </p:nvGrpSpPr>
        <p:grpSpPr>
          <a:xfrm>
            <a:off x="8193562" y="1269207"/>
            <a:ext cx="302951" cy="457191"/>
            <a:chOff x="3304800" y="1988500"/>
            <a:chExt cx="260200" cy="391900"/>
          </a:xfrm>
        </p:grpSpPr>
        <p:sp>
          <p:nvSpPr>
            <p:cNvPr id="1996" name="Google Shape;1996;p62"/>
            <p:cNvSpPr/>
            <p:nvPr/>
          </p:nvSpPr>
          <p:spPr>
            <a:xfrm>
              <a:off x="3304800" y="1988500"/>
              <a:ext cx="260200" cy="391900"/>
            </a:xfrm>
            <a:custGeom>
              <a:rect b="b" l="l" r="r" t="t"/>
              <a:pathLst>
                <a:path extrusionOk="0" h="15676" w="10408">
                  <a:moveTo>
                    <a:pt x="7748" y="1059"/>
                  </a:moveTo>
                  <a:lnTo>
                    <a:pt x="7877" y="1343"/>
                  </a:lnTo>
                  <a:lnTo>
                    <a:pt x="7928" y="1421"/>
                  </a:lnTo>
                  <a:lnTo>
                    <a:pt x="8006" y="1472"/>
                  </a:lnTo>
                  <a:lnTo>
                    <a:pt x="8083" y="1524"/>
                  </a:lnTo>
                  <a:lnTo>
                    <a:pt x="8187" y="1524"/>
                  </a:lnTo>
                  <a:lnTo>
                    <a:pt x="8497" y="1498"/>
                  </a:lnTo>
                  <a:lnTo>
                    <a:pt x="8316" y="1756"/>
                  </a:lnTo>
                  <a:lnTo>
                    <a:pt x="8264" y="1834"/>
                  </a:lnTo>
                  <a:lnTo>
                    <a:pt x="8264" y="1937"/>
                  </a:lnTo>
                  <a:lnTo>
                    <a:pt x="8264" y="2015"/>
                  </a:lnTo>
                  <a:lnTo>
                    <a:pt x="8316" y="2118"/>
                  </a:lnTo>
                  <a:lnTo>
                    <a:pt x="8497" y="2376"/>
                  </a:lnTo>
                  <a:lnTo>
                    <a:pt x="8187" y="2350"/>
                  </a:lnTo>
                  <a:lnTo>
                    <a:pt x="8083" y="2350"/>
                  </a:lnTo>
                  <a:lnTo>
                    <a:pt x="8006" y="2376"/>
                  </a:lnTo>
                  <a:lnTo>
                    <a:pt x="7928" y="2428"/>
                  </a:lnTo>
                  <a:lnTo>
                    <a:pt x="7877" y="2531"/>
                  </a:lnTo>
                  <a:lnTo>
                    <a:pt x="7748" y="2815"/>
                  </a:lnTo>
                  <a:lnTo>
                    <a:pt x="7618" y="2531"/>
                  </a:lnTo>
                  <a:lnTo>
                    <a:pt x="7567" y="2454"/>
                  </a:lnTo>
                  <a:lnTo>
                    <a:pt x="7489" y="2376"/>
                  </a:lnTo>
                  <a:lnTo>
                    <a:pt x="7412" y="2350"/>
                  </a:lnTo>
                  <a:lnTo>
                    <a:pt x="7309" y="2350"/>
                  </a:lnTo>
                  <a:lnTo>
                    <a:pt x="6973" y="2376"/>
                  </a:lnTo>
                  <a:lnTo>
                    <a:pt x="7179" y="2118"/>
                  </a:lnTo>
                  <a:lnTo>
                    <a:pt x="7205" y="2015"/>
                  </a:lnTo>
                  <a:lnTo>
                    <a:pt x="7231" y="1937"/>
                  </a:lnTo>
                  <a:lnTo>
                    <a:pt x="7205" y="1834"/>
                  </a:lnTo>
                  <a:lnTo>
                    <a:pt x="7179" y="1756"/>
                  </a:lnTo>
                  <a:lnTo>
                    <a:pt x="6973" y="1498"/>
                  </a:lnTo>
                  <a:lnTo>
                    <a:pt x="7309" y="1524"/>
                  </a:lnTo>
                  <a:lnTo>
                    <a:pt x="7386" y="1524"/>
                  </a:lnTo>
                  <a:lnTo>
                    <a:pt x="7489" y="1472"/>
                  </a:lnTo>
                  <a:lnTo>
                    <a:pt x="7567" y="1421"/>
                  </a:lnTo>
                  <a:lnTo>
                    <a:pt x="7618" y="1343"/>
                  </a:lnTo>
                  <a:lnTo>
                    <a:pt x="7748" y="1059"/>
                  </a:lnTo>
                  <a:close/>
                  <a:moveTo>
                    <a:pt x="7644" y="0"/>
                  </a:moveTo>
                  <a:lnTo>
                    <a:pt x="7567" y="52"/>
                  </a:lnTo>
                  <a:lnTo>
                    <a:pt x="7515" y="104"/>
                  </a:lnTo>
                  <a:lnTo>
                    <a:pt x="7464" y="181"/>
                  </a:lnTo>
                  <a:lnTo>
                    <a:pt x="7154" y="904"/>
                  </a:lnTo>
                  <a:lnTo>
                    <a:pt x="6353" y="801"/>
                  </a:lnTo>
                  <a:lnTo>
                    <a:pt x="6276" y="827"/>
                  </a:lnTo>
                  <a:lnTo>
                    <a:pt x="6198" y="852"/>
                  </a:lnTo>
                  <a:lnTo>
                    <a:pt x="6121" y="904"/>
                  </a:lnTo>
                  <a:lnTo>
                    <a:pt x="6069" y="956"/>
                  </a:lnTo>
                  <a:lnTo>
                    <a:pt x="6043" y="1059"/>
                  </a:lnTo>
                  <a:lnTo>
                    <a:pt x="6017" y="1136"/>
                  </a:lnTo>
                  <a:lnTo>
                    <a:pt x="6043" y="1214"/>
                  </a:lnTo>
                  <a:lnTo>
                    <a:pt x="6095" y="1291"/>
                  </a:lnTo>
                  <a:lnTo>
                    <a:pt x="6534" y="1937"/>
                  </a:lnTo>
                  <a:lnTo>
                    <a:pt x="6095" y="2557"/>
                  </a:lnTo>
                  <a:lnTo>
                    <a:pt x="6043" y="2634"/>
                  </a:lnTo>
                  <a:lnTo>
                    <a:pt x="6017" y="2738"/>
                  </a:lnTo>
                  <a:lnTo>
                    <a:pt x="6043" y="2815"/>
                  </a:lnTo>
                  <a:lnTo>
                    <a:pt x="6069" y="2893"/>
                  </a:lnTo>
                  <a:lnTo>
                    <a:pt x="6121" y="2970"/>
                  </a:lnTo>
                  <a:lnTo>
                    <a:pt x="6198" y="3022"/>
                  </a:lnTo>
                  <a:lnTo>
                    <a:pt x="6276" y="3048"/>
                  </a:lnTo>
                  <a:lnTo>
                    <a:pt x="6353" y="3048"/>
                  </a:lnTo>
                  <a:lnTo>
                    <a:pt x="7154" y="2970"/>
                  </a:lnTo>
                  <a:lnTo>
                    <a:pt x="7464" y="3693"/>
                  </a:lnTo>
                  <a:lnTo>
                    <a:pt x="7515" y="3771"/>
                  </a:lnTo>
                  <a:lnTo>
                    <a:pt x="7567" y="3822"/>
                  </a:lnTo>
                  <a:lnTo>
                    <a:pt x="7644" y="3848"/>
                  </a:lnTo>
                  <a:lnTo>
                    <a:pt x="7748" y="3874"/>
                  </a:lnTo>
                  <a:lnTo>
                    <a:pt x="7825" y="3848"/>
                  </a:lnTo>
                  <a:lnTo>
                    <a:pt x="7903" y="3822"/>
                  </a:lnTo>
                  <a:lnTo>
                    <a:pt x="7980" y="3771"/>
                  </a:lnTo>
                  <a:lnTo>
                    <a:pt x="8032" y="3693"/>
                  </a:lnTo>
                  <a:lnTo>
                    <a:pt x="8161" y="3383"/>
                  </a:lnTo>
                  <a:lnTo>
                    <a:pt x="8419" y="3745"/>
                  </a:lnTo>
                  <a:lnTo>
                    <a:pt x="8729" y="4080"/>
                  </a:lnTo>
                  <a:lnTo>
                    <a:pt x="9090" y="4468"/>
                  </a:lnTo>
                  <a:lnTo>
                    <a:pt x="9375" y="4829"/>
                  </a:lnTo>
                  <a:lnTo>
                    <a:pt x="9504" y="5036"/>
                  </a:lnTo>
                  <a:lnTo>
                    <a:pt x="9581" y="5217"/>
                  </a:lnTo>
                  <a:lnTo>
                    <a:pt x="9633" y="5398"/>
                  </a:lnTo>
                  <a:lnTo>
                    <a:pt x="9633" y="5578"/>
                  </a:lnTo>
                  <a:lnTo>
                    <a:pt x="9581" y="5733"/>
                  </a:lnTo>
                  <a:lnTo>
                    <a:pt x="9478" y="5888"/>
                  </a:lnTo>
                  <a:lnTo>
                    <a:pt x="9349" y="6043"/>
                  </a:lnTo>
                  <a:lnTo>
                    <a:pt x="9142" y="6172"/>
                  </a:lnTo>
                  <a:lnTo>
                    <a:pt x="8471" y="5501"/>
                  </a:lnTo>
                  <a:lnTo>
                    <a:pt x="8367" y="5423"/>
                  </a:lnTo>
                  <a:lnTo>
                    <a:pt x="8238" y="5398"/>
                  </a:lnTo>
                  <a:lnTo>
                    <a:pt x="8135" y="5423"/>
                  </a:lnTo>
                  <a:lnTo>
                    <a:pt x="8032" y="5475"/>
                  </a:lnTo>
                  <a:lnTo>
                    <a:pt x="7618" y="5862"/>
                  </a:lnTo>
                  <a:lnTo>
                    <a:pt x="7334" y="5707"/>
                  </a:lnTo>
                  <a:lnTo>
                    <a:pt x="7050" y="5604"/>
                  </a:lnTo>
                  <a:lnTo>
                    <a:pt x="6740" y="5501"/>
                  </a:lnTo>
                  <a:lnTo>
                    <a:pt x="6456" y="5423"/>
                  </a:lnTo>
                  <a:lnTo>
                    <a:pt x="6146" y="5346"/>
                  </a:lnTo>
                  <a:lnTo>
                    <a:pt x="5837" y="5294"/>
                  </a:lnTo>
                  <a:lnTo>
                    <a:pt x="5527" y="5268"/>
                  </a:lnTo>
                  <a:lnTo>
                    <a:pt x="4881" y="5268"/>
                  </a:lnTo>
                  <a:lnTo>
                    <a:pt x="4571" y="5294"/>
                  </a:lnTo>
                  <a:lnTo>
                    <a:pt x="4235" y="5346"/>
                  </a:lnTo>
                  <a:lnTo>
                    <a:pt x="3926" y="5423"/>
                  </a:lnTo>
                  <a:lnTo>
                    <a:pt x="3616" y="5527"/>
                  </a:lnTo>
                  <a:lnTo>
                    <a:pt x="3306" y="5630"/>
                  </a:lnTo>
                  <a:lnTo>
                    <a:pt x="2996" y="5759"/>
                  </a:lnTo>
                  <a:lnTo>
                    <a:pt x="2712" y="5914"/>
                  </a:lnTo>
                  <a:lnTo>
                    <a:pt x="2608" y="5991"/>
                  </a:lnTo>
                  <a:lnTo>
                    <a:pt x="2557" y="6095"/>
                  </a:lnTo>
                  <a:lnTo>
                    <a:pt x="2557" y="6198"/>
                  </a:lnTo>
                  <a:lnTo>
                    <a:pt x="2583" y="6327"/>
                  </a:lnTo>
                  <a:lnTo>
                    <a:pt x="2660" y="6405"/>
                  </a:lnTo>
                  <a:lnTo>
                    <a:pt x="2763" y="6456"/>
                  </a:lnTo>
                  <a:lnTo>
                    <a:pt x="2893" y="6482"/>
                  </a:lnTo>
                  <a:lnTo>
                    <a:pt x="2996" y="6431"/>
                  </a:lnTo>
                  <a:lnTo>
                    <a:pt x="3254" y="6301"/>
                  </a:lnTo>
                  <a:lnTo>
                    <a:pt x="3538" y="6198"/>
                  </a:lnTo>
                  <a:lnTo>
                    <a:pt x="3796" y="6095"/>
                  </a:lnTo>
                  <a:lnTo>
                    <a:pt x="4080" y="6017"/>
                  </a:lnTo>
                  <a:lnTo>
                    <a:pt x="4365" y="5966"/>
                  </a:lnTo>
                  <a:lnTo>
                    <a:pt x="4623" y="5914"/>
                  </a:lnTo>
                  <a:lnTo>
                    <a:pt x="4933" y="5888"/>
                  </a:lnTo>
                  <a:lnTo>
                    <a:pt x="5501" y="5888"/>
                  </a:lnTo>
                  <a:lnTo>
                    <a:pt x="5811" y="5914"/>
                  </a:lnTo>
                  <a:lnTo>
                    <a:pt x="6121" y="5966"/>
                  </a:lnTo>
                  <a:lnTo>
                    <a:pt x="6405" y="6043"/>
                  </a:lnTo>
                  <a:lnTo>
                    <a:pt x="6689" y="6121"/>
                  </a:lnTo>
                  <a:lnTo>
                    <a:pt x="6973" y="6224"/>
                  </a:lnTo>
                  <a:lnTo>
                    <a:pt x="7231" y="6353"/>
                  </a:lnTo>
                  <a:lnTo>
                    <a:pt x="7515" y="6482"/>
                  </a:lnTo>
                  <a:lnTo>
                    <a:pt x="7593" y="6534"/>
                  </a:lnTo>
                  <a:lnTo>
                    <a:pt x="7696" y="6534"/>
                  </a:lnTo>
                  <a:lnTo>
                    <a:pt x="7773" y="6508"/>
                  </a:lnTo>
                  <a:lnTo>
                    <a:pt x="7877" y="6456"/>
                  </a:lnTo>
                  <a:lnTo>
                    <a:pt x="8238" y="6121"/>
                  </a:lnTo>
                  <a:lnTo>
                    <a:pt x="9555" y="7438"/>
                  </a:lnTo>
                  <a:lnTo>
                    <a:pt x="9220" y="7825"/>
                  </a:lnTo>
                  <a:lnTo>
                    <a:pt x="9168" y="7903"/>
                  </a:lnTo>
                  <a:lnTo>
                    <a:pt x="9142" y="7980"/>
                  </a:lnTo>
                  <a:lnTo>
                    <a:pt x="9142" y="8083"/>
                  </a:lnTo>
                  <a:lnTo>
                    <a:pt x="9194" y="8161"/>
                  </a:lnTo>
                  <a:lnTo>
                    <a:pt x="9323" y="8445"/>
                  </a:lnTo>
                  <a:lnTo>
                    <a:pt x="9452" y="8703"/>
                  </a:lnTo>
                  <a:lnTo>
                    <a:pt x="9555" y="8987"/>
                  </a:lnTo>
                  <a:lnTo>
                    <a:pt x="9659" y="9271"/>
                  </a:lnTo>
                  <a:lnTo>
                    <a:pt x="9710" y="9581"/>
                  </a:lnTo>
                  <a:lnTo>
                    <a:pt x="9762" y="9865"/>
                  </a:lnTo>
                  <a:lnTo>
                    <a:pt x="9788" y="10175"/>
                  </a:lnTo>
                  <a:lnTo>
                    <a:pt x="9814" y="10459"/>
                  </a:lnTo>
                  <a:lnTo>
                    <a:pt x="9788" y="10950"/>
                  </a:lnTo>
                  <a:lnTo>
                    <a:pt x="9710" y="11389"/>
                  </a:lnTo>
                  <a:lnTo>
                    <a:pt x="9607" y="11828"/>
                  </a:lnTo>
                  <a:lnTo>
                    <a:pt x="9452" y="12267"/>
                  </a:lnTo>
                  <a:lnTo>
                    <a:pt x="9245" y="12654"/>
                  </a:lnTo>
                  <a:lnTo>
                    <a:pt x="9013" y="13042"/>
                  </a:lnTo>
                  <a:lnTo>
                    <a:pt x="8755" y="13377"/>
                  </a:lnTo>
                  <a:lnTo>
                    <a:pt x="8445" y="13713"/>
                  </a:lnTo>
                  <a:lnTo>
                    <a:pt x="8135" y="14023"/>
                  </a:lnTo>
                  <a:lnTo>
                    <a:pt x="7773" y="14281"/>
                  </a:lnTo>
                  <a:lnTo>
                    <a:pt x="7386" y="14514"/>
                  </a:lnTo>
                  <a:lnTo>
                    <a:pt x="6999" y="14694"/>
                  </a:lnTo>
                  <a:lnTo>
                    <a:pt x="6585" y="14849"/>
                  </a:lnTo>
                  <a:lnTo>
                    <a:pt x="6146" y="14978"/>
                  </a:lnTo>
                  <a:lnTo>
                    <a:pt x="5682" y="15030"/>
                  </a:lnTo>
                  <a:lnTo>
                    <a:pt x="5217" y="15056"/>
                  </a:lnTo>
                  <a:lnTo>
                    <a:pt x="4752" y="15030"/>
                  </a:lnTo>
                  <a:lnTo>
                    <a:pt x="4287" y="14978"/>
                  </a:lnTo>
                  <a:lnTo>
                    <a:pt x="3848" y="14849"/>
                  </a:lnTo>
                  <a:lnTo>
                    <a:pt x="3435" y="14694"/>
                  </a:lnTo>
                  <a:lnTo>
                    <a:pt x="3022" y="14514"/>
                  </a:lnTo>
                  <a:lnTo>
                    <a:pt x="2634" y="14281"/>
                  </a:lnTo>
                  <a:lnTo>
                    <a:pt x="2299" y="14023"/>
                  </a:lnTo>
                  <a:lnTo>
                    <a:pt x="1963" y="13713"/>
                  </a:lnTo>
                  <a:lnTo>
                    <a:pt x="1679" y="13377"/>
                  </a:lnTo>
                  <a:lnTo>
                    <a:pt x="1395" y="13042"/>
                  </a:lnTo>
                  <a:lnTo>
                    <a:pt x="1162" y="12654"/>
                  </a:lnTo>
                  <a:lnTo>
                    <a:pt x="982" y="12267"/>
                  </a:lnTo>
                  <a:lnTo>
                    <a:pt x="827" y="11828"/>
                  </a:lnTo>
                  <a:lnTo>
                    <a:pt x="723" y="11389"/>
                  </a:lnTo>
                  <a:lnTo>
                    <a:pt x="646" y="10950"/>
                  </a:lnTo>
                  <a:lnTo>
                    <a:pt x="620" y="10459"/>
                  </a:lnTo>
                  <a:lnTo>
                    <a:pt x="620" y="10175"/>
                  </a:lnTo>
                  <a:lnTo>
                    <a:pt x="646" y="9891"/>
                  </a:lnTo>
                  <a:lnTo>
                    <a:pt x="697" y="9607"/>
                  </a:lnTo>
                  <a:lnTo>
                    <a:pt x="749" y="9323"/>
                  </a:lnTo>
                  <a:lnTo>
                    <a:pt x="852" y="9065"/>
                  </a:lnTo>
                  <a:lnTo>
                    <a:pt x="930" y="8781"/>
                  </a:lnTo>
                  <a:lnTo>
                    <a:pt x="1059" y="8522"/>
                  </a:lnTo>
                  <a:lnTo>
                    <a:pt x="1188" y="8264"/>
                  </a:lnTo>
                  <a:lnTo>
                    <a:pt x="1214" y="8161"/>
                  </a:lnTo>
                  <a:lnTo>
                    <a:pt x="1214" y="8032"/>
                  </a:lnTo>
                  <a:lnTo>
                    <a:pt x="1162" y="7928"/>
                  </a:lnTo>
                  <a:lnTo>
                    <a:pt x="1059" y="7851"/>
                  </a:lnTo>
                  <a:lnTo>
                    <a:pt x="930" y="7825"/>
                  </a:lnTo>
                  <a:lnTo>
                    <a:pt x="827" y="7825"/>
                  </a:lnTo>
                  <a:lnTo>
                    <a:pt x="723" y="7877"/>
                  </a:lnTo>
                  <a:lnTo>
                    <a:pt x="646" y="7980"/>
                  </a:lnTo>
                  <a:lnTo>
                    <a:pt x="491" y="8264"/>
                  </a:lnTo>
                  <a:lnTo>
                    <a:pt x="362" y="8548"/>
                  </a:lnTo>
                  <a:lnTo>
                    <a:pt x="258" y="8858"/>
                  </a:lnTo>
                  <a:lnTo>
                    <a:pt x="155" y="9168"/>
                  </a:lnTo>
                  <a:lnTo>
                    <a:pt x="104" y="9504"/>
                  </a:lnTo>
                  <a:lnTo>
                    <a:pt x="52" y="9814"/>
                  </a:lnTo>
                  <a:lnTo>
                    <a:pt x="26" y="10149"/>
                  </a:lnTo>
                  <a:lnTo>
                    <a:pt x="0" y="10459"/>
                  </a:lnTo>
                  <a:lnTo>
                    <a:pt x="26" y="11001"/>
                  </a:lnTo>
                  <a:lnTo>
                    <a:pt x="104" y="11518"/>
                  </a:lnTo>
                  <a:lnTo>
                    <a:pt x="233" y="12009"/>
                  </a:lnTo>
                  <a:lnTo>
                    <a:pt x="413" y="12499"/>
                  </a:lnTo>
                  <a:lnTo>
                    <a:pt x="646" y="12938"/>
                  </a:lnTo>
                  <a:lnTo>
                    <a:pt x="904" y="13377"/>
                  </a:lnTo>
                  <a:lnTo>
                    <a:pt x="1188" y="13791"/>
                  </a:lnTo>
                  <a:lnTo>
                    <a:pt x="1524" y="14152"/>
                  </a:lnTo>
                  <a:lnTo>
                    <a:pt x="1911" y="14488"/>
                  </a:lnTo>
                  <a:lnTo>
                    <a:pt x="2299" y="14772"/>
                  </a:lnTo>
                  <a:lnTo>
                    <a:pt x="2738" y="15056"/>
                  </a:lnTo>
                  <a:lnTo>
                    <a:pt x="3177" y="15262"/>
                  </a:lnTo>
                  <a:lnTo>
                    <a:pt x="3667" y="15443"/>
                  </a:lnTo>
                  <a:lnTo>
                    <a:pt x="4158" y="15572"/>
                  </a:lnTo>
                  <a:lnTo>
                    <a:pt x="4674" y="15650"/>
                  </a:lnTo>
                  <a:lnTo>
                    <a:pt x="5217" y="15676"/>
                  </a:lnTo>
                  <a:lnTo>
                    <a:pt x="5733" y="15650"/>
                  </a:lnTo>
                  <a:lnTo>
                    <a:pt x="6250" y="15572"/>
                  </a:lnTo>
                  <a:lnTo>
                    <a:pt x="6766" y="15443"/>
                  </a:lnTo>
                  <a:lnTo>
                    <a:pt x="7231" y="15262"/>
                  </a:lnTo>
                  <a:lnTo>
                    <a:pt x="7696" y="15056"/>
                  </a:lnTo>
                  <a:lnTo>
                    <a:pt x="8109" y="14772"/>
                  </a:lnTo>
                  <a:lnTo>
                    <a:pt x="8522" y="14488"/>
                  </a:lnTo>
                  <a:lnTo>
                    <a:pt x="8884" y="14152"/>
                  </a:lnTo>
                  <a:lnTo>
                    <a:pt x="9220" y="13791"/>
                  </a:lnTo>
                  <a:lnTo>
                    <a:pt x="9530" y="13377"/>
                  </a:lnTo>
                  <a:lnTo>
                    <a:pt x="9788" y="12938"/>
                  </a:lnTo>
                  <a:lnTo>
                    <a:pt x="9994" y="12499"/>
                  </a:lnTo>
                  <a:lnTo>
                    <a:pt x="10175" y="12009"/>
                  </a:lnTo>
                  <a:lnTo>
                    <a:pt x="10304" y="11518"/>
                  </a:lnTo>
                  <a:lnTo>
                    <a:pt x="10382" y="11001"/>
                  </a:lnTo>
                  <a:lnTo>
                    <a:pt x="10408" y="10459"/>
                  </a:lnTo>
                  <a:lnTo>
                    <a:pt x="10408" y="10149"/>
                  </a:lnTo>
                  <a:lnTo>
                    <a:pt x="10382" y="9839"/>
                  </a:lnTo>
                  <a:lnTo>
                    <a:pt x="10330" y="9529"/>
                  </a:lnTo>
                  <a:lnTo>
                    <a:pt x="10278" y="9220"/>
                  </a:lnTo>
                  <a:lnTo>
                    <a:pt x="10175" y="8935"/>
                  </a:lnTo>
                  <a:lnTo>
                    <a:pt x="10072" y="8626"/>
                  </a:lnTo>
                  <a:lnTo>
                    <a:pt x="9969" y="8342"/>
                  </a:lnTo>
                  <a:lnTo>
                    <a:pt x="9814" y="8057"/>
                  </a:lnTo>
                  <a:lnTo>
                    <a:pt x="10201" y="7644"/>
                  </a:lnTo>
                  <a:lnTo>
                    <a:pt x="10253" y="7541"/>
                  </a:lnTo>
                  <a:lnTo>
                    <a:pt x="10278" y="7438"/>
                  </a:lnTo>
                  <a:lnTo>
                    <a:pt x="10253" y="7309"/>
                  </a:lnTo>
                  <a:lnTo>
                    <a:pt x="10201" y="7231"/>
                  </a:lnTo>
                  <a:lnTo>
                    <a:pt x="9581" y="6611"/>
                  </a:lnTo>
                  <a:lnTo>
                    <a:pt x="9839" y="6405"/>
                  </a:lnTo>
                  <a:lnTo>
                    <a:pt x="10046" y="6172"/>
                  </a:lnTo>
                  <a:lnTo>
                    <a:pt x="10175" y="5914"/>
                  </a:lnTo>
                  <a:lnTo>
                    <a:pt x="10227" y="5656"/>
                  </a:lnTo>
                  <a:lnTo>
                    <a:pt x="10253" y="5527"/>
                  </a:lnTo>
                  <a:lnTo>
                    <a:pt x="10253" y="5398"/>
                  </a:lnTo>
                  <a:lnTo>
                    <a:pt x="10201" y="5113"/>
                  </a:lnTo>
                  <a:lnTo>
                    <a:pt x="10098" y="4855"/>
                  </a:lnTo>
                  <a:lnTo>
                    <a:pt x="9969" y="4597"/>
                  </a:lnTo>
                  <a:lnTo>
                    <a:pt x="9788" y="4365"/>
                  </a:lnTo>
                  <a:lnTo>
                    <a:pt x="9607" y="4132"/>
                  </a:lnTo>
                  <a:lnTo>
                    <a:pt x="9194" y="3667"/>
                  </a:lnTo>
                  <a:lnTo>
                    <a:pt x="8884" y="3332"/>
                  </a:lnTo>
                  <a:lnTo>
                    <a:pt x="8729" y="3151"/>
                  </a:lnTo>
                  <a:lnTo>
                    <a:pt x="8626" y="2996"/>
                  </a:lnTo>
                  <a:lnTo>
                    <a:pt x="9116" y="3048"/>
                  </a:lnTo>
                  <a:lnTo>
                    <a:pt x="9220" y="3048"/>
                  </a:lnTo>
                  <a:lnTo>
                    <a:pt x="9297" y="3022"/>
                  </a:lnTo>
                  <a:lnTo>
                    <a:pt x="9375" y="2970"/>
                  </a:lnTo>
                  <a:lnTo>
                    <a:pt x="9426" y="2893"/>
                  </a:lnTo>
                  <a:lnTo>
                    <a:pt x="9452" y="2815"/>
                  </a:lnTo>
                  <a:lnTo>
                    <a:pt x="9452" y="2738"/>
                  </a:lnTo>
                  <a:lnTo>
                    <a:pt x="9452" y="2634"/>
                  </a:lnTo>
                  <a:lnTo>
                    <a:pt x="9400" y="2557"/>
                  </a:lnTo>
                  <a:lnTo>
                    <a:pt x="8936" y="1937"/>
                  </a:lnTo>
                  <a:lnTo>
                    <a:pt x="9400" y="1291"/>
                  </a:lnTo>
                  <a:lnTo>
                    <a:pt x="9452" y="1214"/>
                  </a:lnTo>
                  <a:lnTo>
                    <a:pt x="9452" y="1136"/>
                  </a:lnTo>
                  <a:lnTo>
                    <a:pt x="9452" y="1059"/>
                  </a:lnTo>
                  <a:lnTo>
                    <a:pt x="9426" y="956"/>
                  </a:lnTo>
                  <a:lnTo>
                    <a:pt x="9375" y="904"/>
                  </a:lnTo>
                  <a:lnTo>
                    <a:pt x="9297" y="852"/>
                  </a:lnTo>
                  <a:lnTo>
                    <a:pt x="9220" y="827"/>
                  </a:lnTo>
                  <a:lnTo>
                    <a:pt x="9116" y="801"/>
                  </a:lnTo>
                  <a:lnTo>
                    <a:pt x="8342" y="904"/>
                  </a:lnTo>
                  <a:lnTo>
                    <a:pt x="8032" y="181"/>
                  </a:lnTo>
                  <a:lnTo>
                    <a:pt x="7980" y="104"/>
                  </a:lnTo>
                  <a:lnTo>
                    <a:pt x="7903" y="52"/>
                  </a:lnTo>
                  <a:lnTo>
                    <a:pt x="782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62"/>
            <p:cNvSpPr/>
            <p:nvPr/>
          </p:nvSpPr>
          <p:spPr>
            <a:xfrm>
              <a:off x="3512025" y="2242875"/>
              <a:ext cx="22625" cy="51025"/>
            </a:xfrm>
            <a:custGeom>
              <a:rect b="b" l="l" r="r" t="t"/>
              <a:pathLst>
                <a:path extrusionOk="0" h="2041" w="905">
                  <a:moveTo>
                    <a:pt x="466" y="0"/>
                  </a:moveTo>
                  <a:lnTo>
                    <a:pt x="388" y="78"/>
                  </a:lnTo>
                  <a:lnTo>
                    <a:pt x="311" y="181"/>
                  </a:lnTo>
                  <a:lnTo>
                    <a:pt x="285" y="284"/>
                  </a:lnTo>
                  <a:lnTo>
                    <a:pt x="285" y="646"/>
                  </a:lnTo>
                  <a:lnTo>
                    <a:pt x="233" y="956"/>
                  </a:lnTo>
                  <a:lnTo>
                    <a:pt x="130" y="1291"/>
                  </a:lnTo>
                  <a:lnTo>
                    <a:pt x="27" y="1601"/>
                  </a:lnTo>
                  <a:lnTo>
                    <a:pt x="1" y="1730"/>
                  </a:lnTo>
                  <a:lnTo>
                    <a:pt x="27" y="1834"/>
                  </a:lnTo>
                  <a:lnTo>
                    <a:pt x="78" y="1937"/>
                  </a:lnTo>
                  <a:lnTo>
                    <a:pt x="182" y="2014"/>
                  </a:lnTo>
                  <a:lnTo>
                    <a:pt x="311" y="2040"/>
                  </a:lnTo>
                  <a:lnTo>
                    <a:pt x="388" y="2014"/>
                  </a:lnTo>
                  <a:lnTo>
                    <a:pt x="466" y="1989"/>
                  </a:lnTo>
                  <a:lnTo>
                    <a:pt x="543" y="1937"/>
                  </a:lnTo>
                  <a:lnTo>
                    <a:pt x="595" y="1859"/>
                  </a:lnTo>
                  <a:lnTo>
                    <a:pt x="724" y="1472"/>
                  </a:lnTo>
                  <a:lnTo>
                    <a:pt x="827" y="1085"/>
                  </a:lnTo>
                  <a:lnTo>
                    <a:pt x="879" y="697"/>
                  </a:lnTo>
                  <a:lnTo>
                    <a:pt x="905" y="284"/>
                  </a:lnTo>
                  <a:lnTo>
                    <a:pt x="879" y="181"/>
                  </a:lnTo>
                  <a:lnTo>
                    <a:pt x="801" y="78"/>
                  </a:lnTo>
                  <a:lnTo>
                    <a:pt x="72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62"/>
            <p:cNvSpPr/>
            <p:nvPr/>
          </p:nvSpPr>
          <p:spPr>
            <a:xfrm>
              <a:off x="3340950" y="2155700"/>
              <a:ext cx="14875" cy="15525"/>
            </a:xfrm>
            <a:custGeom>
              <a:rect b="b" l="l" r="r" t="t"/>
              <a:pathLst>
                <a:path extrusionOk="0" h="621" w="595">
                  <a:moveTo>
                    <a:pt x="336" y="1"/>
                  </a:moveTo>
                  <a:lnTo>
                    <a:pt x="207" y="27"/>
                  </a:lnTo>
                  <a:lnTo>
                    <a:pt x="104" y="78"/>
                  </a:lnTo>
                  <a:lnTo>
                    <a:pt x="26" y="182"/>
                  </a:lnTo>
                  <a:lnTo>
                    <a:pt x="0" y="285"/>
                  </a:lnTo>
                  <a:lnTo>
                    <a:pt x="0" y="414"/>
                  </a:lnTo>
                  <a:lnTo>
                    <a:pt x="78" y="517"/>
                  </a:lnTo>
                  <a:lnTo>
                    <a:pt x="104" y="569"/>
                  </a:lnTo>
                  <a:lnTo>
                    <a:pt x="181" y="595"/>
                  </a:lnTo>
                  <a:lnTo>
                    <a:pt x="310" y="621"/>
                  </a:lnTo>
                  <a:lnTo>
                    <a:pt x="414" y="595"/>
                  </a:lnTo>
                  <a:lnTo>
                    <a:pt x="491" y="543"/>
                  </a:lnTo>
                  <a:lnTo>
                    <a:pt x="569" y="466"/>
                  </a:lnTo>
                  <a:lnTo>
                    <a:pt x="594" y="336"/>
                  </a:lnTo>
                  <a:lnTo>
                    <a:pt x="594" y="233"/>
                  </a:lnTo>
                  <a:lnTo>
                    <a:pt x="543" y="130"/>
                  </a:lnTo>
                  <a:lnTo>
                    <a:pt x="439" y="52"/>
                  </a:lnTo>
                  <a:lnTo>
                    <a:pt x="33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62"/>
            <p:cNvSpPr/>
            <p:nvPr/>
          </p:nvSpPr>
          <p:spPr>
            <a:xfrm>
              <a:off x="3492675" y="2307425"/>
              <a:ext cx="14875" cy="15525"/>
            </a:xfrm>
            <a:custGeom>
              <a:rect b="b" l="l" r="r" t="t"/>
              <a:pathLst>
                <a:path extrusionOk="0" h="621" w="595">
                  <a:moveTo>
                    <a:pt x="284" y="1"/>
                  </a:moveTo>
                  <a:lnTo>
                    <a:pt x="181" y="26"/>
                  </a:lnTo>
                  <a:lnTo>
                    <a:pt x="78" y="104"/>
                  </a:lnTo>
                  <a:lnTo>
                    <a:pt x="0" y="207"/>
                  </a:lnTo>
                  <a:lnTo>
                    <a:pt x="0" y="310"/>
                  </a:lnTo>
                  <a:lnTo>
                    <a:pt x="0" y="414"/>
                  </a:lnTo>
                  <a:lnTo>
                    <a:pt x="78" y="517"/>
                  </a:lnTo>
                  <a:lnTo>
                    <a:pt x="181" y="594"/>
                  </a:lnTo>
                  <a:lnTo>
                    <a:pt x="284" y="620"/>
                  </a:lnTo>
                  <a:lnTo>
                    <a:pt x="413" y="594"/>
                  </a:lnTo>
                  <a:lnTo>
                    <a:pt x="517" y="517"/>
                  </a:lnTo>
                  <a:lnTo>
                    <a:pt x="568" y="414"/>
                  </a:lnTo>
                  <a:lnTo>
                    <a:pt x="594" y="310"/>
                  </a:lnTo>
                  <a:lnTo>
                    <a:pt x="568" y="207"/>
                  </a:lnTo>
                  <a:lnTo>
                    <a:pt x="517" y="104"/>
                  </a:lnTo>
                  <a:lnTo>
                    <a:pt x="413" y="26"/>
                  </a:lnTo>
                  <a:lnTo>
                    <a:pt x="28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0" name="Google Shape;2000;p62"/>
          <p:cNvGrpSpPr/>
          <p:nvPr/>
        </p:nvGrpSpPr>
        <p:grpSpPr>
          <a:xfrm>
            <a:off x="8193538" y="3602453"/>
            <a:ext cx="414200" cy="457191"/>
            <a:chOff x="4007225" y="1988500"/>
            <a:chExt cx="355750" cy="391900"/>
          </a:xfrm>
        </p:grpSpPr>
        <p:sp>
          <p:nvSpPr>
            <p:cNvPr id="2001" name="Google Shape;2001;p62"/>
            <p:cNvSpPr/>
            <p:nvPr/>
          </p:nvSpPr>
          <p:spPr>
            <a:xfrm>
              <a:off x="4007225" y="1988500"/>
              <a:ext cx="355750" cy="391900"/>
            </a:xfrm>
            <a:custGeom>
              <a:rect b="b" l="l" r="r" t="t"/>
              <a:pathLst>
                <a:path extrusionOk="0" h="15676" w="14230">
                  <a:moveTo>
                    <a:pt x="9246" y="4778"/>
                  </a:moveTo>
                  <a:lnTo>
                    <a:pt x="9659" y="5191"/>
                  </a:lnTo>
                  <a:lnTo>
                    <a:pt x="9194" y="5656"/>
                  </a:lnTo>
                  <a:lnTo>
                    <a:pt x="8781" y="5217"/>
                  </a:lnTo>
                  <a:lnTo>
                    <a:pt x="9246" y="4778"/>
                  </a:lnTo>
                  <a:close/>
                  <a:moveTo>
                    <a:pt x="9426" y="7799"/>
                  </a:moveTo>
                  <a:lnTo>
                    <a:pt x="9633" y="8006"/>
                  </a:lnTo>
                  <a:lnTo>
                    <a:pt x="9840" y="8161"/>
                  </a:lnTo>
                  <a:lnTo>
                    <a:pt x="10072" y="8316"/>
                  </a:lnTo>
                  <a:lnTo>
                    <a:pt x="10304" y="8445"/>
                  </a:lnTo>
                  <a:lnTo>
                    <a:pt x="10563" y="8574"/>
                  </a:lnTo>
                  <a:lnTo>
                    <a:pt x="10821" y="8651"/>
                  </a:lnTo>
                  <a:lnTo>
                    <a:pt x="11105" y="8703"/>
                  </a:lnTo>
                  <a:lnTo>
                    <a:pt x="11363" y="8755"/>
                  </a:lnTo>
                  <a:lnTo>
                    <a:pt x="11363" y="9736"/>
                  </a:lnTo>
                  <a:lnTo>
                    <a:pt x="11002" y="9684"/>
                  </a:lnTo>
                  <a:lnTo>
                    <a:pt x="10640" y="9607"/>
                  </a:lnTo>
                  <a:lnTo>
                    <a:pt x="10279" y="9478"/>
                  </a:lnTo>
                  <a:lnTo>
                    <a:pt x="9943" y="9349"/>
                  </a:lnTo>
                  <a:lnTo>
                    <a:pt x="9607" y="9168"/>
                  </a:lnTo>
                  <a:lnTo>
                    <a:pt x="9297" y="8961"/>
                  </a:lnTo>
                  <a:lnTo>
                    <a:pt x="9013" y="8755"/>
                  </a:lnTo>
                  <a:lnTo>
                    <a:pt x="8729" y="8496"/>
                  </a:lnTo>
                  <a:lnTo>
                    <a:pt x="9426" y="7799"/>
                  </a:lnTo>
                  <a:close/>
                  <a:moveTo>
                    <a:pt x="4339" y="9659"/>
                  </a:moveTo>
                  <a:lnTo>
                    <a:pt x="4778" y="10098"/>
                  </a:lnTo>
                  <a:lnTo>
                    <a:pt x="4313" y="10562"/>
                  </a:lnTo>
                  <a:lnTo>
                    <a:pt x="3874" y="10123"/>
                  </a:lnTo>
                  <a:lnTo>
                    <a:pt x="4339" y="9659"/>
                  </a:lnTo>
                  <a:close/>
                  <a:moveTo>
                    <a:pt x="8135" y="5449"/>
                  </a:moveTo>
                  <a:lnTo>
                    <a:pt x="8987" y="6301"/>
                  </a:lnTo>
                  <a:lnTo>
                    <a:pt x="9530" y="6844"/>
                  </a:lnTo>
                  <a:lnTo>
                    <a:pt x="7051" y="9297"/>
                  </a:lnTo>
                  <a:lnTo>
                    <a:pt x="6999" y="9375"/>
                  </a:lnTo>
                  <a:lnTo>
                    <a:pt x="6973" y="9452"/>
                  </a:lnTo>
                  <a:lnTo>
                    <a:pt x="6973" y="9529"/>
                  </a:lnTo>
                  <a:lnTo>
                    <a:pt x="6973" y="9607"/>
                  </a:lnTo>
                  <a:lnTo>
                    <a:pt x="7774" y="12628"/>
                  </a:lnTo>
                  <a:lnTo>
                    <a:pt x="6818" y="12887"/>
                  </a:lnTo>
                  <a:lnTo>
                    <a:pt x="6250" y="10769"/>
                  </a:lnTo>
                  <a:lnTo>
                    <a:pt x="6198" y="10692"/>
                  </a:lnTo>
                  <a:lnTo>
                    <a:pt x="6173" y="10640"/>
                  </a:lnTo>
                  <a:lnTo>
                    <a:pt x="4546" y="9013"/>
                  </a:lnTo>
                  <a:lnTo>
                    <a:pt x="8109" y="5449"/>
                  </a:lnTo>
                  <a:close/>
                  <a:moveTo>
                    <a:pt x="13274" y="0"/>
                  </a:moveTo>
                  <a:lnTo>
                    <a:pt x="13145" y="26"/>
                  </a:lnTo>
                  <a:lnTo>
                    <a:pt x="13042" y="78"/>
                  </a:lnTo>
                  <a:lnTo>
                    <a:pt x="12990" y="181"/>
                  </a:lnTo>
                  <a:lnTo>
                    <a:pt x="12964" y="310"/>
                  </a:lnTo>
                  <a:lnTo>
                    <a:pt x="12990" y="413"/>
                  </a:lnTo>
                  <a:lnTo>
                    <a:pt x="13042" y="517"/>
                  </a:lnTo>
                  <a:lnTo>
                    <a:pt x="13274" y="749"/>
                  </a:lnTo>
                  <a:lnTo>
                    <a:pt x="13042" y="982"/>
                  </a:lnTo>
                  <a:lnTo>
                    <a:pt x="12809" y="749"/>
                  </a:lnTo>
                  <a:lnTo>
                    <a:pt x="12706" y="697"/>
                  </a:lnTo>
                  <a:lnTo>
                    <a:pt x="12603" y="672"/>
                  </a:lnTo>
                  <a:lnTo>
                    <a:pt x="12474" y="697"/>
                  </a:lnTo>
                  <a:lnTo>
                    <a:pt x="12370" y="749"/>
                  </a:lnTo>
                  <a:lnTo>
                    <a:pt x="11725" y="1421"/>
                  </a:lnTo>
                  <a:lnTo>
                    <a:pt x="11647" y="1524"/>
                  </a:lnTo>
                  <a:lnTo>
                    <a:pt x="11647" y="1627"/>
                  </a:lnTo>
                  <a:lnTo>
                    <a:pt x="11647" y="1730"/>
                  </a:lnTo>
                  <a:lnTo>
                    <a:pt x="11725" y="1834"/>
                  </a:lnTo>
                  <a:lnTo>
                    <a:pt x="11828" y="1911"/>
                  </a:lnTo>
                  <a:lnTo>
                    <a:pt x="11931" y="1937"/>
                  </a:lnTo>
                  <a:lnTo>
                    <a:pt x="12061" y="1911"/>
                  </a:lnTo>
                  <a:lnTo>
                    <a:pt x="12164" y="1834"/>
                  </a:lnTo>
                  <a:lnTo>
                    <a:pt x="12603" y="1421"/>
                  </a:lnTo>
                  <a:lnTo>
                    <a:pt x="13094" y="1885"/>
                  </a:lnTo>
                  <a:lnTo>
                    <a:pt x="12809" y="2273"/>
                  </a:lnTo>
                  <a:lnTo>
                    <a:pt x="12758" y="2221"/>
                  </a:lnTo>
                  <a:lnTo>
                    <a:pt x="12655" y="2144"/>
                  </a:lnTo>
                  <a:lnTo>
                    <a:pt x="12422" y="2144"/>
                  </a:lnTo>
                  <a:lnTo>
                    <a:pt x="12319" y="2221"/>
                  </a:lnTo>
                  <a:lnTo>
                    <a:pt x="12241" y="2324"/>
                  </a:lnTo>
                  <a:lnTo>
                    <a:pt x="12241" y="2428"/>
                  </a:lnTo>
                  <a:lnTo>
                    <a:pt x="12241" y="2557"/>
                  </a:lnTo>
                  <a:lnTo>
                    <a:pt x="12319" y="2660"/>
                  </a:lnTo>
                  <a:lnTo>
                    <a:pt x="12422" y="2763"/>
                  </a:lnTo>
                  <a:lnTo>
                    <a:pt x="12035" y="3254"/>
                  </a:lnTo>
                  <a:lnTo>
                    <a:pt x="12009" y="3202"/>
                  </a:lnTo>
                  <a:lnTo>
                    <a:pt x="11906" y="3125"/>
                  </a:lnTo>
                  <a:lnTo>
                    <a:pt x="11776" y="3099"/>
                  </a:lnTo>
                  <a:lnTo>
                    <a:pt x="11673" y="3125"/>
                  </a:lnTo>
                  <a:lnTo>
                    <a:pt x="11570" y="3202"/>
                  </a:lnTo>
                  <a:lnTo>
                    <a:pt x="11492" y="3306"/>
                  </a:lnTo>
                  <a:lnTo>
                    <a:pt x="11467" y="3409"/>
                  </a:lnTo>
                  <a:lnTo>
                    <a:pt x="11492" y="3538"/>
                  </a:lnTo>
                  <a:lnTo>
                    <a:pt x="11570" y="3641"/>
                  </a:lnTo>
                  <a:lnTo>
                    <a:pt x="11673" y="3745"/>
                  </a:lnTo>
                  <a:lnTo>
                    <a:pt x="11286" y="4235"/>
                  </a:lnTo>
                  <a:lnTo>
                    <a:pt x="11260" y="4184"/>
                  </a:lnTo>
                  <a:lnTo>
                    <a:pt x="11157" y="4106"/>
                  </a:lnTo>
                  <a:lnTo>
                    <a:pt x="11028" y="4080"/>
                  </a:lnTo>
                  <a:lnTo>
                    <a:pt x="10924" y="4106"/>
                  </a:lnTo>
                  <a:lnTo>
                    <a:pt x="10821" y="4184"/>
                  </a:lnTo>
                  <a:lnTo>
                    <a:pt x="10744" y="4287"/>
                  </a:lnTo>
                  <a:lnTo>
                    <a:pt x="10718" y="4390"/>
                  </a:lnTo>
                  <a:lnTo>
                    <a:pt x="10744" y="4520"/>
                  </a:lnTo>
                  <a:lnTo>
                    <a:pt x="10821" y="4623"/>
                  </a:lnTo>
                  <a:lnTo>
                    <a:pt x="10924" y="4726"/>
                  </a:lnTo>
                  <a:lnTo>
                    <a:pt x="10537" y="5217"/>
                  </a:lnTo>
                  <a:lnTo>
                    <a:pt x="10330" y="4984"/>
                  </a:lnTo>
                  <a:lnTo>
                    <a:pt x="9659" y="4339"/>
                  </a:lnTo>
                  <a:lnTo>
                    <a:pt x="10201" y="3796"/>
                  </a:lnTo>
                  <a:lnTo>
                    <a:pt x="10279" y="3693"/>
                  </a:lnTo>
                  <a:lnTo>
                    <a:pt x="10304" y="3564"/>
                  </a:lnTo>
                  <a:lnTo>
                    <a:pt x="10279" y="3461"/>
                  </a:lnTo>
                  <a:lnTo>
                    <a:pt x="10201" y="3357"/>
                  </a:lnTo>
                  <a:lnTo>
                    <a:pt x="10098" y="3280"/>
                  </a:lnTo>
                  <a:lnTo>
                    <a:pt x="9865" y="3280"/>
                  </a:lnTo>
                  <a:lnTo>
                    <a:pt x="9788" y="3357"/>
                  </a:lnTo>
                  <a:lnTo>
                    <a:pt x="8342" y="4804"/>
                  </a:lnTo>
                  <a:lnTo>
                    <a:pt x="8342" y="4778"/>
                  </a:lnTo>
                  <a:lnTo>
                    <a:pt x="8239" y="4726"/>
                  </a:lnTo>
                  <a:lnTo>
                    <a:pt x="8109" y="4700"/>
                  </a:lnTo>
                  <a:lnTo>
                    <a:pt x="8006" y="4726"/>
                  </a:lnTo>
                  <a:lnTo>
                    <a:pt x="7903" y="4778"/>
                  </a:lnTo>
                  <a:lnTo>
                    <a:pt x="3900" y="8806"/>
                  </a:lnTo>
                  <a:lnTo>
                    <a:pt x="3822" y="8884"/>
                  </a:lnTo>
                  <a:lnTo>
                    <a:pt x="3797" y="9013"/>
                  </a:lnTo>
                  <a:lnTo>
                    <a:pt x="3822" y="9116"/>
                  </a:lnTo>
                  <a:lnTo>
                    <a:pt x="3900" y="9220"/>
                  </a:lnTo>
                  <a:lnTo>
                    <a:pt x="3900" y="9245"/>
                  </a:lnTo>
                  <a:lnTo>
                    <a:pt x="3229" y="9917"/>
                  </a:lnTo>
                  <a:lnTo>
                    <a:pt x="78" y="13042"/>
                  </a:lnTo>
                  <a:lnTo>
                    <a:pt x="26" y="13145"/>
                  </a:lnTo>
                  <a:lnTo>
                    <a:pt x="0" y="13274"/>
                  </a:lnTo>
                  <a:lnTo>
                    <a:pt x="26" y="13377"/>
                  </a:lnTo>
                  <a:lnTo>
                    <a:pt x="78" y="13481"/>
                  </a:lnTo>
                  <a:lnTo>
                    <a:pt x="2196" y="15572"/>
                  </a:lnTo>
                  <a:lnTo>
                    <a:pt x="2299" y="15650"/>
                  </a:lnTo>
                  <a:lnTo>
                    <a:pt x="2402" y="15676"/>
                  </a:lnTo>
                  <a:lnTo>
                    <a:pt x="2454" y="15676"/>
                  </a:lnTo>
                  <a:lnTo>
                    <a:pt x="2531" y="15650"/>
                  </a:lnTo>
                  <a:lnTo>
                    <a:pt x="2583" y="15624"/>
                  </a:lnTo>
                  <a:lnTo>
                    <a:pt x="2635" y="15572"/>
                  </a:lnTo>
                  <a:lnTo>
                    <a:pt x="2686" y="15521"/>
                  </a:lnTo>
                  <a:lnTo>
                    <a:pt x="3125" y="14694"/>
                  </a:lnTo>
                  <a:lnTo>
                    <a:pt x="3151" y="14591"/>
                  </a:lnTo>
                  <a:lnTo>
                    <a:pt x="3151" y="14462"/>
                  </a:lnTo>
                  <a:lnTo>
                    <a:pt x="3099" y="14359"/>
                  </a:lnTo>
                  <a:lnTo>
                    <a:pt x="2996" y="14281"/>
                  </a:lnTo>
                  <a:lnTo>
                    <a:pt x="2893" y="14255"/>
                  </a:lnTo>
                  <a:lnTo>
                    <a:pt x="2764" y="14255"/>
                  </a:lnTo>
                  <a:lnTo>
                    <a:pt x="2660" y="14307"/>
                  </a:lnTo>
                  <a:lnTo>
                    <a:pt x="2583" y="14410"/>
                  </a:lnTo>
                  <a:lnTo>
                    <a:pt x="2350" y="14875"/>
                  </a:lnTo>
                  <a:lnTo>
                    <a:pt x="749" y="13274"/>
                  </a:lnTo>
                  <a:lnTo>
                    <a:pt x="3435" y="10562"/>
                  </a:lnTo>
                  <a:lnTo>
                    <a:pt x="4081" y="11208"/>
                  </a:lnTo>
                  <a:lnTo>
                    <a:pt x="4262" y="11389"/>
                  </a:lnTo>
                  <a:lnTo>
                    <a:pt x="3926" y="12009"/>
                  </a:lnTo>
                  <a:lnTo>
                    <a:pt x="3900" y="12112"/>
                  </a:lnTo>
                  <a:lnTo>
                    <a:pt x="3900" y="12241"/>
                  </a:lnTo>
                  <a:lnTo>
                    <a:pt x="3952" y="12344"/>
                  </a:lnTo>
                  <a:lnTo>
                    <a:pt x="4055" y="12422"/>
                  </a:lnTo>
                  <a:lnTo>
                    <a:pt x="4158" y="12448"/>
                  </a:lnTo>
                  <a:lnTo>
                    <a:pt x="4287" y="12448"/>
                  </a:lnTo>
                  <a:lnTo>
                    <a:pt x="4391" y="12396"/>
                  </a:lnTo>
                  <a:lnTo>
                    <a:pt x="4468" y="12293"/>
                  </a:lnTo>
                  <a:lnTo>
                    <a:pt x="4907" y="11492"/>
                  </a:lnTo>
                  <a:lnTo>
                    <a:pt x="4959" y="11389"/>
                  </a:lnTo>
                  <a:lnTo>
                    <a:pt x="4959" y="11286"/>
                  </a:lnTo>
                  <a:lnTo>
                    <a:pt x="4933" y="11208"/>
                  </a:lnTo>
                  <a:lnTo>
                    <a:pt x="4855" y="11131"/>
                  </a:lnTo>
                  <a:lnTo>
                    <a:pt x="4726" y="11001"/>
                  </a:lnTo>
                  <a:lnTo>
                    <a:pt x="5191" y="10537"/>
                  </a:lnTo>
                  <a:lnTo>
                    <a:pt x="5682" y="11001"/>
                  </a:lnTo>
                  <a:lnTo>
                    <a:pt x="6302" y="13326"/>
                  </a:lnTo>
                  <a:lnTo>
                    <a:pt x="6327" y="13429"/>
                  </a:lnTo>
                  <a:lnTo>
                    <a:pt x="6405" y="13506"/>
                  </a:lnTo>
                  <a:lnTo>
                    <a:pt x="6482" y="13558"/>
                  </a:lnTo>
                  <a:lnTo>
                    <a:pt x="6663" y="13558"/>
                  </a:lnTo>
                  <a:lnTo>
                    <a:pt x="8239" y="13119"/>
                  </a:lnTo>
                  <a:lnTo>
                    <a:pt x="8342" y="13067"/>
                  </a:lnTo>
                  <a:lnTo>
                    <a:pt x="8419" y="12990"/>
                  </a:lnTo>
                  <a:lnTo>
                    <a:pt x="8471" y="12887"/>
                  </a:lnTo>
                  <a:lnTo>
                    <a:pt x="8445" y="12758"/>
                  </a:lnTo>
                  <a:lnTo>
                    <a:pt x="7619" y="9607"/>
                  </a:lnTo>
                  <a:lnTo>
                    <a:pt x="8290" y="8935"/>
                  </a:lnTo>
                  <a:lnTo>
                    <a:pt x="8652" y="9245"/>
                  </a:lnTo>
                  <a:lnTo>
                    <a:pt x="9013" y="9529"/>
                  </a:lnTo>
                  <a:lnTo>
                    <a:pt x="9426" y="9762"/>
                  </a:lnTo>
                  <a:lnTo>
                    <a:pt x="9840" y="9968"/>
                  </a:lnTo>
                  <a:lnTo>
                    <a:pt x="10279" y="10123"/>
                  </a:lnTo>
                  <a:lnTo>
                    <a:pt x="10744" y="10253"/>
                  </a:lnTo>
                  <a:lnTo>
                    <a:pt x="11208" y="10330"/>
                  </a:lnTo>
                  <a:lnTo>
                    <a:pt x="11673" y="10356"/>
                  </a:lnTo>
                  <a:lnTo>
                    <a:pt x="11802" y="10330"/>
                  </a:lnTo>
                  <a:lnTo>
                    <a:pt x="11906" y="10253"/>
                  </a:lnTo>
                  <a:lnTo>
                    <a:pt x="11957" y="10149"/>
                  </a:lnTo>
                  <a:lnTo>
                    <a:pt x="11983" y="10046"/>
                  </a:lnTo>
                  <a:lnTo>
                    <a:pt x="11983" y="8471"/>
                  </a:lnTo>
                  <a:lnTo>
                    <a:pt x="11957" y="8342"/>
                  </a:lnTo>
                  <a:lnTo>
                    <a:pt x="11906" y="8238"/>
                  </a:lnTo>
                  <a:lnTo>
                    <a:pt x="11802" y="8187"/>
                  </a:lnTo>
                  <a:lnTo>
                    <a:pt x="11673" y="8161"/>
                  </a:lnTo>
                  <a:lnTo>
                    <a:pt x="11415" y="8135"/>
                  </a:lnTo>
                  <a:lnTo>
                    <a:pt x="11157" y="8109"/>
                  </a:lnTo>
                  <a:lnTo>
                    <a:pt x="10924" y="8032"/>
                  </a:lnTo>
                  <a:lnTo>
                    <a:pt x="10692" y="7954"/>
                  </a:lnTo>
                  <a:lnTo>
                    <a:pt x="10459" y="7825"/>
                  </a:lnTo>
                  <a:lnTo>
                    <a:pt x="10227" y="7696"/>
                  </a:lnTo>
                  <a:lnTo>
                    <a:pt x="10046" y="7541"/>
                  </a:lnTo>
                  <a:lnTo>
                    <a:pt x="9840" y="7386"/>
                  </a:lnTo>
                  <a:lnTo>
                    <a:pt x="10175" y="7050"/>
                  </a:lnTo>
                  <a:lnTo>
                    <a:pt x="10227" y="6947"/>
                  </a:lnTo>
                  <a:lnTo>
                    <a:pt x="10253" y="6844"/>
                  </a:lnTo>
                  <a:lnTo>
                    <a:pt x="10227" y="6715"/>
                  </a:lnTo>
                  <a:lnTo>
                    <a:pt x="10175" y="6611"/>
                  </a:lnTo>
                  <a:lnTo>
                    <a:pt x="9633" y="6095"/>
                  </a:lnTo>
                  <a:lnTo>
                    <a:pt x="10098" y="5630"/>
                  </a:lnTo>
                  <a:lnTo>
                    <a:pt x="10356" y="5888"/>
                  </a:lnTo>
                  <a:lnTo>
                    <a:pt x="10459" y="5940"/>
                  </a:lnTo>
                  <a:lnTo>
                    <a:pt x="10563" y="5966"/>
                  </a:lnTo>
                  <a:lnTo>
                    <a:pt x="10589" y="5966"/>
                  </a:lnTo>
                  <a:lnTo>
                    <a:pt x="10718" y="5940"/>
                  </a:lnTo>
                  <a:lnTo>
                    <a:pt x="10821" y="5862"/>
                  </a:lnTo>
                  <a:lnTo>
                    <a:pt x="13739" y="2066"/>
                  </a:lnTo>
                  <a:lnTo>
                    <a:pt x="13791" y="1963"/>
                  </a:lnTo>
                  <a:lnTo>
                    <a:pt x="13791" y="1860"/>
                  </a:lnTo>
                  <a:lnTo>
                    <a:pt x="13765" y="1756"/>
                  </a:lnTo>
                  <a:lnTo>
                    <a:pt x="13713" y="1653"/>
                  </a:lnTo>
                  <a:lnTo>
                    <a:pt x="13481" y="1421"/>
                  </a:lnTo>
                  <a:lnTo>
                    <a:pt x="14152" y="749"/>
                  </a:lnTo>
                  <a:lnTo>
                    <a:pt x="14230" y="646"/>
                  </a:lnTo>
                  <a:lnTo>
                    <a:pt x="14230" y="517"/>
                  </a:lnTo>
                  <a:lnTo>
                    <a:pt x="14230" y="413"/>
                  </a:lnTo>
                  <a:lnTo>
                    <a:pt x="14152" y="310"/>
                  </a:lnTo>
                  <a:lnTo>
                    <a:pt x="14049" y="233"/>
                  </a:lnTo>
                  <a:lnTo>
                    <a:pt x="13817" y="233"/>
                  </a:lnTo>
                  <a:lnTo>
                    <a:pt x="13713" y="310"/>
                  </a:lnTo>
                  <a:lnTo>
                    <a:pt x="13481" y="78"/>
                  </a:lnTo>
                  <a:lnTo>
                    <a:pt x="13378" y="26"/>
                  </a:lnTo>
                  <a:lnTo>
                    <a:pt x="1327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62"/>
            <p:cNvSpPr/>
            <p:nvPr/>
          </p:nvSpPr>
          <p:spPr>
            <a:xfrm>
              <a:off x="4145375" y="2149250"/>
              <a:ext cx="72350" cy="72325"/>
            </a:xfrm>
            <a:custGeom>
              <a:rect b="b" l="l" r="r" t="t"/>
              <a:pathLst>
                <a:path extrusionOk="0" h="2893" w="2894">
                  <a:moveTo>
                    <a:pt x="2583" y="1"/>
                  </a:moveTo>
                  <a:lnTo>
                    <a:pt x="2480" y="26"/>
                  </a:lnTo>
                  <a:lnTo>
                    <a:pt x="2377" y="78"/>
                  </a:lnTo>
                  <a:lnTo>
                    <a:pt x="104" y="2376"/>
                  </a:lnTo>
                  <a:lnTo>
                    <a:pt x="27" y="2454"/>
                  </a:lnTo>
                  <a:lnTo>
                    <a:pt x="1" y="2583"/>
                  </a:lnTo>
                  <a:lnTo>
                    <a:pt x="27" y="2686"/>
                  </a:lnTo>
                  <a:lnTo>
                    <a:pt x="104" y="2790"/>
                  </a:lnTo>
                  <a:lnTo>
                    <a:pt x="208" y="2867"/>
                  </a:lnTo>
                  <a:lnTo>
                    <a:pt x="311" y="2893"/>
                  </a:lnTo>
                  <a:lnTo>
                    <a:pt x="440" y="2867"/>
                  </a:lnTo>
                  <a:lnTo>
                    <a:pt x="543" y="2790"/>
                  </a:lnTo>
                  <a:lnTo>
                    <a:pt x="2816" y="517"/>
                  </a:lnTo>
                  <a:lnTo>
                    <a:pt x="2867" y="414"/>
                  </a:lnTo>
                  <a:lnTo>
                    <a:pt x="2893" y="310"/>
                  </a:lnTo>
                  <a:lnTo>
                    <a:pt x="2867" y="181"/>
                  </a:lnTo>
                  <a:lnTo>
                    <a:pt x="2816" y="78"/>
                  </a:lnTo>
                  <a:lnTo>
                    <a:pt x="2713" y="26"/>
                  </a:lnTo>
                  <a:lnTo>
                    <a:pt x="258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62"/>
            <p:cNvSpPr/>
            <p:nvPr/>
          </p:nvSpPr>
          <p:spPr>
            <a:xfrm>
              <a:off x="4273875" y="2045950"/>
              <a:ext cx="15500" cy="15525"/>
            </a:xfrm>
            <a:custGeom>
              <a:rect b="b" l="l" r="r" t="t"/>
              <a:pathLst>
                <a:path extrusionOk="0" h="621" w="620">
                  <a:moveTo>
                    <a:pt x="310" y="1"/>
                  </a:moveTo>
                  <a:lnTo>
                    <a:pt x="181" y="26"/>
                  </a:lnTo>
                  <a:lnTo>
                    <a:pt x="78" y="78"/>
                  </a:lnTo>
                  <a:lnTo>
                    <a:pt x="26" y="181"/>
                  </a:lnTo>
                  <a:lnTo>
                    <a:pt x="0" y="310"/>
                  </a:lnTo>
                  <a:lnTo>
                    <a:pt x="26" y="414"/>
                  </a:lnTo>
                  <a:lnTo>
                    <a:pt x="78" y="517"/>
                  </a:lnTo>
                  <a:lnTo>
                    <a:pt x="181" y="595"/>
                  </a:lnTo>
                  <a:lnTo>
                    <a:pt x="310" y="620"/>
                  </a:lnTo>
                  <a:lnTo>
                    <a:pt x="413" y="595"/>
                  </a:lnTo>
                  <a:lnTo>
                    <a:pt x="517" y="517"/>
                  </a:lnTo>
                  <a:lnTo>
                    <a:pt x="594" y="414"/>
                  </a:lnTo>
                  <a:lnTo>
                    <a:pt x="620" y="310"/>
                  </a:lnTo>
                  <a:lnTo>
                    <a:pt x="594" y="181"/>
                  </a:lnTo>
                  <a:lnTo>
                    <a:pt x="517" y="78"/>
                  </a:lnTo>
                  <a:lnTo>
                    <a:pt x="413" y="26"/>
                  </a:lnTo>
                  <a:lnTo>
                    <a:pt x="31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62"/>
            <p:cNvSpPr/>
            <p:nvPr/>
          </p:nvSpPr>
          <p:spPr>
            <a:xfrm>
              <a:off x="4087925" y="2314525"/>
              <a:ext cx="14875" cy="15525"/>
            </a:xfrm>
            <a:custGeom>
              <a:rect b="b" l="l" r="r" t="t"/>
              <a:pathLst>
                <a:path extrusionOk="0" h="621" w="595">
                  <a:moveTo>
                    <a:pt x="336" y="1"/>
                  </a:moveTo>
                  <a:lnTo>
                    <a:pt x="207" y="26"/>
                  </a:lnTo>
                  <a:lnTo>
                    <a:pt x="104" y="78"/>
                  </a:lnTo>
                  <a:lnTo>
                    <a:pt x="26" y="156"/>
                  </a:lnTo>
                  <a:lnTo>
                    <a:pt x="1" y="285"/>
                  </a:lnTo>
                  <a:lnTo>
                    <a:pt x="1" y="414"/>
                  </a:lnTo>
                  <a:lnTo>
                    <a:pt x="52" y="517"/>
                  </a:lnTo>
                  <a:lnTo>
                    <a:pt x="155" y="595"/>
                  </a:lnTo>
                  <a:lnTo>
                    <a:pt x="233" y="620"/>
                  </a:lnTo>
                  <a:lnTo>
                    <a:pt x="388" y="620"/>
                  </a:lnTo>
                  <a:lnTo>
                    <a:pt x="465" y="569"/>
                  </a:lnTo>
                  <a:lnTo>
                    <a:pt x="517" y="517"/>
                  </a:lnTo>
                  <a:lnTo>
                    <a:pt x="569" y="465"/>
                  </a:lnTo>
                  <a:lnTo>
                    <a:pt x="594" y="336"/>
                  </a:lnTo>
                  <a:lnTo>
                    <a:pt x="594" y="233"/>
                  </a:lnTo>
                  <a:lnTo>
                    <a:pt x="543" y="130"/>
                  </a:lnTo>
                  <a:lnTo>
                    <a:pt x="440" y="52"/>
                  </a:lnTo>
                  <a:lnTo>
                    <a:pt x="33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5" name="Google Shape;2005;p62"/>
          <p:cNvGrpSpPr/>
          <p:nvPr/>
        </p:nvGrpSpPr>
        <p:grpSpPr>
          <a:xfrm>
            <a:off x="8241638" y="2318925"/>
            <a:ext cx="317999" cy="457191"/>
            <a:chOff x="4798750" y="1988500"/>
            <a:chExt cx="273125" cy="391900"/>
          </a:xfrm>
        </p:grpSpPr>
        <p:sp>
          <p:nvSpPr>
            <p:cNvPr id="2006" name="Google Shape;2006;p62"/>
            <p:cNvSpPr/>
            <p:nvPr/>
          </p:nvSpPr>
          <p:spPr>
            <a:xfrm>
              <a:off x="4798750" y="1988500"/>
              <a:ext cx="273125" cy="391900"/>
            </a:xfrm>
            <a:custGeom>
              <a:rect b="b" l="l" r="r" t="t"/>
              <a:pathLst>
                <a:path extrusionOk="0" h="15676" w="10925">
                  <a:moveTo>
                    <a:pt x="6534" y="620"/>
                  </a:moveTo>
                  <a:lnTo>
                    <a:pt x="6534" y="6095"/>
                  </a:lnTo>
                  <a:lnTo>
                    <a:pt x="6379" y="5785"/>
                  </a:lnTo>
                  <a:lnTo>
                    <a:pt x="6302" y="5656"/>
                  </a:lnTo>
                  <a:lnTo>
                    <a:pt x="6224" y="5527"/>
                  </a:lnTo>
                  <a:lnTo>
                    <a:pt x="6121" y="5423"/>
                  </a:lnTo>
                  <a:lnTo>
                    <a:pt x="5992" y="5346"/>
                  </a:lnTo>
                  <a:lnTo>
                    <a:pt x="5889" y="5294"/>
                  </a:lnTo>
                  <a:lnTo>
                    <a:pt x="5759" y="5243"/>
                  </a:lnTo>
                  <a:lnTo>
                    <a:pt x="5604" y="5217"/>
                  </a:lnTo>
                  <a:lnTo>
                    <a:pt x="5475" y="5191"/>
                  </a:lnTo>
                  <a:lnTo>
                    <a:pt x="5320" y="5217"/>
                  </a:lnTo>
                  <a:lnTo>
                    <a:pt x="5191" y="5243"/>
                  </a:lnTo>
                  <a:lnTo>
                    <a:pt x="5036" y="5294"/>
                  </a:lnTo>
                  <a:lnTo>
                    <a:pt x="4933" y="5346"/>
                  </a:lnTo>
                  <a:lnTo>
                    <a:pt x="4804" y="5423"/>
                  </a:lnTo>
                  <a:lnTo>
                    <a:pt x="4726" y="5527"/>
                  </a:lnTo>
                  <a:lnTo>
                    <a:pt x="4623" y="5656"/>
                  </a:lnTo>
                  <a:lnTo>
                    <a:pt x="4571" y="5785"/>
                  </a:lnTo>
                  <a:lnTo>
                    <a:pt x="4417" y="6095"/>
                  </a:lnTo>
                  <a:lnTo>
                    <a:pt x="4417" y="620"/>
                  </a:lnTo>
                  <a:close/>
                  <a:moveTo>
                    <a:pt x="8058" y="620"/>
                  </a:moveTo>
                  <a:lnTo>
                    <a:pt x="8058" y="6017"/>
                  </a:lnTo>
                  <a:lnTo>
                    <a:pt x="7128" y="6585"/>
                  </a:lnTo>
                  <a:lnTo>
                    <a:pt x="7128" y="620"/>
                  </a:lnTo>
                  <a:close/>
                  <a:moveTo>
                    <a:pt x="5165" y="5966"/>
                  </a:moveTo>
                  <a:lnTo>
                    <a:pt x="5165" y="10459"/>
                  </a:lnTo>
                  <a:lnTo>
                    <a:pt x="879" y="9065"/>
                  </a:lnTo>
                  <a:lnTo>
                    <a:pt x="956" y="9039"/>
                  </a:lnTo>
                  <a:lnTo>
                    <a:pt x="3719" y="8729"/>
                  </a:lnTo>
                  <a:lnTo>
                    <a:pt x="3797" y="8703"/>
                  </a:lnTo>
                  <a:lnTo>
                    <a:pt x="3848" y="8651"/>
                  </a:lnTo>
                  <a:lnTo>
                    <a:pt x="3900" y="8600"/>
                  </a:lnTo>
                  <a:lnTo>
                    <a:pt x="3952" y="8548"/>
                  </a:lnTo>
                  <a:lnTo>
                    <a:pt x="5114" y="6017"/>
                  </a:lnTo>
                  <a:lnTo>
                    <a:pt x="5165" y="5966"/>
                  </a:lnTo>
                  <a:close/>
                  <a:moveTo>
                    <a:pt x="5759" y="5966"/>
                  </a:moveTo>
                  <a:lnTo>
                    <a:pt x="5811" y="6017"/>
                  </a:lnTo>
                  <a:lnTo>
                    <a:pt x="5811" y="6043"/>
                  </a:lnTo>
                  <a:lnTo>
                    <a:pt x="6973" y="8548"/>
                  </a:lnTo>
                  <a:lnTo>
                    <a:pt x="7025" y="8600"/>
                  </a:lnTo>
                  <a:lnTo>
                    <a:pt x="7076" y="8651"/>
                  </a:lnTo>
                  <a:lnTo>
                    <a:pt x="7154" y="8703"/>
                  </a:lnTo>
                  <a:lnTo>
                    <a:pt x="7231" y="8729"/>
                  </a:lnTo>
                  <a:lnTo>
                    <a:pt x="9969" y="9039"/>
                  </a:lnTo>
                  <a:lnTo>
                    <a:pt x="10046" y="9065"/>
                  </a:lnTo>
                  <a:lnTo>
                    <a:pt x="5759" y="10459"/>
                  </a:lnTo>
                  <a:lnTo>
                    <a:pt x="5759" y="5966"/>
                  </a:lnTo>
                  <a:close/>
                  <a:moveTo>
                    <a:pt x="698" y="9659"/>
                  </a:moveTo>
                  <a:lnTo>
                    <a:pt x="4959" y="11053"/>
                  </a:lnTo>
                  <a:lnTo>
                    <a:pt x="2325" y="14694"/>
                  </a:lnTo>
                  <a:lnTo>
                    <a:pt x="2325" y="14617"/>
                  </a:lnTo>
                  <a:lnTo>
                    <a:pt x="2867" y="11879"/>
                  </a:lnTo>
                  <a:lnTo>
                    <a:pt x="2867" y="11802"/>
                  </a:lnTo>
                  <a:lnTo>
                    <a:pt x="2867" y="11725"/>
                  </a:lnTo>
                  <a:lnTo>
                    <a:pt x="2815" y="11673"/>
                  </a:lnTo>
                  <a:lnTo>
                    <a:pt x="2764" y="11595"/>
                  </a:lnTo>
                  <a:lnTo>
                    <a:pt x="749" y="9710"/>
                  </a:lnTo>
                  <a:lnTo>
                    <a:pt x="698" y="9659"/>
                  </a:lnTo>
                  <a:close/>
                  <a:moveTo>
                    <a:pt x="10253" y="9659"/>
                  </a:moveTo>
                  <a:lnTo>
                    <a:pt x="10175" y="9736"/>
                  </a:lnTo>
                  <a:lnTo>
                    <a:pt x="8161" y="11595"/>
                  </a:lnTo>
                  <a:lnTo>
                    <a:pt x="8109" y="11673"/>
                  </a:lnTo>
                  <a:lnTo>
                    <a:pt x="8084" y="11725"/>
                  </a:lnTo>
                  <a:lnTo>
                    <a:pt x="8058" y="11802"/>
                  </a:lnTo>
                  <a:lnTo>
                    <a:pt x="8058" y="11879"/>
                  </a:lnTo>
                  <a:lnTo>
                    <a:pt x="8600" y="14617"/>
                  </a:lnTo>
                  <a:lnTo>
                    <a:pt x="8600" y="14694"/>
                  </a:lnTo>
                  <a:lnTo>
                    <a:pt x="8084" y="13971"/>
                  </a:lnTo>
                  <a:lnTo>
                    <a:pt x="8006" y="13868"/>
                  </a:lnTo>
                  <a:lnTo>
                    <a:pt x="7877" y="13842"/>
                  </a:lnTo>
                  <a:lnTo>
                    <a:pt x="7774" y="13842"/>
                  </a:lnTo>
                  <a:lnTo>
                    <a:pt x="7645" y="13894"/>
                  </a:lnTo>
                  <a:lnTo>
                    <a:pt x="7567" y="13997"/>
                  </a:lnTo>
                  <a:lnTo>
                    <a:pt x="7541" y="14100"/>
                  </a:lnTo>
                  <a:lnTo>
                    <a:pt x="7541" y="14204"/>
                  </a:lnTo>
                  <a:lnTo>
                    <a:pt x="7593" y="14333"/>
                  </a:lnTo>
                  <a:lnTo>
                    <a:pt x="8109" y="15056"/>
                  </a:lnTo>
                  <a:lnTo>
                    <a:pt x="8109" y="15056"/>
                  </a:lnTo>
                  <a:lnTo>
                    <a:pt x="8006" y="15004"/>
                  </a:lnTo>
                  <a:lnTo>
                    <a:pt x="8006" y="14978"/>
                  </a:lnTo>
                  <a:lnTo>
                    <a:pt x="5604" y="13661"/>
                  </a:lnTo>
                  <a:lnTo>
                    <a:pt x="5553" y="13636"/>
                  </a:lnTo>
                  <a:lnTo>
                    <a:pt x="5398" y="13636"/>
                  </a:lnTo>
                  <a:lnTo>
                    <a:pt x="5320" y="13661"/>
                  </a:lnTo>
                  <a:lnTo>
                    <a:pt x="2893" y="15004"/>
                  </a:lnTo>
                  <a:lnTo>
                    <a:pt x="2815" y="15056"/>
                  </a:lnTo>
                  <a:lnTo>
                    <a:pt x="2815" y="15056"/>
                  </a:lnTo>
                  <a:lnTo>
                    <a:pt x="5475" y="11415"/>
                  </a:lnTo>
                  <a:lnTo>
                    <a:pt x="5966" y="12086"/>
                  </a:lnTo>
                  <a:lnTo>
                    <a:pt x="6069" y="12164"/>
                  </a:lnTo>
                  <a:lnTo>
                    <a:pt x="6173" y="12215"/>
                  </a:lnTo>
                  <a:lnTo>
                    <a:pt x="6276" y="12215"/>
                  </a:lnTo>
                  <a:lnTo>
                    <a:pt x="6405" y="12164"/>
                  </a:lnTo>
                  <a:lnTo>
                    <a:pt x="6482" y="12060"/>
                  </a:lnTo>
                  <a:lnTo>
                    <a:pt x="6508" y="11957"/>
                  </a:lnTo>
                  <a:lnTo>
                    <a:pt x="6508" y="11854"/>
                  </a:lnTo>
                  <a:lnTo>
                    <a:pt x="6457" y="11725"/>
                  </a:lnTo>
                  <a:lnTo>
                    <a:pt x="5966" y="11053"/>
                  </a:lnTo>
                  <a:lnTo>
                    <a:pt x="10253" y="9659"/>
                  </a:lnTo>
                  <a:close/>
                  <a:moveTo>
                    <a:pt x="2583" y="0"/>
                  </a:moveTo>
                  <a:lnTo>
                    <a:pt x="2454" y="26"/>
                  </a:lnTo>
                  <a:lnTo>
                    <a:pt x="2351" y="78"/>
                  </a:lnTo>
                  <a:lnTo>
                    <a:pt x="2299" y="181"/>
                  </a:lnTo>
                  <a:lnTo>
                    <a:pt x="2273" y="310"/>
                  </a:lnTo>
                  <a:lnTo>
                    <a:pt x="2273" y="904"/>
                  </a:lnTo>
                  <a:lnTo>
                    <a:pt x="2299" y="1033"/>
                  </a:lnTo>
                  <a:lnTo>
                    <a:pt x="2351" y="1136"/>
                  </a:lnTo>
                  <a:lnTo>
                    <a:pt x="2454" y="1188"/>
                  </a:lnTo>
                  <a:lnTo>
                    <a:pt x="2583" y="1214"/>
                  </a:lnTo>
                  <a:lnTo>
                    <a:pt x="2686" y="1188"/>
                  </a:lnTo>
                  <a:lnTo>
                    <a:pt x="2790" y="1136"/>
                  </a:lnTo>
                  <a:lnTo>
                    <a:pt x="2867" y="1033"/>
                  </a:lnTo>
                  <a:lnTo>
                    <a:pt x="2867" y="904"/>
                  </a:lnTo>
                  <a:lnTo>
                    <a:pt x="2867" y="620"/>
                  </a:lnTo>
                  <a:lnTo>
                    <a:pt x="3797" y="620"/>
                  </a:lnTo>
                  <a:lnTo>
                    <a:pt x="3797" y="6585"/>
                  </a:lnTo>
                  <a:lnTo>
                    <a:pt x="2867" y="6017"/>
                  </a:lnTo>
                  <a:lnTo>
                    <a:pt x="2867" y="3667"/>
                  </a:lnTo>
                  <a:lnTo>
                    <a:pt x="2867" y="3564"/>
                  </a:lnTo>
                  <a:lnTo>
                    <a:pt x="2790" y="3461"/>
                  </a:lnTo>
                  <a:lnTo>
                    <a:pt x="2686" y="3383"/>
                  </a:lnTo>
                  <a:lnTo>
                    <a:pt x="2583" y="3357"/>
                  </a:lnTo>
                  <a:lnTo>
                    <a:pt x="2454" y="3383"/>
                  </a:lnTo>
                  <a:lnTo>
                    <a:pt x="2351" y="3461"/>
                  </a:lnTo>
                  <a:lnTo>
                    <a:pt x="2299" y="3564"/>
                  </a:lnTo>
                  <a:lnTo>
                    <a:pt x="2273" y="3667"/>
                  </a:lnTo>
                  <a:lnTo>
                    <a:pt x="2273" y="6172"/>
                  </a:lnTo>
                  <a:lnTo>
                    <a:pt x="2273" y="6250"/>
                  </a:lnTo>
                  <a:lnTo>
                    <a:pt x="2299" y="6327"/>
                  </a:lnTo>
                  <a:lnTo>
                    <a:pt x="2351" y="6405"/>
                  </a:lnTo>
                  <a:lnTo>
                    <a:pt x="2402" y="6431"/>
                  </a:lnTo>
                  <a:lnTo>
                    <a:pt x="3823" y="7334"/>
                  </a:lnTo>
                  <a:lnTo>
                    <a:pt x="3461" y="8135"/>
                  </a:lnTo>
                  <a:lnTo>
                    <a:pt x="879" y="8445"/>
                  </a:lnTo>
                  <a:lnTo>
                    <a:pt x="749" y="8471"/>
                  </a:lnTo>
                  <a:lnTo>
                    <a:pt x="620" y="8522"/>
                  </a:lnTo>
                  <a:lnTo>
                    <a:pt x="491" y="8574"/>
                  </a:lnTo>
                  <a:lnTo>
                    <a:pt x="362" y="8651"/>
                  </a:lnTo>
                  <a:lnTo>
                    <a:pt x="259" y="8755"/>
                  </a:lnTo>
                  <a:lnTo>
                    <a:pt x="181" y="8858"/>
                  </a:lnTo>
                  <a:lnTo>
                    <a:pt x="104" y="8987"/>
                  </a:lnTo>
                  <a:lnTo>
                    <a:pt x="52" y="9116"/>
                  </a:lnTo>
                  <a:lnTo>
                    <a:pt x="26" y="9271"/>
                  </a:lnTo>
                  <a:lnTo>
                    <a:pt x="0" y="9400"/>
                  </a:lnTo>
                  <a:lnTo>
                    <a:pt x="0" y="9555"/>
                  </a:lnTo>
                  <a:lnTo>
                    <a:pt x="26" y="9684"/>
                  </a:lnTo>
                  <a:lnTo>
                    <a:pt x="78" y="9814"/>
                  </a:lnTo>
                  <a:lnTo>
                    <a:pt x="155" y="9943"/>
                  </a:lnTo>
                  <a:lnTo>
                    <a:pt x="233" y="10046"/>
                  </a:lnTo>
                  <a:lnTo>
                    <a:pt x="336" y="10149"/>
                  </a:lnTo>
                  <a:lnTo>
                    <a:pt x="2221" y="11931"/>
                  </a:lnTo>
                  <a:lnTo>
                    <a:pt x="1731" y="14488"/>
                  </a:lnTo>
                  <a:lnTo>
                    <a:pt x="1705" y="14643"/>
                  </a:lnTo>
                  <a:lnTo>
                    <a:pt x="1705" y="14772"/>
                  </a:lnTo>
                  <a:lnTo>
                    <a:pt x="1731" y="14901"/>
                  </a:lnTo>
                  <a:lnTo>
                    <a:pt x="1782" y="15030"/>
                  </a:lnTo>
                  <a:lnTo>
                    <a:pt x="1834" y="15159"/>
                  </a:lnTo>
                  <a:lnTo>
                    <a:pt x="1912" y="15288"/>
                  </a:lnTo>
                  <a:lnTo>
                    <a:pt x="2015" y="15392"/>
                  </a:lnTo>
                  <a:lnTo>
                    <a:pt x="2118" y="15495"/>
                  </a:lnTo>
                  <a:lnTo>
                    <a:pt x="2273" y="15572"/>
                  </a:lnTo>
                  <a:lnTo>
                    <a:pt x="2402" y="15624"/>
                  </a:lnTo>
                  <a:lnTo>
                    <a:pt x="2557" y="15650"/>
                  </a:lnTo>
                  <a:lnTo>
                    <a:pt x="2712" y="15676"/>
                  </a:lnTo>
                  <a:lnTo>
                    <a:pt x="2841" y="15676"/>
                  </a:lnTo>
                  <a:lnTo>
                    <a:pt x="2945" y="15650"/>
                  </a:lnTo>
                  <a:lnTo>
                    <a:pt x="3074" y="15598"/>
                  </a:lnTo>
                  <a:lnTo>
                    <a:pt x="3203" y="15547"/>
                  </a:lnTo>
                  <a:lnTo>
                    <a:pt x="5475" y="14281"/>
                  </a:lnTo>
                  <a:lnTo>
                    <a:pt x="7696" y="15521"/>
                  </a:lnTo>
                  <a:lnTo>
                    <a:pt x="7825" y="15598"/>
                  </a:lnTo>
                  <a:lnTo>
                    <a:pt x="7980" y="15650"/>
                  </a:lnTo>
                  <a:lnTo>
                    <a:pt x="8109" y="15676"/>
                  </a:lnTo>
                  <a:lnTo>
                    <a:pt x="8264" y="15676"/>
                  </a:lnTo>
                  <a:lnTo>
                    <a:pt x="8394" y="15650"/>
                  </a:lnTo>
                  <a:lnTo>
                    <a:pt x="8523" y="15624"/>
                  </a:lnTo>
                  <a:lnTo>
                    <a:pt x="8678" y="15572"/>
                  </a:lnTo>
                  <a:lnTo>
                    <a:pt x="8781" y="15495"/>
                  </a:lnTo>
                  <a:lnTo>
                    <a:pt x="8910" y="15392"/>
                  </a:lnTo>
                  <a:lnTo>
                    <a:pt x="9013" y="15288"/>
                  </a:lnTo>
                  <a:lnTo>
                    <a:pt x="9091" y="15185"/>
                  </a:lnTo>
                  <a:lnTo>
                    <a:pt x="9142" y="15056"/>
                  </a:lnTo>
                  <a:lnTo>
                    <a:pt x="9194" y="14927"/>
                  </a:lnTo>
                  <a:lnTo>
                    <a:pt x="9220" y="14772"/>
                  </a:lnTo>
                  <a:lnTo>
                    <a:pt x="9220" y="14643"/>
                  </a:lnTo>
                  <a:lnTo>
                    <a:pt x="9194" y="14488"/>
                  </a:lnTo>
                  <a:lnTo>
                    <a:pt x="8703" y="11931"/>
                  </a:lnTo>
                  <a:lnTo>
                    <a:pt x="10589" y="10201"/>
                  </a:lnTo>
                  <a:lnTo>
                    <a:pt x="10692" y="10072"/>
                  </a:lnTo>
                  <a:lnTo>
                    <a:pt x="10769" y="9968"/>
                  </a:lnTo>
                  <a:lnTo>
                    <a:pt x="10847" y="9839"/>
                  </a:lnTo>
                  <a:lnTo>
                    <a:pt x="10899" y="9710"/>
                  </a:lnTo>
                  <a:lnTo>
                    <a:pt x="10924" y="9555"/>
                  </a:lnTo>
                  <a:lnTo>
                    <a:pt x="10924" y="9426"/>
                  </a:lnTo>
                  <a:lnTo>
                    <a:pt x="10924" y="9271"/>
                  </a:lnTo>
                  <a:lnTo>
                    <a:pt x="10873" y="9116"/>
                  </a:lnTo>
                  <a:lnTo>
                    <a:pt x="10821" y="8987"/>
                  </a:lnTo>
                  <a:lnTo>
                    <a:pt x="10744" y="8858"/>
                  </a:lnTo>
                  <a:lnTo>
                    <a:pt x="10666" y="8755"/>
                  </a:lnTo>
                  <a:lnTo>
                    <a:pt x="10563" y="8651"/>
                  </a:lnTo>
                  <a:lnTo>
                    <a:pt x="10459" y="8574"/>
                  </a:lnTo>
                  <a:lnTo>
                    <a:pt x="10330" y="8522"/>
                  </a:lnTo>
                  <a:lnTo>
                    <a:pt x="10201" y="8471"/>
                  </a:lnTo>
                  <a:lnTo>
                    <a:pt x="10046" y="8445"/>
                  </a:lnTo>
                  <a:lnTo>
                    <a:pt x="7464" y="8135"/>
                  </a:lnTo>
                  <a:lnTo>
                    <a:pt x="7102" y="7334"/>
                  </a:lnTo>
                  <a:lnTo>
                    <a:pt x="8523" y="6431"/>
                  </a:lnTo>
                  <a:lnTo>
                    <a:pt x="8574" y="6405"/>
                  </a:lnTo>
                  <a:lnTo>
                    <a:pt x="8626" y="6327"/>
                  </a:lnTo>
                  <a:lnTo>
                    <a:pt x="8652" y="6250"/>
                  </a:lnTo>
                  <a:lnTo>
                    <a:pt x="8678" y="6172"/>
                  </a:lnTo>
                  <a:lnTo>
                    <a:pt x="8678" y="310"/>
                  </a:lnTo>
                  <a:lnTo>
                    <a:pt x="8652" y="181"/>
                  </a:lnTo>
                  <a:lnTo>
                    <a:pt x="8574" y="78"/>
                  </a:lnTo>
                  <a:lnTo>
                    <a:pt x="8471" y="26"/>
                  </a:lnTo>
                  <a:lnTo>
                    <a:pt x="83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62"/>
            <p:cNvSpPr/>
            <p:nvPr/>
          </p:nvSpPr>
          <p:spPr>
            <a:xfrm>
              <a:off x="4855575" y="2038200"/>
              <a:ext cx="14875" cy="15525"/>
            </a:xfrm>
            <a:custGeom>
              <a:rect b="b" l="l" r="r" t="t"/>
              <a:pathLst>
                <a:path extrusionOk="0" h="621" w="595">
                  <a:moveTo>
                    <a:pt x="310" y="1"/>
                  </a:moveTo>
                  <a:lnTo>
                    <a:pt x="181" y="27"/>
                  </a:lnTo>
                  <a:lnTo>
                    <a:pt x="78" y="78"/>
                  </a:lnTo>
                  <a:lnTo>
                    <a:pt x="26" y="181"/>
                  </a:lnTo>
                  <a:lnTo>
                    <a:pt x="0" y="311"/>
                  </a:lnTo>
                  <a:lnTo>
                    <a:pt x="26" y="414"/>
                  </a:lnTo>
                  <a:lnTo>
                    <a:pt x="78" y="517"/>
                  </a:lnTo>
                  <a:lnTo>
                    <a:pt x="181" y="595"/>
                  </a:lnTo>
                  <a:lnTo>
                    <a:pt x="310" y="620"/>
                  </a:lnTo>
                  <a:lnTo>
                    <a:pt x="413" y="595"/>
                  </a:lnTo>
                  <a:lnTo>
                    <a:pt x="517" y="517"/>
                  </a:lnTo>
                  <a:lnTo>
                    <a:pt x="594" y="414"/>
                  </a:lnTo>
                  <a:lnTo>
                    <a:pt x="594" y="311"/>
                  </a:lnTo>
                  <a:lnTo>
                    <a:pt x="594" y="181"/>
                  </a:lnTo>
                  <a:lnTo>
                    <a:pt x="517" y="78"/>
                  </a:lnTo>
                  <a:lnTo>
                    <a:pt x="413" y="27"/>
                  </a:lnTo>
                  <a:lnTo>
                    <a:pt x="31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62"/>
            <p:cNvSpPr/>
            <p:nvPr/>
          </p:nvSpPr>
          <p:spPr>
            <a:xfrm>
              <a:off x="4966600" y="2306775"/>
              <a:ext cx="15525" cy="14875"/>
            </a:xfrm>
            <a:custGeom>
              <a:rect b="b" l="l" r="r" t="t"/>
              <a:pathLst>
                <a:path extrusionOk="0" h="595" w="621">
                  <a:moveTo>
                    <a:pt x="259" y="1"/>
                  </a:moveTo>
                  <a:lnTo>
                    <a:pt x="130" y="52"/>
                  </a:lnTo>
                  <a:lnTo>
                    <a:pt x="53" y="130"/>
                  </a:lnTo>
                  <a:lnTo>
                    <a:pt x="1" y="233"/>
                  </a:lnTo>
                  <a:lnTo>
                    <a:pt x="1" y="362"/>
                  </a:lnTo>
                  <a:lnTo>
                    <a:pt x="53" y="466"/>
                  </a:lnTo>
                  <a:lnTo>
                    <a:pt x="104" y="517"/>
                  </a:lnTo>
                  <a:lnTo>
                    <a:pt x="182" y="569"/>
                  </a:lnTo>
                  <a:lnTo>
                    <a:pt x="233" y="595"/>
                  </a:lnTo>
                  <a:lnTo>
                    <a:pt x="388" y="595"/>
                  </a:lnTo>
                  <a:lnTo>
                    <a:pt x="492" y="543"/>
                  </a:lnTo>
                  <a:lnTo>
                    <a:pt x="569" y="466"/>
                  </a:lnTo>
                  <a:lnTo>
                    <a:pt x="621" y="362"/>
                  </a:lnTo>
                  <a:lnTo>
                    <a:pt x="621" y="233"/>
                  </a:lnTo>
                  <a:lnTo>
                    <a:pt x="569" y="130"/>
                  </a:lnTo>
                  <a:lnTo>
                    <a:pt x="492" y="52"/>
                  </a:lnTo>
                  <a:lnTo>
                    <a:pt x="3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9" name="Google Shape;2009;p62"/>
          <p:cNvGrpSpPr/>
          <p:nvPr/>
        </p:nvGrpSpPr>
        <p:grpSpPr>
          <a:xfrm flipH="1">
            <a:off x="424300" y="967163"/>
            <a:ext cx="3303859" cy="2034587"/>
            <a:chOff x="4976541" y="1245838"/>
            <a:chExt cx="3303859" cy="2034587"/>
          </a:xfrm>
        </p:grpSpPr>
        <p:sp>
          <p:nvSpPr>
            <p:cNvPr id="2010" name="Google Shape;2010;p62"/>
            <p:cNvSpPr/>
            <p:nvPr/>
          </p:nvSpPr>
          <p:spPr>
            <a:xfrm flipH="1">
              <a:off x="4976541" y="1245838"/>
              <a:ext cx="1044904" cy="636711"/>
            </a:xfrm>
            <a:custGeom>
              <a:rect b="b" l="l" r="r" t="t"/>
              <a:pathLst>
                <a:path extrusionOk="0" h="34140" w="56027">
                  <a:moveTo>
                    <a:pt x="34462" y="23357"/>
                  </a:moveTo>
                  <a:lnTo>
                    <a:pt x="35933" y="24645"/>
                  </a:lnTo>
                  <a:lnTo>
                    <a:pt x="34048" y="26760"/>
                  </a:lnTo>
                  <a:lnTo>
                    <a:pt x="32117" y="28852"/>
                  </a:lnTo>
                  <a:lnTo>
                    <a:pt x="29910" y="27128"/>
                  </a:lnTo>
                  <a:lnTo>
                    <a:pt x="30669" y="26668"/>
                  </a:lnTo>
                  <a:lnTo>
                    <a:pt x="31175" y="26576"/>
                  </a:lnTo>
                  <a:lnTo>
                    <a:pt x="31680" y="26438"/>
                  </a:lnTo>
                  <a:lnTo>
                    <a:pt x="32255" y="26254"/>
                  </a:lnTo>
                  <a:lnTo>
                    <a:pt x="32577" y="26139"/>
                  </a:lnTo>
                  <a:lnTo>
                    <a:pt x="32876" y="26024"/>
                  </a:lnTo>
                  <a:lnTo>
                    <a:pt x="33175" y="25886"/>
                  </a:lnTo>
                  <a:lnTo>
                    <a:pt x="33428" y="25725"/>
                  </a:lnTo>
                  <a:lnTo>
                    <a:pt x="33681" y="25541"/>
                  </a:lnTo>
                  <a:lnTo>
                    <a:pt x="33887" y="25358"/>
                  </a:lnTo>
                  <a:lnTo>
                    <a:pt x="34048" y="25151"/>
                  </a:lnTo>
                  <a:lnTo>
                    <a:pt x="34094" y="25059"/>
                  </a:lnTo>
                  <a:lnTo>
                    <a:pt x="34140" y="24944"/>
                  </a:lnTo>
                  <a:lnTo>
                    <a:pt x="34255" y="24553"/>
                  </a:lnTo>
                  <a:lnTo>
                    <a:pt x="34347" y="24162"/>
                  </a:lnTo>
                  <a:lnTo>
                    <a:pt x="34416" y="23748"/>
                  </a:lnTo>
                  <a:lnTo>
                    <a:pt x="34462" y="23357"/>
                  </a:lnTo>
                  <a:close/>
                  <a:moveTo>
                    <a:pt x="54555" y="0"/>
                  </a:moveTo>
                  <a:lnTo>
                    <a:pt x="27473" y="10943"/>
                  </a:lnTo>
                  <a:lnTo>
                    <a:pt x="25611" y="10391"/>
                  </a:lnTo>
                  <a:lnTo>
                    <a:pt x="25335" y="11334"/>
                  </a:lnTo>
                  <a:lnTo>
                    <a:pt x="1" y="18277"/>
                  </a:lnTo>
                  <a:lnTo>
                    <a:pt x="921" y="18943"/>
                  </a:lnTo>
                  <a:lnTo>
                    <a:pt x="24669" y="13058"/>
                  </a:lnTo>
                  <a:lnTo>
                    <a:pt x="26278" y="12529"/>
                  </a:lnTo>
                  <a:lnTo>
                    <a:pt x="26278" y="14001"/>
                  </a:lnTo>
                  <a:lnTo>
                    <a:pt x="25496" y="14759"/>
                  </a:lnTo>
                  <a:lnTo>
                    <a:pt x="24715" y="15541"/>
                  </a:lnTo>
                  <a:lnTo>
                    <a:pt x="23818" y="16461"/>
                  </a:lnTo>
                  <a:lnTo>
                    <a:pt x="22898" y="17449"/>
                  </a:lnTo>
                  <a:lnTo>
                    <a:pt x="22485" y="17932"/>
                  </a:lnTo>
                  <a:lnTo>
                    <a:pt x="22117" y="18392"/>
                  </a:lnTo>
                  <a:lnTo>
                    <a:pt x="21795" y="18805"/>
                  </a:lnTo>
                  <a:lnTo>
                    <a:pt x="21542" y="19196"/>
                  </a:lnTo>
                  <a:lnTo>
                    <a:pt x="21473" y="19357"/>
                  </a:lnTo>
                  <a:lnTo>
                    <a:pt x="21404" y="19495"/>
                  </a:lnTo>
                  <a:lnTo>
                    <a:pt x="21358" y="19633"/>
                  </a:lnTo>
                  <a:lnTo>
                    <a:pt x="21335" y="19748"/>
                  </a:lnTo>
                  <a:lnTo>
                    <a:pt x="21312" y="20530"/>
                  </a:lnTo>
                  <a:lnTo>
                    <a:pt x="21243" y="21748"/>
                  </a:lnTo>
                  <a:lnTo>
                    <a:pt x="20278" y="21748"/>
                  </a:lnTo>
                  <a:lnTo>
                    <a:pt x="20370" y="21932"/>
                  </a:lnTo>
                  <a:lnTo>
                    <a:pt x="21243" y="22001"/>
                  </a:lnTo>
                  <a:lnTo>
                    <a:pt x="21128" y="23702"/>
                  </a:lnTo>
                  <a:lnTo>
                    <a:pt x="20163" y="23702"/>
                  </a:lnTo>
                  <a:lnTo>
                    <a:pt x="20301" y="20139"/>
                  </a:lnTo>
                  <a:lnTo>
                    <a:pt x="19979" y="20139"/>
                  </a:lnTo>
                  <a:lnTo>
                    <a:pt x="19772" y="25174"/>
                  </a:lnTo>
                  <a:lnTo>
                    <a:pt x="20094" y="25220"/>
                  </a:lnTo>
                  <a:lnTo>
                    <a:pt x="20140" y="23886"/>
                  </a:lnTo>
                  <a:lnTo>
                    <a:pt x="21128" y="23978"/>
                  </a:lnTo>
                  <a:lnTo>
                    <a:pt x="20944" y="26668"/>
                  </a:lnTo>
                  <a:lnTo>
                    <a:pt x="17289" y="30691"/>
                  </a:lnTo>
                  <a:lnTo>
                    <a:pt x="14829" y="30622"/>
                  </a:lnTo>
                  <a:lnTo>
                    <a:pt x="14668" y="30277"/>
                  </a:lnTo>
                  <a:lnTo>
                    <a:pt x="15864" y="29473"/>
                  </a:lnTo>
                  <a:lnTo>
                    <a:pt x="16277" y="28277"/>
                  </a:lnTo>
                  <a:lnTo>
                    <a:pt x="14392" y="29335"/>
                  </a:lnTo>
                  <a:lnTo>
                    <a:pt x="13726" y="29335"/>
                  </a:lnTo>
                  <a:lnTo>
                    <a:pt x="14162" y="30599"/>
                  </a:lnTo>
                  <a:lnTo>
                    <a:pt x="12668" y="30553"/>
                  </a:lnTo>
                  <a:lnTo>
                    <a:pt x="12139" y="31611"/>
                  </a:lnTo>
                  <a:lnTo>
                    <a:pt x="14530" y="31749"/>
                  </a:lnTo>
                  <a:lnTo>
                    <a:pt x="15335" y="34140"/>
                  </a:lnTo>
                  <a:lnTo>
                    <a:pt x="19082" y="32001"/>
                  </a:lnTo>
                  <a:lnTo>
                    <a:pt x="23749" y="32277"/>
                  </a:lnTo>
                  <a:lnTo>
                    <a:pt x="24669" y="30944"/>
                  </a:lnTo>
                  <a:lnTo>
                    <a:pt x="21174" y="30829"/>
                  </a:lnTo>
                  <a:lnTo>
                    <a:pt x="24945" y="28668"/>
                  </a:lnTo>
                  <a:lnTo>
                    <a:pt x="24967" y="28783"/>
                  </a:lnTo>
                  <a:lnTo>
                    <a:pt x="25013" y="28898"/>
                  </a:lnTo>
                  <a:lnTo>
                    <a:pt x="25082" y="29013"/>
                  </a:lnTo>
                  <a:lnTo>
                    <a:pt x="25174" y="29128"/>
                  </a:lnTo>
                  <a:lnTo>
                    <a:pt x="25289" y="29243"/>
                  </a:lnTo>
                  <a:lnTo>
                    <a:pt x="25427" y="29312"/>
                  </a:lnTo>
                  <a:lnTo>
                    <a:pt x="25519" y="29335"/>
                  </a:lnTo>
                  <a:lnTo>
                    <a:pt x="25703" y="29335"/>
                  </a:lnTo>
                  <a:lnTo>
                    <a:pt x="25841" y="29289"/>
                  </a:lnTo>
                  <a:lnTo>
                    <a:pt x="26186" y="29128"/>
                  </a:lnTo>
                  <a:lnTo>
                    <a:pt x="26669" y="28898"/>
                  </a:lnTo>
                  <a:lnTo>
                    <a:pt x="27220" y="28622"/>
                  </a:lnTo>
                  <a:lnTo>
                    <a:pt x="28462" y="27955"/>
                  </a:lnTo>
                  <a:lnTo>
                    <a:pt x="29611" y="27289"/>
                  </a:lnTo>
                  <a:lnTo>
                    <a:pt x="31841" y="29128"/>
                  </a:lnTo>
                  <a:lnTo>
                    <a:pt x="31703" y="29243"/>
                  </a:lnTo>
                  <a:lnTo>
                    <a:pt x="31565" y="29335"/>
                  </a:lnTo>
                  <a:lnTo>
                    <a:pt x="31428" y="29404"/>
                  </a:lnTo>
                  <a:lnTo>
                    <a:pt x="31267" y="29450"/>
                  </a:lnTo>
                  <a:lnTo>
                    <a:pt x="31106" y="29473"/>
                  </a:lnTo>
                  <a:lnTo>
                    <a:pt x="31014" y="29519"/>
                  </a:lnTo>
                  <a:lnTo>
                    <a:pt x="30968" y="29565"/>
                  </a:lnTo>
                  <a:lnTo>
                    <a:pt x="30945" y="29634"/>
                  </a:lnTo>
                  <a:lnTo>
                    <a:pt x="30945" y="29680"/>
                  </a:lnTo>
                  <a:lnTo>
                    <a:pt x="30968" y="29749"/>
                  </a:lnTo>
                  <a:lnTo>
                    <a:pt x="30991" y="29794"/>
                  </a:lnTo>
                  <a:lnTo>
                    <a:pt x="31083" y="29863"/>
                  </a:lnTo>
                  <a:lnTo>
                    <a:pt x="31221" y="29909"/>
                  </a:lnTo>
                  <a:lnTo>
                    <a:pt x="31382" y="29932"/>
                  </a:lnTo>
                  <a:lnTo>
                    <a:pt x="31519" y="29909"/>
                  </a:lnTo>
                  <a:lnTo>
                    <a:pt x="31680" y="29840"/>
                  </a:lnTo>
                  <a:lnTo>
                    <a:pt x="31818" y="29772"/>
                  </a:lnTo>
                  <a:lnTo>
                    <a:pt x="31933" y="29680"/>
                  </a:lnTo>
                  <a:lnTo>
                    <a:pt x="32071" y="29565"/>
                  </a:lnTo>
                  <a:lnTo>
                    <a:pt x="32301" y="29335"/>
                  </a:lnTo>
                  <a:lnTo>
                    <a:pt x="37014" y="24208"/>
                  </a:lnTo>
                  <a:lnTo>
                    <a:pt x="37221" y="24001"/>
                  </a:lnTo>
                  <a:lnTo>
                    <a:pt x="37405" y="23748"/>
                  </a:lnTo>
                  <a:lnTo>
                    <a:pt x="37589" y="23495"/>
                  </a:lnTo>
                  <a:lnTo>
                    <a:pt x="37658" y="23357"/>
                  </a:lnTo>
                  <a:lnTo>
                    <a:pt x="37704" y="23219"/>
                  </a:lnTo>
                  <a:lnTo>
                    <a:pt x="37750" y="23013"/>
                  </a:lnTo>
                  <a:lnTo>
                    <a:pt x="37773" y="22806"/>
                  </a:lnTo>
                  <a:lnTo>
                    <a:pt x="37796" y="22576"/>
                  </a:lnTo>
                  <a:lnTo>
                    <a:pt x="37773" y="22461"/>
                  </a:lnTo>
                  <a:lnTo>
                    <a:pt x="37750" y="22369"/>
                  </a:lnTo>
                  <a:lnTo>
                    <a:pt x="37727" y="22277"/>
                  </a:lnTo>
                  <a:lnTo>
                    <a:pt x="37681" y="22208"/>
                  </a:lnTo>
                  <a:lnTo>
                    <a:pt x="37612" y="22162"/>
                  </a:lnTo>
                  <a:lnTo>
                    <a:pt x="37520" y="22162"/>
                  </a:lnTo>
                  <a:lnTo>
                    <a:pt x="37405" y="22185"/>
                  </a:lnTo>
                  <a:lnTo>
                    <a:pt x="37267" y="22231"/>
                  </a:lnTo>
                  <a:lnTo>
                    <a:pt x="37221" y="22277"/>
                  </a:lnTo>
                  <a:lnTo>
                    <a:pt x="37175" y="22323"/>
                  </a:lnTo>
                  <a:lnTo>
                    <a:pt x="37106" y="22461"/>
                  </a:lnTo>
                  <a:lnTo>
                    <a:pt x="37060" y="22668"/>
                  </a:lnTo>
                  <a:lnTo>
                    <a:pt x="37014" y="22898"/>
                  </a:lnTo>
                  <a:lnTo>
                    <a:pt x="36945" y="23151"/>
                  </a:lnTo>
                  <a:lnTo>
                    <a:pt x="36876" y="23403"/>
                  </a:lnTo>
                  <a:lnTo>
                    <a:pt x="36784" y="23633"/>
                  </a:lnTo>
                  <a:lnTo>
                    <a:pt x="36715" y="23748"/>
                  </a:lnTo>
                  <a:lnTo>
                    <a:pt x="36646" y="23840"/>
                  </a:lnTo>
                  <a:lnTo>
                    <a:pt x="36232" y="24300"/>
                  </a:lnTo>
                  <a:lnTo>
                    <a:pt x="34508" y="22967"/>
                  </a:lnTo>
                  <a:lnTo>
                    <a:pt x="34531" y="22277"/>
                  </a:lnTo>
                  <a:lnTo>
                    <a:pt x="34554" y="22001"/>
                  </a:lnTo>
                  <a:lnTo>
                    <a:pt x="34784" y="21495"/>
                  </a:lnTo>
                  <a:lnTo>
                    <a:pt x="35014" y="20966"/>
                  </a:lnTo>
                  <a:lnTo>
                    <a:pt x="35290" y="20300"/>
                  </a:lnTo>
                  <a:lnTo>
                    <a:pt x="35589" y="19587"/>
                  </a:lnTo>
                  <a:lnTo>
                    <a:pt x="35842" y="18851"/>
                  </a:lnTo>
                  <a:lnTo>
                    <a:pt x="36048" y="18185"/>
                  </a:lnTo>
                  <a:lnTo>
                    <a:pt x="36117" y="17863"/>
                  </a:lnTo>
                  <a:lnTo>
                    <a:pt x="36140" y="17610"/>
                  </a:lnTo>
                  <a:lnTo>
                    <a:pt x="36163" y="17357"/>
                  </a:lnTo>
                  <a:lnTo>
                    <a:pt x="36163" y="17081"/>
                  </a:lnTo>
                  <a:lnTo>
                    <a:pt x="36140" y="16828"/>
                  </a:lnTo>
                  <a:lnTo>
                    <a:pt x="36094" y="16552"/>
                  </a:lnTo>
                  <a:lnTo>
                    <a:pt x="36025" y="16277"/>
                  </a:lnTo>
                  <a:lnTo>
                    <a:pt x="35956" y="16001"/>
                  </a:lnTo>
                  <a:lnTo>
                    <a:pt x="35773" y="15495"/>
                  </a:lnTo>
                  <a:lnTo>
                    <a:pt x="35566" y="14989"/>
                  </a:lnTo>
                  <a:lnTo>
                    <a:pt x="35313" y="14552"/>
                  </a:lnTo>
                  <a:lnTo>
                    <a:pt x="35060" y="14162"/>
                  </a:lnTo>
                  <a:lnTo>
                    <a:pt x="34807" y="13863"/>
                  </a:lnTo>
                  <a:lnTo>
                    <a:pt x="34577" y="13633"/>
                  </a:lnTo>
                  <a:lnTo>
                    <a:pt x="34324" y="13426"/>
                  </a:lnTo>
                  <a:lnTo>
                    <a:pt x="34094" y="13265"/>
                  </a:lnTo>
                  <a:lnTo>
                    <a:pt x="33841" y="13104"/>
                  </a:lnTo>
                  <a:lnTo>
                    <a:pt x="33566" y="12966"/>
                  </a:lnTo>
                  <a:lnTo>
                    <a:pt x="33267" y="12828"/>
                  </a:lnTo>
                  <a:lnTo>
                    <a:pt x="32554" y="12529"/>
                  </a:lnTo>
                  <a:lnTo>
                    <a:pt x="32324" y="12483"/>
                  </a:lnTo>
                  <a:lnTo>
                    <a:pt x="32025" y="12437"/>
                  </a:lnTo>
                  <a:lnTo>
                    <a:pt x="31680" y="12414"/>
                  </a:lnTo>
                  <a:lnTo>
                    <a:pt x="31313" y="12437"/>
                  </a:lnTo>
                  <a:lnTo>
                    <a:pt x="30462" y="12483"/>
                  </a:lnTo>
                  <a:lnTo>
                    <a:pt x="29611" y="12575"/>
                  </a:lnTo>
                  <a:lnTo>
                    <a:pt x="28807" y="12713"/>
                  </a:lnTo>
                  <a:lnTo>
                    <a:pt x="28117" y="12805"/>
                  </a:lnTo>
                  <a:lnTo>
                    <a:pt x="27473" y="12943"/>
                  </a:lnTo>
                  <a:lnTo>
                    <a:pt x="26899" y="12253"/>
                  </a:lnTo>
                  <a:lnTo>
                    <a:pt x="27749" y="11863"/>
                  </a:lnTo>
                  <a:lnTo>
                    <a:pt x="29473" y="11334"/>
                  </a:lnTo>
                  <a:lnTo>
                    <a:pt x="30416" y="10391"/>
                  </a:lnTo>
                  <a:lnTo>
                    <a:pt x="56026" y="1333"/>
                  </a:lnTo>
                  <a:lnTo>
                    <a:pt x="5455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62"/>
            <p:cNvSpPr/>
            <p:nvPr/>
          </p:nvSpPr>
          <p:spPr>
            <a:xfrm flipH="1">
              <a:off x="7861502" y="2734820"/>
              <a:ext cx="418898" cy="291574"/>
            </a:xfrm>
            <a:custGeom>
              <a:rect b="b" l="l" r="r" t="t"/>
              <a:pathLst>
                <a:path extrusionOk="0" h="15634" w="22461">
                  <a:moveTo>
                    <a:pt x="17771" y="12553"/>
                  </a:moveTo>
                  <a:lnTo>
                    <a:pt x="18667" y="13588"/>
                  </a:lnTo>
                  <a:lnTo>
                    <a:pt x="15357" y="15128"/>
                  </a:lnTo>
                  <a:lnTo>
                    <a:pt x="15449" y="15036"/>
                  </a:lnTo>
                  <a:lnTo>
                    <a:pt x="14552" y="13886"/>
                  </a:lnTo>
                  <a:lnTo>
                    <a:pt x="15242" y="13634"/>
                  </a:lnTo>
                  <a:lnTo>
                    <a:pt x="16024" y="13312"/>
                  </a:lnTo>
                  <a:lnTo>
                    <a:pt x="16897" y="12944"/>
                  </a:lnTo>
                  <a:lnTo>
                    <a:pt x="17771" y="12553"/>
                  </a:lnTo>
                  <a:close/>
                  <a:moveTo>
                    <a:pt x="21058" y="1"/>
                  </a:moveTo>
                  <a:lnTo>
                    <a:pt x="13311" y="4921"/>
                  </a:lnTo>
                  <a:lnTo>
                    <a:pt x="13242" y="4921"/>
                  </a:lnTo>
                  <a:lnTo>
                    <a:pt x="13058" y="4875"/>
                  </a:lnTo>
                  <a:lnTo>
                    <a:pt x="12943" y="4852"/>
                  </a:lnTo>
                  <a:lnTo>
                    <a:pt x="12828" y="4806"/>
                  </a:lnTo>
                  <a:lnTo>
                    <a:pt x="12713" y="4737"/>
                  </a:lnTo>
                  <a:lnTo>
                    <a:pt x="12621" y="4668"/>
                  </a:lnTo>
                  <a:lnTo>
                    <a:pt x="12460" y="4484"/>
                  </a:lnTo>
                  <a:lnTo>
                    <a:pt x="12391" y="4438"/>
                  </a:lnTo>
                  <a:lnTo>
                    <a:pt x="12345" y="4369"/>
                  </a:lnTo>
                  <a:lnTo>
                    <a:pt x="12184" y="4369"/>
                  </a:lnTo>
                  <a:lnTo>
                    <a:pt x="12069" y="4392"/>
                  </a:lnTo>
                  <a:lnTo>
                    <a:pt x="11909" y="4484"/>
                  </a:lnTo>
                  <a:lnTo>
                    <a:pt x="11794" y="5288"/>
                  </a:lnTo>
                  <a:lnTo>
                    <a:pt x="3770" y="8576"/>
                  </a:lnTo>
                  <a:lnTo>
                    <a:pt x="4667" y="8760"/>
                  </a:lnTo>
                  <a:lnTo>
                    <a:pt x="11863" y="5978"/>
                  </a:lnTo>
                  <a:lnTo>
                    <a:pt x="12483" y="5978"/>
                  </a:lnTo>
                  <a:lnTo>
                    <a:pt x="12552" y="6737"/>
                  </a:lnTo>
                  <a:lnTo>
                    <a:pt x="12460" y="6875"/>
                  </a:lnTo>
                  <a:lnTo>
                    <a:pt x="12391" y="6990"/>
                  </a:lnTo>
                  <a:lnTo>
                    <a:pt x="12368" y="7059"/>
                  </a:lnTo>
                  <a:lnTo>
                    <a:pt x="12368" y="7128"/>
                  </a:lnTo>
                  <a:lnTo>
                    <a:pt x="12368" y="8323"/>
                  </a:lnTo>
                  <a:lnTo>
                    <a:pt x="11932" y="8438"/>
                  </a:lnTo>
                  <a:lnTo>
                    <a:pt x="10989" y="8714"/>
                  </a:lnTo>
                  <a:lnTo>
                    <a:pt x="10460" y="8898"/>
                  </a:lnTo>
                  <a:lnTo>
                    <a:pt x="9954" y="9059"/>
                  </a:lnTo>
                  <a:lnTo>
                    <a:pt x="9564" y="9243"/>
                  </a:lnTo>
                  <a:lnTo>
                    <a:pt x="9426" y="9312"/>
                  </a:lnTo>
                  <a:lnTo>
                    <a:pt x="9334" y="9403"/>
                  </a:lnTo>
                  <a:lnTo>
                    <a:pt x="9265" y="9495"/>
                  </a:lnTo>
                  <a:lnTo>
                    <a:pt x="9196" y="9610"/>
                  </a:lnTo>
                  <a:lnTo>
                    <a:pt x="9104" y="9955"/>
                  </a:lnTo>
                  <a:lnTo>
                    <a:pt x="9035" y="10369"/>
                  </a:lnTo>
                  <a:lnTo>
                    <a:pt x="8966" y="10829"/>
                  </a:lnTo>
                  <a:lnTo>
                    <a:pt x="8897" y="11633"/>
                  </a:lnTo>
                  <a:lnTo>
                    <a:pt x="8897" y="11978"/>
                  </a:lnTo>
                  <a:lnTo>
                    <a:pt x="2782" y="14001"/>
                  </a:lnTo>
                  <a:lnTo>
                    <a:pt x="1195" y="12369"/>
                  </a:lnTo>
                  <a:lnTo>
                    <a:pt x="1012" y="9082"/>
                  </a:lnTo>
                  <a:lnTo>
                    <a:pt x="690" y="9197"/>
                  </a:lnTo>
                  <a:lnTo>
                    <a:pt x="759" y="12162"/>
                  </a:lnTo>
                  <a:lnTo>
                    <a:pt x="644" y="12116"/>
                  </a:lnTo>
                  <a:lnTo>
                    <a:pt x="506" y="12070"/>
                  </a:lnTo>
                  <a:lnTo>
                    <a:pt x="368" y="12047"/>
                  </a:lnTo>
                  <a:lnTo>
                    <a:pt x="184" y="12047"/>
                  </a:lnTo>
                  <a:lnTo>
                    <a:pt x="115" y="12093"/>
                  </a:lnTo>
                  <a:lnTo>
                    <a:pt x="69" y="12139"/>
                  </a:lnTo>
                  <a:lnTo>
                    <a:pt x="23" y="12208"/>
                  </a:lnTo>
                  <a:lnTo>
                    <a:pt x="0" y="12300"/>
                  </a:lnTo>
                  <a:lnTo>
                    <a:pt x="0" y="12415"/>
                  </a:lnTo>
                  <a:lnTo>
                    <a:pt x="0" y="12553"/>
                  </a:lnTo>
                  <a:lnTo>
                    <a:pt x="23" y="12691"/>
                  </a:lnTo>
                  <a:lnTo>
                    <a:pt x="115" y="12967"/>
                  </a:lnTo>
                  <a:lnTo>
                    <a:pt x="230" y="13243"/>
                  </a:lnTo>
                  <a:lnTo>
                    <a:pt x="368" y="13496"/>
                  </a:lnTo>
                  <a:lnTo>
                    <a:pt x="644" y="13909"/>
                  </a:lnTo>
                  <a:lnTo>
                    <a:pt x="759" y="14070"/>
                  </a:lnTo>
                  <a:lnTo>
                    <a:pt x="1770" y="15634"/>
                  </a:lnTo>
                  <a:lnTo>
                    <a:pt x="9977" y="14185"/>
                  </a:lnTo>
                  <a:lnTo>
                    <a:pt x="10023" y="14185"/>
                  </a:lnTo>
                  <a:lnTo>
                    <a:pt x="8897" y="14944"/>
                  </a:lnTo>
                  <a:lnTo>
                    <a:pt x="9035" y="15082"/>
                  </a:lnTo>
                  <a:lnTo>
                    <a:pt x="9173" y="15151"/>
                  </a:lnTo>
                  <a:lnTo>
                    <a:pt x="9265" y="15197"/>
                  </a:lnTo>
                  <a:lnTo>
                    <a:pt x="9334" y="15197"/>
                  </a:lnTo>
                  <a:lnTo>
                    <a:pt x="9449" y="15174"/>
                  </a:lnTo>
                  <a:lnTo>
                    <a:pt x="9610" y="15059"/>
                  </a:lnTo>
                  <a:lnTo>
                    <a:pt x="10023" y="14783"/>
                  </a:lnTo>
                  <a:lnTo>
                    <a:pt x="10598" y="14369"/>
                  </a:lnTo>
                  <a:lnTo>
                    <a:pt x="13748" y="14185"/>
                  </a:lnTo>
                  <a:lnTo>
                    <a:pt x="14253" y="14001"/>
                  </a:lnTo>
                  <a:lnTo>
                    <a:pt x="15173" y="15197"/>
                  </a:lnTo>
                  <a:lnTo>
                    <a:pt x="15081" y="15220"/>
                  </a:lnTo>
                  <a:lnTo>
                    <a:pt x="14966" y="15197"/>
                  </a:lnTo>
                  <a:lnTo>
                    <a:pt x="14851" y="15174"/>
                  </a:lnTo>
                  <a:lnTo>
                    <a:pt x="14736" y="15128"/>
                  </a:lnTo>
                  <a:lnTo>
                    <a:pt x="14506" y="15013"/>
                  </a:lnTo>
                  <a:lnTo>
                    <a:pt x="14345" y="14898"/>
                  </a:lnTo>
                  <a:lnTo>
                    <a:pt x="14162" y="15128"/>
                  </a:lnTo>
                  <a:lnTo>
                    <a:pt x="14276" y="15197"/>
                  </a:lnTo>
                  <a:lnTo>
                    <a:pt x="14483" y="15335"/>
                  </a:lnTo>
                  <a:lnTo>
                    <a:pt x="14621" y="15404"/>
                  </a:lnTo>
                  <a:lnTo>
                    <a:pt x="14759" y="15450"/>
                  </a:lnTo>
                  <a:lnTo>
                    <a:pt x="14920" y="15496"/>
                  </a:lnTo>
                  <a:lnTo>
                    <a:pt x="15058" y="15519"/>
                  </a:lnTo>
                  <a:lnTo>
                    <a:pt x="15196" y="15496"/>
                  </a:lnTo>
                  <a:lnTo>
                    <a:pt x="15334" y="15450"/>
                  </a:lnTo>
                  <a:lnTo>
                    <a:pt x="17564" y="14415"/>
                  </a:lnTo>
                  <a:lnTo>
                    <a:pt x="19564" y="13496"/>
                  </a:lnTo>
                  <a:lnTo>
                    <a:pt x="19679" y="13404"/>
                  </a:lnTo>
                  <a:lnTo>
                    <a:pt x="19886" y="13197"/>
                  </a:lnTo>
                  <a:lnTo>
                    <a:pt x="20001" y="13059"/>
                  </a:lnTo>
                  <a:lnTo>
                    <a:pt x="20116" y="12921"/>
                  </a:lnTo>
                  <a:lnTo>
                    <a:pt x="20185" y="12737"/>
                  </a:lnTo>
                  <a:lnTo>
                    <a:pt x="20208" y="12553"/>
                  </a:lnTo>
                  <a:lnTo>
                    <a:pt x="19909" y="12553"/>
                  </a:lnTo>
                  <a:lnTo>
                    <a:pt x="19886" y="12668"/>
                  </a:lnTo>
                  <a:lnTo>
                    <a:pt x="19840" y="12760"/>
                  </a:lnTo>
                  <a:lnTo>
                    <a:pt x="19794" y="12875"/>
                  </a:lnTo>
                  <a:lnTo>
                    <a:pt x="19702" y="12967"/>
                  </a:lnTo>
                  <a:lnTo>
                    <a:pt x="19541" y="13128"/>
                  </a:lnTo>
                  <a:lnTo>
                    <a:pt x="19426" y="13243"/>
                  </a:lnTo>
                  <a:lnTo>
                    <a:pt x="18966" y="13450"/>
                  </a:lnTo>
                  <a:lnTo>
                    <a:pt x="18047" y="12415"/>
                  </a:lnTo>
                  <a:lnTo>
                    <a:pt x="18162" y="12369"/>
                  </a:lnTo>
                  <a:lnTo>
                    <a:pt x="18507" y="12185"/>
                  </a:lnTo>
                  <a:lnTo>
                    <a:pt x="18805" y="11978"/>
                  </a:lnTo>
                  <a:lnTo>
                    <a:pt x="19058" y="11771"/>
                  </a:lnTo>
                  <a:lnTo>
                    <a:pt x="19288" y="11565"/>
                  </a:lnTo>
                  <a:lnTo>
                    <a:pt x="19472" y="11358"/>
                  </a:lnTo>
                  <a:lnTo>
                    <a:pt x="19633" y="11128"/>
                  </a:lnTo>
                  <a:lnTo>
                    <a:pt x="19771" y="10921"/>
                  </a:lnTo>
                  <a:lnTo>
                    <a:pt x="19886" y="10691"/>
                  </a:lnTo>
                  <a:lnTo>
                    <a:pt x="19955" y="10484"/>
                  </a:lnTo>
                  <a:lnTo>
                    <a:pt x="20024" y="10277"/>
                  </a:lnTo>
                  <a:lnTo>
                    <a:pt x="20070" y="10070"/>
                  </a:lnTo>
                  <a:lnTo>
                    <a:pt x="20070" y="9886"/>
                  </a:lnTo>
                  <a:lnTo>
                    <a:pt x="20070" y="9702"/>
                  </a:lnTo>
                  <a:lnTo>
                    <a:pt x="20070" y="9541"/>
                  </a:lnTo>
                  <a:lnTo>
                    <a:pt x="20024" y="9403"/>
                  </a:lnTo>
                  <a:lnTo>
                    <a:pt x="20001" y="9266"/>
                  </a:lnTo>
                  <a:lnTo>
                    <a:pt x="19932" y="9151"/>
                  </a:lnTo>
                  <a:lnTo>
                    <a:pt x="19886" y="9059"/>
                  </a:lnTo>
                  <a:lnTo>
                    <a:pt x="19725" y="8875"/>
                  </a:lnTo>
                  <a:lnTo>
                    <a:pt x="19564" y="8737"/>
                  </a:lnTo>
                  <a:lnTo>
                    <a:pt x="19380" y="8622"/>
                  </a:lnTo>
                  <a:lnTo>
                    <a:pt x="18966" y="8438"/>
                  </a:lnTo>
                  <a:lnTo>
                    <a:pt x="18782" y="8346"/>
                  </a:lnTo>
                  <a:lnTo>
                    <a:pt x="18598" y="8254"/>
                  </a:lnTo>
                  <a:lnTo>
                    <a:pt x="18415" y="8116"/>
                  </a:lnTo>
                  <a:lnTo>
                    <a:pt x="18208" y="7932"/>
                  </a:lnTo>
                  <a:lnTo>
                    <a:pt x="17679" y="7449"/>
                  </a:lnTo>
                  <a:lnTo>
                    <a:pt x="17380" y="7196"/>
                  </a:lnTo>
                  <a:lnTo>
                    <a:pt x="17081" y="6990"/>
                  </a:lnTo>
                  <a:lnTo>
                    <a:pt x="16920" y="6921"/>
                  </a:lnTo>
                  <a:lnTo>
                    <a:pt x="16759" y="6852"/>
                  </a:lnTo>
                  <a:lnTo>
                    <a:pt x="16621" y="6829"/>
                  </a:lnTo>
                  <a:lnTo>
                    <a:pt x="16460" y="6806"/>
                  </a:lnTo>
                  <a:lnTo>
                    <a:pt x="16300" y="6829"/>
                  </a:lnTo>
                  <a:lnTo>
                    <a:pt x="16116" y="6852"/>
                  </a:lnTo>
                  <a:lnTo>
                    <a:pt x="15679" y="6944"/>
                  </a:lnTo>
                  <a:lnTo>
                    <a:pt x="15219" y="7082"/>
                  </a:lnTo>
                  <a:lnTo>
                    <a:pt x="14759" y="7242"/>
                  </a:lnTo>
                  <a:lnTo>
                    <a:pt x="14001" y="7564"/>
                  </a:lnTo>
                  <a:lnTo>
                    <a:pt x="13679" y="7702"/>
                  </a:lnTo>
                  <a:lnTo>
                    <a:pt x="13380" y="6806"/>
                  </a:lnTo>
                  <a:lnTo>
                    <a:pt x="13357" y="6783"/>
                  </a:lnTo>
                  <a:lnTo>
                    <a:pt x="13288" y="6714"/>
                  </a:lnTo>
                  <a:lnTo>
                    <a:pt x="13242" y="6691"/>
                  </a:lnTo>
                  <a:lnTo>
                    <a:pt x="13150" y="6668"/>
                  </a:lnTo>
                  <a:lnTo>
                    <a:pt x="13058" y="6668"/>
                  </a:lnTo>
                  <a:lnTo>
                    <a:pt x="12920" y="6691"/>
                  </a:lnTo>
                  <a:lnTo>
                    <a:pt x="12805" y="5794"/>
                  </a:lnTo>
                  <a:lnTo>
                    <a:pt x="12989" y="5633"/>
                  </a:lnTo>
                  <a:lnTo>
                    <a:pt x="13058" y="5541"/>
                  </a:lnTo>
                  <a:lnTo>
                    <a:pt x="13863" y="5035"/>
                  </a:lnTo>
                  <a:lnTo>
                    <a:pt x="22461" y="323"/>
                  </a:lnTo>
                  <a:lnTo>
                    <a:pt x="2105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62"/>
            <p:cNvSpPr/>
            <p:nvPr/>
          </p:nvSpPr>
          <p:spPr>
            <a:xfrm flipH="1">
              <a:off x="5359210" y="3085756"/>
              <a:ext cx="279582" cy="194669"/>
            </a:xfrm>
            <a:custGeom>
              <a:rect b="b" l="l" r="r" t="t"/>
              <a:pathLst>
                <a:path extrusionOk="0" h="10438" w="14991">
                  <a:moveTo>
                    <a:pt x="11863" y="8391"/>
                  </a:moveTo>
                  <a:lnTo>
                    <a:pt x="12461" y="9058"/>
                  </a:lnTo>
                  <a:lnTo>
                    <a:pt x="10231" y="10093"/>
                  </a:lnTo>
                  <a:lnTo>
                    <a:pt x="10300" y="10047"/>
                  </a:lnTo>
                  <a:lnTo>
                    <a:pt x="9702" y="9288"/>
                  </a:lnTo>
                  <a:lnTo>
                    <a:pt x="10691" y="8897"/>
                  </a:lnTo>
                  <a:lnTo>
                    <a:pt x="11266" y="8644"/>
                  </a:lnTo>
                  <a:lnTo>
                    <a:pt x="11863" y="8391"/>
                  </a:lnTo>
                  <a:close/>
                  <a:moveTo>
                    <a:pt x="14047" y="0"/>
                  </a:moveTo>
                  <a:lnTo>
                    <a:pt x="8875" y="3288"/>
                  </a:lnTo>
                  <a:lnTo>
                    <a:pt x="8714" y="3265"/>
                  </a:lnTo>
                  <a:lnTo>
                    <a:pt x="8553" y="3219"/>
                  </a:lnTo>
                  <a:lnTo>
                    <a:pt x="8484" y="3173"/>
                  </a:lnTo>
                  <a:lnTo>
                    <a:pt x="8415" y="3127"/>
                  </a:lnTo>
                  <a:lnTo>
                    <a:pt x="8323" y="3012"/>
                  </a:lnTo>
                  <a:lnTo>
                    <a:pt x="8231" y="2943"/>
                  </a:lnTo>
                  <a:lnTo>
                    <a:pt x="8185" y="2920"/>
                  </a:lnTo>
                  <a:lnTo>
                    <a:pt x="8139" y="2920"/>
                  </a:lnTo>
                  <a:lnTo>
                    <a:pt x="8047" y="2943"/>
                  </a:lnTo>
                  <a:lnTo>
                    <a:pt x="7955" y="2989"/>
                  </a:lnTo>
                  <a:lnTo>
                    <a:pt x="7863" y="3541"/>
                  </a:lnTo>
                  <a:lnTo>
                    <a:pt x="2530" y="5725"/>
                  </a:lnTo>
                  <a:lnTo>
                    <a:pt x="3127" y="5862"/>
                  </a:lnTo>
                  <a:lnTo>
                    <a:pt x="7909" y="4000"/>
                  </a:lnTo>
                  <a:lnTo>
                    <a:pt x="8346" y="4000"/>
                  </a:lnTo>
                  <a:lnTo>
                    <a:pt x="8369" y="4506"/>
                  </a:lnTo>
                  <a:lnTo>
                    <a:pt x="8323" y="4598"/>
                  </a:lnTo>
                  <a:lnTo>
                    <a:pt x="8277" y="4667"/>
                  </a:lnTo>
                  <a:lnTo>
                    <a:pt x="8254" y="4759"/>
                  </a:lnTo>
                  <a:lnTo>
                    <a:pt x="8254" y="5564"/>
                  </a:lnTo>
                  <a:lnTo>
                    <a:pt x="7978" y="5633"/>
                  </a:lnTo>
                  <a:lnTo>
                    <a:pt x="7335" y="5816"/>
                  </a:lnTo>
                  <a:lnTo>
                    <a:pt x="6990" y="5931"/>
                  </a:lnTo>
                  <a:lnTo>
                    <a:pt x="6645" y="6069"/>
                  </a:lnTo>
                  <a:lnTo>
                    <a:pt x="6392" y="6184"/>
                  </a:lnTo>
                  <a:lnTo>
                    <a:pt x="6300" y="6230"/>
                  </a:lnTo>
                  <a:lnTo>
                    <a:pt x="6231" y="6276"/>
                  </a:lnTo>
                  <a:lnTo>
                    <a:pt x="6185" y="6345"/>
                  </a:lnTo>
                  <a:lnTo>
                    <a:pt x="6139" y="6414"/>
                  </a:lnTo>
                  <a:lnTo>
                    <a:pt x="6070" y="6644"/>
                  </a:lnTo>
                  <a:lnTo>
                    <a:pt x="6024" y="6943"/>
                  </a:lnTo>
                  <a:lnTo>
                    <a:pt x="6001" y="7242"/>
                  </a:lnTo>
                  <a:lnTo>
                    <a:pt x="5955" y="7771"/>
                  </a:lnTo>
                  <a:lnTo>
                    <a:pt x="5932" y="8001"/>
                  </a:lnTo>
                  <a:lnTo>
                    <a:pt x="1863" y="9357"/>
                  </a:lnTo>
                  <a:lnTo>
                    <a:pt x="806" y="8253"/>
                  </a:lnTo>
                  <a:lnTo>
                    <a:pt x="691" y="6069"/>
                  </a:lnTo>
                  <a:lnTo>
                    <a:pt x="461" y="6161"/>
                  </a:lnTo>
                  <a:lnTo>
                    <a:pt x="507" y="8138"/>
                  </a:lnTo>
                  <a:lnTo>
                    <a:pt x="438" y="8092"/>
                  </a:lnTo>
                  <a:lnTo>
                    <a:pt x="346" y="8069"/>
                  </a:lnTo>
                  <a:lnTo>
                    <a:pt x="254" y="8046"/>
                  </a:lnTo>
                  <a:lnTo>
                    <a:pt x="162" y="8046"/>
                  </a:lnTo>
                  <a:lnTo>
                    <a:pt x="93" y="8069"/>
                  </a:lnTo>
                  <a:lnTo>
                    <a:pt x="47" y="8115"/>
                  </a:lnTo>
                  <a:lnTo>
                    <a:pt x="24" y="8161"/>
                  </a:lnTo>
                  <a:lnTo>
                    <a:pt x="1" y="8299"/>
                  </a:lnTo>
                  <a:lnTo>
                    <a:pt x="24" y="8483"/>
                  </a:lnTo>
                  <a:lnTo>
                    <a:pt x="93" y="8667"/>
                  </a:lnTo>
                  <a:lnTo>
                    <a:pt x="162" y="8851"/>
                  </a:lnTo>
                  <a:lnTo>
                    <a:pt x="254" y="9012"/>
                  </a:lnTo>
                  <a:lnTo>
                    <a:pt x="438" y="9288"/>
                  </a:lnTo>
                  <a:lnTo>
                    <a:pt x="507" y="9380"/>
                  </a:lnTo>
                  <a:lnTo>
                    <a:pt x="1173" y="10437"/>
                  </a:lnTo>
                  <a:lnTo>
                    <a:pt x="6668" y="9472"/>
                  </a:lnTo>
                  <a:lnTo>
                    <a:pt x="6691" y="9472"/>
                  </a:lnTo>
                  <a:lnTo>
                    <a:pt x="5932" y="9978"/>
                  </a:lnTo>
                  <a:lnTo>
                    <a:pt x="6047" y="10070"/>
                  </a:lnTo>
                  <a:lnTo>
                    <a:pt x="6139" y="10116"/>
                  </a:lnTo>
                  <a:lnTo>
                    <a:pt x="6231" y="10139"/>
                  </a:lnTo>
                  <a:lnTo>
                    <a:pt x="6300" y="10116"/>
                  </a:lnTo>
                  <a:lnTo>
                    <a:pt x="6415" y="10070"/>
                  </a:lnTo>
                  <a:lnTo>
                    <a:pt x="6691" y="9863"/>
                  </a:lnTo>
                  <a:lnTo>
                    <a:pt x="7082" y="9610"/>
                  </a:lnTo>
                  <a:lnTo>
                    <a:pt x="9174" y="9472"/>
                  </a:lnTo>
                  <a:lnTo>
                    <a:pt x="9519" y="9357"/>
                  </a:lnTo>
                  <a:lnTo>
                    <a:pt x="10139" y="10139"/>
                  </a:lnTo>
                  <a:lnTo>
                    <a:pt x="10070" y="10162"/>
                  </a:lnTo>
                  <a:lnTo>
                    <a:pt x="10001" y="10162"/>
                  </a:lnTo>
                  <a:lnTo>
                    <a:pt x="9817" y="10093"/>
                  </a:lnTo>
                  <a:lnTo>
                    <a:pt x="9679" y="10024"/>
                  </a:lnTo>
                  <a:lnTo>
                    <a:pt x="9565" y="9932"/>
                  </a:lnTo>
                  <a:lnTo>
                    <a:pt x="9450" y="10093"/>
                  </a:lnTo>
                  <a:lnTo>
                    <a:pt x="9519" y="10162"/>
                  </a:lnTo>
                  <a:lnTo>
                    <a:pt x="9656" y="10230"/>
                  </a:lnTo>
                  <a:lnTo>
                    <a:pt x="9863" y="10322"/>
                  </a:lnTo>
                  <a:lnTo>
                    <a:pt x="9955" y="10345"/>
                  </a:lnTo>
                  <a:lnTo>
                    <a:pt x="10047" y="10368"/>
                  </a:lnTo>
                  <a:lnTo>
                    <a:pt x="10139" y="10345"/>
                  </a:lnTo>
                  <a:lnTo>
                    <a:pt x="10231" y="10322"/>
                  </a:lnTo>
                  <a:lnTo>
                    <a:pt x="13059" y="9012"/>
                  </a:lnTo>
                  <a:lnTo>
                    <a:pt x="13128" y="8943"/>
                  </a:lnTo>
                  <a:lnTo>
                    <a:pt x="13266" y="8828"/>
                  </a:lnTo>
                  <a:lnTo>
                    <a:pt x="13358" y="8736"/>
                  </a:lnTo>
                  <a:lnTo>
                    <a:pt x="13427" y="8621"/>
                  </a:lnTo>
                  <a:lnTo>
                    <a:pt x="13473" y="8506"/>
                  </a:lnTo>
                  <a:lnTo>
                    <a:pt x="13473" y="8391"/>
                  </a:lnTo>
                  <a:lnTo>
                    <a:pt x="13289" y="8391"/>
                  </a:lnTo>
                  <a:lnTo>
                    <a:pt x="13266" y="8460"/>
                  </a:lnTo>
                  <a:lnTo>
                    <a:pt x="13243" y="8529"/>
                  </a:lnTo>
                  <a:lnTo>
                    <a:pt x="13151" y="8667"/>
                  </a:lnTo>
                  <a:lnTo>
                    <a:pt x="13036" y="8759"/>
                  </a:lnTo>
                  <a:lnTo>
                    <a:pt x="12967" y="8828"/>
                  </a:lnTo>
                  <a:lnTo>
                    <a:pt x="12645" y="8989"/>
                  </a:lnTo>
                  <a:lnTo>
                    <a:pt x="12047" y="8299"/>
                  </a:lnTo>
                  <a:lnTo>
                    <a:pt x="12116" y="8253"/>
                  </a:lnTo>
                  <a:lnTo>
                    <a:pt x="12346" y="8138"/>
                  </a:lnTo>
                  <a:lnTo>
                    <a:pt x="12530" y="8001"/>
                  </a:lnTo>
                  <a:lnTo>
                    <a:pt x="12714" y="7863"/>
                  </a:lnTo>
                  <a:lnTo>
                    <a:pt x="12875" y="7725"/>
                  </a:lnTo>
                  <a:lnTo>
                    <a:pt x="12990" y="7587"/>
                  </a:lnTo>
                  <a:lnTo>
                    <a:pt x="13105" y="7426"/>
                  </a:lnTo>
                  <a:lnTo>
                    <a:pt x="13197" y="7288"/>
                  </a:lnTo>
                  <a:lnTo>
                    <a:pt x="13266" y="7150"/>
                  </a:lnTo>
                  <a:lnTo>
                    <a:pt x="13312" y="7012"/>
                  </a:lnTo>
                  <a:lnTo>
                    <a:pt x="13358" y="6874"/>
                  </a:lnTo>
                  <a:lnTo>
                    <a:pt x="13404" y="6598"/>
                  </a:lnTo>
                  <a:lnTo>
                    <a:pt x="13381" y="6368"/>
                  </a:lnTo>
                  <a:lnTo>
                    <a:pt x="13335" y="6184"/>
                  </a:lnTo>
                  <a:lnTo>
                    <a:pt x="13266" y="6046"/>
                  </a:lnTo>
                  <a:lnTo>
                    <a:pt x="13174" y="5931"/>
                  </a:lnTo>
                  <a:lnTo>
                    <a:pt x="13059" y="5839"/>
                  </a:lnTo>
                  <a:lnTo>
                    <a:pt x="12921" y="5771"/>
                  </a:lnTo>
                  <a:lnTo>
                    <a:pt x="12668" y="5633"/>
                  </a:lnTo>
                  <a:lnTo>
                    <a:pt x="12415" y="5518"/>
                  </a:lnTo>
                  <a:lnTo>
                    <a:pt x="12300" y="5426"/>
                  </a:lnTo>
                  <a:lnTo>
                    <a:pt x="12139" y="5288"/>
                  </a:lnTo>
                  <a:lnTo>
                    <a:pt x="11794" y="4966"/>
                  </a:lnTo>
                  <a:lnTo>
                    <a:pt x="11611" y="4805"/>
                  </a:lnTo>
                  <a:lnTo>
                    <a:pt x="11404" y="4690"/>
                  </a:lnTo>
                  <a:lnTo>
                    <a:pt x="11197" y="4598"/>
                  </a:lnTo>
                  <a:lnTo>
                    <a:pt x="11082" y="4552"/>
                  </a:lnTo>
                  <a:lnTo>
                    <a:pt x="10990" y="4552"/>
                  </a:lnTo>
                  <a:lnTo>
                    <a:pt x="10737" y="4575"/>
                  </a:lnTo>
                  <a:lnTo>
                    <a:pt x="10461" y="4644"/>
                  </a:lnTo>
                  <a:lnTo>
                    <a:pt x="10162" y="4736"/>
                  </a:lnTo>
                  <a:lnTo>
                    <a:pt x="9863" y="4851"/>
                  </a:lnTo>
                  <a:lnTo>
                    <a:pt x="9335" y="5058"/>
                  </a:lnTo>
                  <a:lnTo>
                    <a:pt x="9128" y="5150"/>
                  </a:lnTo>
                  <a:lnTo>
                    <a:pt x="8921" y="4552"/>
                  </a:lnTo>
                  <a:lnTo>
                    <a:pt x="8921" y="4529"/>
                  </a:lnTo>
                  <a:lnTo>
                    <a:pt x="8875" y="4483"/>
                  </a:lnTo>
                  <a:lnTo>
                    <a:pt x="8783" y="4460"/>
                  </a:lnTo>
                  <a:lnTo>
                    <a:pt x="8622" y="4460"/>
                  </a:lnTo>
                  <a:lnTo>
                    <a:pt x="8553" y="3885"/>
                  </a:lnTo>
                  <a:lnTo>
                    <a:pt x="8714" y="3701"/>
                  </a:lnTo>
                  <a:lnTo>
                    <a:pt x="9266" y="3380"/>
                  </a:lnTo>
                  <a:lnTo>
                    <a:pt x="14990" y="230"/>
                  </a:lnTo>
                  <a:lnTo>
                    <a:pt x="1404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995"/>
                                        </p:tgtEl>
                                        <p:attrNameLst>
                                          <p:attrName>style.visibility</p:attrName>
                                        </p:attrNameLst>
                                      </p:cBhvr>
                                      <p:to>
                                        <p:strVal val="visible"/>
                                      </p:to>
                                    </p:set>
                                    <p:animEffect filter="fade" transition="in">
                                      <p:cBhvr>
                                        <p:cTn dur="1000"/>
                                        <p:tgtEl>
                                          <p:spTgt spid="1995"/>
                                        </p:tgtEl>
                                      </p:cBhvr>
                                    </p:animEffect>
                                  </p:childTnLst>
                                </p:cTn>
                              </p:par>
                              <p:par>
                                <p:cTn fill="hold" nodeType="withEffect" presetClass="entr" presetID="10" presetSubtype="0">
                                  <p:stCondLst>
                                    <p:cond delay="0"/>
                                  </p:stCondLst>
                                  <p:childTnLst>
                                    <p:set>
                                      <p:cBhvr>
                                        <p:cTn dur="1" fill="hold">
                                          <p:stCondLst>
                                            <p:cond delay="0"/>
                                          </p:stCondLst>
                                        </p:cTn>
                                        <p:tgtEl>
                                          <p:spTgt spid="2000"/>
                                        </p:tgtEl>
                                        <p:attrNameLst>
                                          <p:attrName>style.visibility</p:attrName>
                                        </p:attrNameLst>
                                      </p:cBhvr>
                                      <p:to>
                                        <p:strVal val="visible"/>
                                      </p:to>
                                    </p:set>
                                    <p:animEffect filter="fade" transition="in">
                                      <p:cBhvr>
                                        <p:cTn dur="1000"/>
                                        <p:tgtEl>
                                          <p:spTgt spid="2000"/>
                                        </p:tgtEl>
                                      </p:cBhvr>
                                    </p:animEffect>
                                  </p:childTnLst>
                                </p:cTn>
                              </p:par>
                              <p:par>
                                <p:cTn fill="hold" nodeType="withEffect" presetClass="entr" presetID="10" presetSubtype="0">
                                  <p:stCondLst>
                                    <p:cond delay="0"/>
                                  </p:stCondLst>
                                  <p:childTnLst>
                                    <p:set>
                                      <p:cBhvr>
                                        <p:cTn dur="1" fill="hold">
                                          <p:stCondLst>
                                            <p:cond delay="0"/>
                                          </p:stCondLst>
                                        </p:cTn>
                                        <p:tgtEl>
                                          <p:spTgt spid="2005"/>
                                        </p:tgtEl>
                                        <p:attrNameLst>
                                          <p:attrName>style.visibility</p:attrName>
                                        </p:attrNameLst>
                                      </p:cBhvr>
                                      <p:to>
                                        <p:strVal val="visible"/>
                                      </p:to>
                                    </p:set>
                                    <p:animEffect filter="fade" transition="in">
                                      <p:cBhvr>
                                        <p:cTn dur="1000"/>
                                        <p:tgtEl>
                                          <p:spTgt spid="200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70"/>
                                        </p:tgtEl>
                                        <p:attrNameLst>
                                          <p:attrName>style.visibility</p:attrName>
                                        </p:attrNameLst>
                                      </p:cBhvr>
                                      <p:to>
                                        <p:strVal val="visible"/>
                                      </p:to>
                                    </p:set>
                                    <p:animEffect filter="fade" transition="in">
                                      <p:cBhvr>
                                        <p:cTn dur="1000"/>
                                        <p:tgtEl>
                                          <p:spTgt spid="1970"/>
                                        </p:tgtEl>
                                      </p:cBhvr>
                                    </p:animEffect>
                                  </p:childTnLst>
                                </p:cTn>
                              </p:par>
                              <p:par>
                                <p:cTn fill="hold" nodeType="withEffect" presetClass="entr" presetID="10" presetSubtype="0">
                                  <p:stCondLst>
                                    <p:cond delay="0"/>
                                  </p:stCondLst>
                                  <p:childTnLst>
                                    <p:set>
                                      <p:cBhvr>
                                        <p:cTn dur="1" fill="hold">
                                          <p:stCondLst>
                                            <p:cond delay="0"/>
                                          </p:stCondLst>
                                        </p:cTn>
                                        <p:tgtEl>
                                          <p:spTgt spid="2009"/>
                                        </p:tgtEl>
                                        <p:attrNameLst>
                                          <p:attrName>style.visibility</p:attrName>
                                        </p:attrNameLst>
                                      </p:cBhvr>
                                      <p:to>
                                        <p:strVal val="visible"/>
                                      </p:to>
                                    </p:set>
                                    <p:animEffect filter="fade" transition="in">
                                      <p:cBhvr>
                                        <p:cTn dur="1000"/>
                                        <p:tgtEl>
                                          <p:spTgt spid="20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p63"/>
          <p:cNvSpPr txBox="1"/>
          <p:nvPr>
            <p:ph type="title"/>
          </p:nvPr>
        </p:nvSpPr>
        <p:spPr>
          <a:xfrm>
            <a:off x="0" y="55300"/>
            <a:ext cx="10257000" cy="537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Εμπειρια στο </a:t>
            </a:r>
            <a:r>
              <a:rPr lang="en" sz="2400"/>
              <a:t>στρατόπεδο</a:t>
            </a:r>
            <a:r>
              <a:rPr lang="en" sz="2400"/>
              <a:t> </a:t>
            </a:r>
            <a:r>
              <a:rPr lang="en" sz="2400"/>
              <a:t>συγκέντρωσης</a:t>
            </a:r>
            <a:r>
              <a:rPr lang="en" sz="2400"/>
              <a:t> και εργασιας στην πολωνια </a:t>
            </a:r>
            <a:r>
              <a:rPr lang="en" sz="2400"/>
              <a:t>Auschwitz</a:t>
            </a:r>
            <a:r>
              <a:rPr lang="en" sz="2400"/>
              <a:t>-Birkenau</a:t>
            </a:r>
            <a:endParaRPr sz="2400"/>
          </a:p>
        </p:txBody>
      </p:sp>
      <p:grpSp>
        <p:nvGrpSpPr>
          <p:cNvPr id="2018" name="Google Shape;2018;p63"/>
          <p:cNvGrpSpPr/>
          <p:nvPr/>
        </p:nvGrpSpPr>
        <p:grpSpPr>
          <a:xfrm>
            <a:off x="3457684" y="4826864"/>
            <a:ext cx="270464" cy="117823"/>
            <a:chOff x="2903262" y="4795769"/>
            <a:chExt cx="373776" cy="162828"/>
          </a:xfrm>
        </p:grpSpPr>
        <p:sp>
          <p:nvSpPr>
            <p:cNvPr id="2019" name="Google Shape;2019;p63"/>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63"/>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63"/>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2" name="Google Shape;2022;p63"/>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accent5"/>
                </a:solidFill>
                <a:uFill>
                  <a:noFill/>
                </a:uFill>
                <a:hlinkClick action="ppaction://hlinkshowjump?jump=nextslide">
                  <a:extLst>
                    <a:ext uri="{A12FA001-AC4F-418D-AE19-62706E023703}">
                      <ahyp:hlinkClr val="tx"/>
                    </a:ext>
                  </a:extLst>
                </a:hlinkClick>
              </a:rPr>
              <a:t>Next</a:t>
            </a:r>
            <a:endParaRPr sz="1500">
              <a:solidFill>
                <a:schemeClr val="accent5"/>
              </a:solidFill>
            </a:endParaRPr>
          </a:p>
        </p:txBody>
      </p:sp>
      <p:sp>
        <p:nvSpPr>
          <p:cNvPr id="2023" name="Google Shape;2023;p63"/>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accent5"/>
                </a:solidFill>
                <a:uFill>
                  <a:noFill/>
                </a:uFill>
                <a:hlinkClick action="ppaction://hlinkshowjump?jump=previousslide">
                  <a:extLst>
                    <a:ext uri="{A12FA001-AC4F-418D-AE19-62706E023703}">
                      <ahyp:hlinkClr val="tx"/>
                    </a:ext>
                  </a:extLst>
                </a:hlinkClick>
              </a:rPr>
              <a:t>Previous</a:t>
            </a:r>
            <a:endParaRPr sz="1500">
              <a:solidFill>
                <a:schemeClr val="accent5"/>
              </a:solidFill>
            </a:endParaRPr>
          </a:p>
        </p:txBody>
      </p:sp>
      <p:grpSp>
        <p:nvGrpSpPr>
          <p:cNvPr id="2024" name="Google Shape;2024;p63"/>
          <p:cNvGrpSpPr/>
          <p:nvPr/>
        </p:nvGrpSpPr>
        <p:grpSpPr>
          <a:xfrm flipH="1">
            <a:off x="5082261" y="4826864"/>
            <a:ext cx="270464" cy="117823"/>
            <a:chOff x="2903262" y="4795769"/>
            <a:chExt cx="373776" cy="162828"/>
          </a:xfrm>
        </p:grpSpPr>
        <p:sp>
          <p:nvSpPr>
            <p:cNvPr id="2025" name="Google Shape;2025;p63"/>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63"/>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63"/>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28" name="Google Shape;2028;p63"/>
          <p:cNvGrpSpPr/>
          <p:nvPr/>
        </p:nvGrpSpPr>
        <p:grpSpPr>
          <a:xfrm>
            <a:off x="4811847" y="3105462"/>
            <a:ext cx="4334636" cy="1673237"/>
            <a:chOff x="5248162" y="3273930"/>
            <a:chExt cx="3898756" cy="1504980"/>
          </a:xfrm>
        </p:grpSpPr>
        <p:sp>
          <p:nvSpPr>
            <p:cNvPr id="2029" name="Google Shape;2029;p63"/>
            <p:cNvSpPr/>
            <p:nvPr/>
          </p:nvSpPr>
          <p:spPr>
            <a:xfrm>
              <a:off x="5627490" y="4561494"/>
              <a:ext cx="215629" cy="124104"/>
            </a:xfrm>
            <a:custGeom>
              <a:rect b="b" l="l" r="r" t="t"/>
              <a:pathLst>
                <a:path extrusionOk="0" h="2777" w="4825">
                  <a:moveTo>
                    <a:pt x="3269" y="0"/>
                  </a:moveTo>
                  <a:lnTo>
                    <a:pt x="3112" y="59"/>
                  </a:lnTo>
                  <a:lnTo>
                    <a:pt x="2954" y="118"/>
                  </a:lnTo>
                  <a:lnTo>
                    <a:pt x="2777" y="236"/>
                  </a:lnTo>
                  <a:lnTo>
                    <a:pt x="2600" y="374"/>
                  </a:lnTo>
                  <a:lnTo>
                    <a:pt x="2501" y="473"/>
                  </a:lnTo>
                  <a:lnTo>
                    <a:pt x="2265" y="689"/>
                  </a:lnTo>
                  <a:lnTo>
                    <a:pt x="2107" y="788"/>
                  </a:lnTo>
                  <a:lnTo>
                    <a:pt x="1950" y="886"/>
                  </a:lnTo>
                  <a:lnTo>
                    <a:pt x="1792" y="965"/>
                  </a:lnTo>
                  <a:lnTo>
                    <a:pt x="867" y="965"/>
                  </a:lnTo>
                  <a:lnTo>
                    <a:pt x="650" y="985"/>
                  </a:lnTo>
                  <a:lnTo>
                    <a:pt x="453" y="1024"/>
                  </a:lnTo>
                  <a:lnTo>
                    <a:pt x="296" y="1063"/>
                  </a:lnTo>
                  <a:lnTo>
                    <a:pt x="197" y="1142"/>
                  </a:lnTo>
                  <a:lnTo>
                    <a:pt x="158" y="1182"/>
                  </a:lnTo>
                  <a:lnTo>
                    <a:pt x="138" y="1260"/>
                  </a:lnTo>
                  <a:lnTo>
                    <a:pt x="79" y="1457"/>
                  </a:lnTo>
                  <a:lnTo>
                    <a:pt x="40" y="1713"/>
                  </a:lnTo>
                  <a:lnTo>
                    <a:pt x="20" y="1969"/>
                  </a:lnTo>
                  <a:lnTo>
                    <a:pt x="0" y="2442"/>
                  </a:lnTo>
                  <a:lnTo>
                    <a:pt x="0" y="2659"/>
                  </a:lnTo>
                  <a:lnTo>
                    <a:pt x="3446" y="2659"/>
                  </a:lnTo>
                  <a:lnTo>
                    <a:pt x="3643" y="2698"/>
                  </a:lnTo>
                  <a:lnTo>
                    <a:pt x="4096" y="2757"/>
                  </a:lnTo>
                  <a:lnTo>
                    <a:pt x="4313" y="2777"/>
                  </a:lnTo>
                  <a:lnTo>
                    <a:pt x="4490" y="2757"/>
                  </a:lnTo>
                  <a:lnTo>
                    <a:pt x="4569" y="2757"/>
                  </a:lnTo>
                  <a:lnTo>
                    <a:pt x="4628" y="2737"/>
                  </a:lnTo>
                  <a:lnTo>
                    <a:pt x="4667" y="2698"/>
                  </a:lnTo>
                  <a:lnTo>
                    <a:pt x="4687" y="2659"/>
                  </a:lnTo>
                  <a:lnTo>
                    <a:pt x="4746" y="2304"/>
                  </a:lnTo>
                  <a:lnTo>
                    <a:pt x="4785" y="2048"/>
                  </a:lnTo>
                  <a:lnTo>
                    <a:pt x="4825" y="1772"/>
                  </a:lnTo>
                  <a:lnTo>
                    <a:pt x="4825" y="1477"/>
                  </a:lnTo>
                  <a:lnTo>
                    <a:pt x="4825" y="1201"/>
                  </a:lnTo>
                  <a:lnTo>
                    <a:pt x="4766" y="945"/>
                  </a:lnTo>
                  <a:lnTo>
                    <a:pt x="4726" y="827"/>
                  </a:lnTo>
                  <a:lnTo>
                    <a:pt x="4687" y="748"/>
                  </a:lnTo>
                  <a:lnTo>
                    <a:pt x="4549" y="551"/>
                  </a:lnTo>
                  <a:lnTo>
                    <a:pt x="4372" y="374"/>
                  </a:lnTo>
                  <a:lnTo>
                    <a:pt x="4254" y="276"/>
                  </a:lnTo>
                  <a:lnTo>
                    <a:pt x="4136" y="197"/>
                  </a:lnTo>
                  <a:lnTo>
                    <a:pt x="4017" y="118"/>
                  </a:lnTo>
                  <a:lnTo>
                    <a:pt x="3880" y="59"/>
                  </a:lnTo>
                  <a:lnTo>
                    <a:pt x="3742" y="20"/>
                  </a:lnTo>
                  <a:lnTo>
                    <a:pt x="358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63"/>
            <p:cNvSpPr/>
            <p:nvPr/>
          </p:nvSpPr>
          <p:spPr>
            <a:xfrm>
              <a:off x="5735730" y="4060698"/>
              <a:ext cx="412802" cy="586199"/>
            </a:xfrm>
            <a:custGeom>
              <a:rect b="b" l="l" r="r" t="t"/>
              <a:pathLst>
                <a:path extrusionOk="0" h="13117" w="9237">
                  <a:moveTo>
                    <a:pt x="3762" y="1"/>
                  </a:moveTo>
                  <a:lnTo>
                    <a:pt x="3624" y="21"/>
                  </a:lnTo>
                  <a:lnTo>
                    <a:pt x="3506" y="60"/>
                  </a:lnTo>
                  <a:lnTo>
                    <a:pt x="3387" y="119"/>
                  </a:lnTo>
                  <a:lnTo>
                    <a:pt x="3289" y="198"/>
                  </a:lnTo>
                  <a:lnTo>
                    <a:pt x="3171" y="277"/>
                  </a:lnTo>
                  <a:lnTo>
                    <a:pt x="3072" y="375"/>
                  </a:lnTo>
                  <a:lnTo>
                    <a:pt x="2856" y="592"/>
                  </a:lnTo>
                  <a:lnTo>
                    <a:pt x="2679" y="867"/>
                  </a:lnTo>
                  <a:lnTo>
                    <a:pt x="2501" y="1182"/>
                  </a:lnTo>
                  <a:lnTo>
                    <a:pt x="2344" y="1537"/>
                  </a:lnTo>
                  <a:lnTo>
                    <a:pt x="2206" y="1931"/>
                  </a:lnTo>
                  <a:lnTo>
                    <a:pt x="2088" y="2344"/>
                  </a:lnTo>
                  <a:lnTo>
                    <a:pt x="1970" y="2797"/>
                  </a:lnTo>
                  <a:lnTo>
                    <a:pt x="1891" y="3270"/>
                  </a:lnTo>
                  <a:lnTo>
                    <a:pt x="1812" y="3762"/>
                  </a:lnTo>
                  <a:lnTo>
                    <a:pt x="1733" y="4274"/>
                  </a:lnTo>
                  <a:lnTo>
                    <a:pt x="1674" y="4806"/>
                  </a:lnTo>
                  <a:lnTo>
                    <a:pt x="1576" y="5357"/>
                  </a:lnTo>
                  <a:lnTo>
                    <a:pt x="1477" y="5928"/>
                  </a:lnTo>
                  <a:lnTo>
                    <a:pt x="1339" y="6499"/>
                  </a:lnTo>
                  <a:lnTo>
                    <a:pt x="1044" y="7642"/>
                  </a:lnTo>
                  <a:lnTo>
                    <a:pt x="749" y="8744"/>
                  </a:lnTo>
                  <a:lnTo>
                    <a:pt x="217" y="10576"/>
                  </a:lnTo>
                  <a:lnTo>
                    <a:pt x="40" y="11186"/>
                  </a:lnTo>
                  <a:lnTo>
                    <a:pt x="0" y="11383"/>
                  </a:lnTo>
                  <a:lnTo>
                    <a:pt x="0" y="11521"/>
                  </a:lnTo>
                  <a:lnTo>
                    <a:pt x="20" y="11620"/>
                  </a:lnTo>
                  <a:lnTo>
                    <a:pt x="79" y="11738"/>
                  </a:lnTo>
                  <a:lnTo>
                    <a:pt x="178" y="11876"/>
                  </a:lnTo>
                  <a:lnTo>
                    <a:pt x="296" y="12013"/>
                  </a:lnTo>
                  <a:lnTo>
                    <a:pt x="434" y="12171"/>
                  </a:lnTo>
                  <a:lnTo>
                    <a:pt x="591" y="12309"/>
                  </a:lnTo>
                  <a:lnTo>
                    <a:pt x="768" y="12466"/>
                  </a:lnTo>
                  <a:lnTo>
                    <a:pt x="965" y="12604"/>
                  </a:lnTo>
                  <a:lnTo>
                    <a:pt x="1182" y="12742"/>
                  </a:lnTo>
                  <a:lnTo>
                    <a:pt x="1379" y="12860"/>
                  </a:lnTo>
                  <a:lnTo>
                    <a:pt x="1595" y="12959"/>
                  </a:lnTo>
                  <a:lnTo>
                    <a:pt x="1832" y="13037"/>
                  </a:lnTo>
                  <a:lnTo>
                    <a:pt x="2029" y="13097"/>
                  </a:lnTo>
                  <a:lnTo>
                    <a:pt x="2245" y="13116"/>
                  </a:lnTo>
                  <a:lnTo>
                    <a:pt x="2442" y="13116"/>
                  </a:lnTo>
                  <a:lnTo>
                    <a:pt x="2639" y="13057"/>
                  </a:lnTo>
                  <a:lnTo>
                    <a:pt x="2718" y="13018"/>
                  </a:lnTo>
                  <a:lnTo>
                    <a:pt x="2816" y="12959"/>
                  </a:lnTo>
                  <a:lnTo>
                    <a:pt x="2915" y="12860"/>
                  </a:lnTo>
                  <a:lnTo>
                    <a:pt x="3013" y="12762"/>
                  </a:lnTo>
                  <a:lnTo>
                    <a:pt x="3230" y="12486"/>
                  </a:lnTo>
                  <a:lnTo>
                    <a:pt x="3447" y="12151"/>
                  </a:lnTo>
                  <a:lnTo>
                    <a:pt x="3663" y="11757"/>
                  </a:lnTo>
                  <a:lnTo>
                    <a:pt x="3880" y="11324"/>
                  </a:lnTo>
                  <a:lnTo>
                    <a:pt x="4077" y="10852"/>
                  </a:lnTo>
                  <a:lnTo>
                    <a:pt x="4293" y="10359"/>
                  </a:lnTo>
                  <a:lnTo>
                    <a:pt x="4490" y="9828"/>
                  </a:lnTo>
                  <a:lnTo>
                    <a:pt x="4668" y="9296"/>
                  </a:lnTo>
                  <a:lnTo>
                    <a:pt x="4825" y="8784"/>
                  </a:lnTo>
                  <a:lnTo>
                    <a:pt x="4963" y="8252"/>
                  </a:lnTo>
                  <a:lnTo>
                    <a:pt x="5081" y="7760"/>
                  </a:lnTo>
                  <a:lnTo>
                    <a:pt x="5180" y="7287"/>
                  </a:lnTo>
                  <a:lnTo>
                    <a:pt x="5239" y="6874"/>
                  </a:lnTo>
                  <a:lnTo>
                    <a:pt x="5278" y="6480"/>
                  </a:lnTo>
                  <a:lnTo>
                    <a:pt x="5376" y="6933"/>
                  </a:lnTo>
                  <a:lnTo>
                    <a:pt x="5495" y="7386"/>
                  </a:lnTo>
                  <a:lnTo>
                    <a:pt x="5672" y="7937"/>
                  </a:lnTo>
                  <a:lnTo>
                    <a:pt x="5790" y="8213"/>
                  </a:lnTo>
                  <a:lnTo>
                    <a:pt x="5908" y="8488"/>
                  </a:lnTo>
                  <a:lnTo>
                    <a:pt x="6046" y="8764"/>
                  </a:lnTo>
                  <a:lnTo>
                    <a:pt x="6184" y="9020"/>
                  </a:lnTo>
                  <a:lnTo>
                    <a:pt x="6341" y="9256"/>
                  </a:lnTo>
                  <a:lnTo>
                    <a:pt x="6519" y="9453"/>
                  </a:lnTo>
                  <a:lnTo>
                    <a:pt x="6696" y="9591"/>
                  </a:lnTo>
                  <a:lnTo>
                    <a:pt x="6794" y="9650"/>
                  </a:lnTo>
                  <a:lnTo>
                    <a:pt x="6893" y="9709"/>
                  </a:lnTo>
                  <a:lnTo>
                    <a:pt x="7090" y="9768"/>
                  </a:lnTo>
                  <a:lnTo>
                    <a:pt x="7287" y="9808"/>
                  </a:lnTo>
                  <a:lnTo>
                    <a:pt x="7484" y="9828"/>
                  </a:lnTo>
                  <a:lnTo>
                    <a:pt x="7680" y="9808"/>
                  </a:lnTo>
                  <a:lnTo>
                    <a:pt x="7877" y="9768"/>
                  </a:lnTo>
                  <a:lnTo>
                    <a:pt x="8074" y="9709"/>
                  </a:lnTo>
                  <a:lnTo>
                    <a:pt x="8252" y="9631"/>
                  </a:lnTo>
                  <a:lnTo>
                    <a:pt x="8429" y="9532"/>
                  </a:lnTo>
                  <a:lnTo>
                    <a:pt x="8586" y="9434"/>
                  </a:lnTo>
                  <a:lnTo>
                    <a:pt x="8744" y="9296"/>
                  </a:lnTo>
                  <a:lnTo>
                    <a:pt x="8862" y="9158"/>
                  </a:lnTo>
                  <a:lnTo>
                    <a:pt x="8980" y="9020"/>
                  </a:lnTo>
                  <a:lnTo>
                    <a:pt x="9079" y="8863"/>
                  </a:lnTo>
                  <a:lnTo>
                    <a:pt x="9157" y="8705"/>
                  </a:lnTo>
                  <a:lnTo>
                    <a:pt x="9197" y="8528"/>
                  </a:lnTo>
                  <a:lnTo>
                    <a:pt x="9236" y="8351"/>
                  </a:lnTo>
                  <a:lnTo>
                    <a:pt x="8724" y="7208"/>
                  </a:lnTo>
                  <a:lnTo>
                    <a:pt x="8173" y="6007"/>
                  </a:lnTo>
                  <a:lnTo>
                    <a:pt x="7503" y="4589"/>
                  </a:lnTo>
                  <a:lnTo>
                    <a:pt x="7129" y="3861"/>
                  </a:lnTo>
                  <a:lnTo>
                    <a:pt x="6755" y="3152"/>
                  </a:lnTo>
                  <a:lnTo>
                    <a:pt x="6361" y="2462"/>
                  </a:lnTo>
                  <a:lnTo>
                    <a:pt x="5967" y="1832"/>
                  </a:lnTo>
                  <a:lnTo>
                    <a:pt x="5593" y="1261"/>
                  </a:lnTo>
                  <a:lnTo>
                    <a:pt x="5416" y="1005"/>
                  </a:lnTo>
                  <a:lnTo>
                    <a:pt x="5239" y="789"/>
                  </a:lnTo>
                  <a:lnTo>
                    <a:pt x="5061" y="592"/>
                  </a:lnTo>
                  <a:lnTo>
                    <a:pt x="4884" y="414"/>
                  </a:lnTo>
                  <a:lnTo>
                    <a:pt x="4727" y="277"/>
                  </a:lnTo>
                  <a:lnTo>
                    <a:pt x="4589" y="178"/>
                  </a:lnTo>
                  <a:lnTo>
                    <a:pt x="4431" y="119"/>
                  </a:lnTo>
                  <a:lnTo>
                    <a:pt x="4293" y="60"/>
                  </a:lnTo>
                  <a:lnTo>
                    <a:pt x="4156" y="21"/>
                  </a:lnTo>
                  <a:lnTo>
                    <a:pt x="401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63"/>
            <p:cNvSpPr/>
            <p:nvPr/>
          </p:nvSpPr>
          <p:spPr>
            <a:xfrm>
              <a:off x="6390483" y="4171618"/>
              <a:ext cx="227115" cy="111814"/>
            </a:xfrm>
            <a:custGeom>
              <a:rect b="b" l="l" r="r" t="t"/>
              <a:pathLst>
                <a:path extrusionOk="0" h="2502" w="5082">
                  <a:moveTo>
                    <a:pt x="3348" y="0"/>
                  </a:moveTo>
                  <a:lnTo>
                    <a:pt x="2580" y="20"/>
                  </a:lnTo>
                  <a:lnTo>
                    <a:pt x="1773" y="59"/>
                  </a:lnTo>
                  <a:lnTo>
                    <a:pt x="1379" y="99"/>
                  </a:lnTo>
                  <a:lnTo>
                    <a:pt x="1025" y="158"/>
                  </a:lnTo>
                  <a:lnTo>
                    <a:pt x="690" y="236"/>
                  </a:lnTo>
                  <a:lnTo>
                    <a:pt x="414" y="315"/>
                  </a:lnTo>
                  <a:lnTo>
                    <a:pt x="296" y="374"/>
                  </a:lnTo>
                  <a:lnTo>
                    <a:pt x="198" y="414"/>
                  </a:lnTo>
                  <a:lnTo>
                    <a:pt x="119" y="492"/>
                  </a:lnTo>
                  <a:lnTo>
                    <a:pt x="60" y="552"/>
                  </a:lnTo>
                  <a:lnTo>
                    <a:pt x="20" y="630"/>
                  </a:lnTo>
                  <a:lnTo>
                    <a:pt x="1" y="689"/>
                  </a:lnTo>
                  <a:lnTo>
                    <a:pt x="1" y="768"/>
                  </a:lnTo>
                  <a:lnTo>
                    <a:pt x="40" y="847"/>
                  </a:lnTo>
                  <a:lnTo>
                    <a:pt x="99" y="926"/>
                  </a:lnTo>
                  <a:lnTo>
                    <a:pt x="178" y="1005"/>
                  </a:lnTo>
                  <a:lnTo>
                    <a:pt x="375" y="1162"/>
                  </a:lnTo>
                  <a:lnTo>
                    <a:pt x="651" y="1339"/>
                  </a:lnTo>
                  <a:lnTo>
                    <a:pt x="985" y="1497"/>
                  </a:lnTo>
                  <a:lnTo>
                    <a:pt x="1359" y="1654"/>
                  </a:lnTo>
                  <a:lnTo>
                    <a:pt x="1753" y="1792"/>
                  </a:lnTo>
                  <a:lnTo>
                    <a:pt x="2167" y="1950"/>
                  </a:lnTo>
                  <a:lnTo>
                    <a:pt x="2600" y="2068"/>
                  </a:lnTo>
                  <a:lnTo>
                    <a:pt x="3427" y="2285"/>
                  </a:lnTo>
                  <a:lnTo>
                    <a:pt x="4136" y="2442"/>
                  </a:lnTo>
                  <a:lnTo>
                    <a:pt x="4412" y="2481"/>
                  </a:lnTo>
                  <a:lnTo>
                    <a:pt x="4648" y="2501"/>
                  </a:lnTo>
                  <a:lnTo>
                    <a:pt x="4727" y="2501"/>
                  </a:lnTo>
                  <a:lnTo>
                    <a:pt x="4806" y="2481"/>
                  </a:lnTo>
                  <a:lnTo>
                    <a:pt x="4865" y="2462"/>
                  </a:lnTo>
                  <a:lnTo>
                    <a:pt x="4924" y="2403"/>
                  </a:lnTo>
                  <a:lnTo>
                    <a:pt x="4983" y="2363"/>
                  </a:lnTo>
                  <a:lnTo>
                    <a:pt x="5003" y="2285"/>
                  </a:lnTo>
                  <a:lnTo>
                    <a:pt x="5062" y="2127"/>
                  </a:lnTo>
                  <a:lnTo>
                    <a:pt x="5081" y="1950"/>
                  </a:lnTo>
                  <a:lnTo>
                    <a:pt x="5081" y="1733"/>
                  </a:lnTo>
                  <a:lnTo>
                    <a:pt x="5062" y="1517"/>
                  </a:lnTo>
                  <a:lnTo>
                    <a:pt x="5022" y="1280"/>
                  </a:lnTo>
                  <a:lnTo>
                    <a:pt x="4904" y="827"/>
                  </a:lnTo>
                  <a:lnTo>
                    <a:pt x="4786" y="433"/>
                  </a:lnTo>
                  <a:lnTo>
                    <a:pt x="4648" y="40"/>
                  </a:lnTo>
                  <a:lnTo>
                    <a:pt x="4018" y="20"/>
                  </a:lnTo>
                  <a:lnTo>
                    <a:pt x="334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63"/>
            <p:cNvSpPr/>
            <p:nvPr/>
          </p:nvSpPr>
          <p:spPr>
            <a:xfrm>
              <a:off x="6011199" y="4202410"/>
              <a:ext cx="607292" cy="525420"/>
            </a:xfrm>
            <a:custGeom>
              <a:rect b="b" l="l" r="r" t="t"/>
              <a:pathLst>
                <a:path extrusionOk="0" h="11757" w="13589">
                  <a:moveTo>
                    <a:pt x="9866" y="0"/>
                  </a:moveTo>
                  <a:lnTo>
                    <a:pt x="9551" y="119"/>
                  </a:lnTo>
                  <a:lnTo>
                    <a:pt x="9197" y="237"/>
                  </a:lnTo>
                  <a:lnTo>
                    <a:pt x="8763" y="414"/>
                  </a:lnTo>
                  <a:lnTo>
                    <a:pt x="8291" y="631"/>
                  </a:lnTo>
                  <a:lnTo>
                    <a:pt x="7798" y="887"/>
                  </a:lnTo>
                  <a:lnTo>
                    <a:pt x="7562" y="1044"/>
                  </a:lnTo>
                  <a:lnTo>
                    <a:pt x="7326" y="1182"/>
                  </a:lnTo>
                  <a:lnTo>
                    <a:pt x="7109" y="1359"/>
                  </a:lnTo>
                  <a:lnTo>
                    <a:pt x="6893" y="1517"/>
                  </a:lnTo>
                  <a:lnTo>
                    <a:pt x="6400" y="1930"/>
                  </a:lnTo>
                  <a:lnTo>
                    <a:pt x="5711" y="2462"/>
                  </a:lnTo>
                  <a:lnTo>
                    <a:pt x="4943" y="3033"/>
                  </a:lnTo>
                  <a:lnTo>
                    <a:pt x="4096" y="3624"/>
                  </a:lnTo>
                  <a:lnTo>
                    <a:pt x="3269" y="4175"/>
                  </a:lnTo>
                  <a:lnTo>
                    <a:pt x="2875" y="4412"/>
                  </a:lnTo>
                  <a:lnTo>
                    <a:pt x="2521" y="4628"/>
                  </a:lnTo>
                  <a:lnTo>
                    <a:pt x="2166" y="4805"/>
                  </a:lnTo>
                  <a:lnTo>
                    <a:pt x="1871" y="4943"/>
                  </a:lnTo>
                  <a:lnTo>
                    <a:pt x="1635" y="5042"/>
                  </a:lnTo>
                  <a:lnTo>
                    <a:pt x="1438" y="5081"/>
                  </a:lnTo>
                  <a:lnTo>
                    <a:pt x="1359" y="5101"/>
                  </a:lnTo>
                  <a:lnTo>
                    <a:pt x="1260" y="5140"/>
                  </a:lnTo>
                  <a:lnTo>
                    <a:pt x="1182" y="5199"/>
                  </a:lnTo>
                  <a:lnTo>
                    <a:pt x="1083" y="5298"/>
                  </a:lnTo>
                  <a:lnTo>
                    <a:pt x="906" y="5534"/>
                  </a:lnTo>
                  <a:lnTo>
                    <a:pt x="729" y="5829"/>
                  </a:lnTo>
                  <a:lnTo>
                    <a:pt x="552" y="6184"/>
                  </a:lnTo>
                  <a:lnTo>
                    <a:pt x="394" y="6578"/>
                  </a:lnTo>
                  <a:lnTo>
                    <a:pt x="256" y="7011"/>
                  </a:lnTo>
                  <a:lnTo>
                    <a:pt x="138" y="7484"/>
                  </a:lnTo>
                  <a:lnTo>
                    <a:pt x="59" y="7956"/>
                  </a:lnTo>
                  <a:lnTo>
                    <a:pt x="0" y="8449"/>
                  </a:lnTo>
                  <a:lnTo>
                    <a:pt x="0" y="8921"/>
                  </a:lnTo>
                  <a:lnTo>
                    <a:pt x="0" y="9158"/>
                  </a:lnTo>
                  <a:lnTo>
                    <a:pt x="40" y="9374"/>
                  </a:lnTo>
                  <a:lnTo>
                    <a:pt x="59" y="9591"/>
                  </a:lnTo>
                  <a:lnTo>
                    <a:pt x="118" y="9807"/>
                  </a:lnTo>
                  <a:lnTo>
                    <a:pt x="177" y="10004"/>
                  </a:lnTo>
                  <a:lnTo>
                    <a:pt x="276" y="10201"/>
                  </a:lnTo>
                  <a:lnTo>
                    <a:pt x="374" y="10378"/>
                  </a:lnTo>
                  <a:lnTo>
                    <a:pt x="473" y="10536"/>
                  </a:lnTo>
                  <a:lnTo>
                    <a:pt x="611" y="10694"/>
                  </a:lnTo>
                  <a:lnTo>
                    <a:pt x="748" y="10831"/>
                  </a:lnTo>
                  <a:lnTo>
                    <a:pt x="1083" y="11048"/>
                  </a:lnTo>
                  <a:lnTo>
                    <a:pt x="1457" y="11245"/>
                  </a:lnTo>
                  <a:lnTo>
                    <a:pt x="1851" y="11422"/>
                  </a:lnTo>
                  <a:lnTo>
                    <a:pt x="2265" y="11560"/>
                  </a:lnTo>
                  <a:lnTo>
                    <a:pt x="2718" y="11658"/>
                  </a:lnTo>
                  <a:lnTo>
                    <a:pt x="3171" y="11718"/>
                  </a:lnTo>
                  <a:lnTo>
                    <a:pt x="3624" y="11757"/>
                  </a:lnTo>
                  <a:lnTo>
                    <a:pt x="4096" y="11737"/>
                  </a:lnTo>
                  <a:lnTo>
                    <a:pt x="4549" y="11698"/>
                  </a:lnTo>
                  <a:lnTo>
                    <a:pt x="5022" y="11619"/>
                  </a:lnTo>
                  <a:lnTo>
                    <a:pt x="5475" y="11481"/>
                  </a:lnTo>
                  <a:lnTo>
                    <a:pt x="5908" y="11324"/>
                  </a:lnTo>
                  <a:lnTo>
                    <a:pt x="6322" y="11127"/>
                  </a:lnTo>
                  <a:lnTo>
                    <a:pt x="6518" y="11009"/>
                  </a:lnTo>
                  <a:lnTo>
                    <a:pt x="6715" y="10871"/>
                  </a:lnTo>
                  <a:lnTo>
                    <a:pt x="6912" y="10733"/>
                  </a:lnTo>
                  <a:lnTo>
                    <a:pt x="7090" y="10595"/>
                  </a:lnTo>
                  <a:lnTo>
                    <a:pt x="7267" y="10438"/>
                  </a:lnTo>
                  <a:lnTo>
                    <a:pt x="7424" y="10260"/>
                  </a:lnTo>
                  <a:lnTo>
                    <a:pt x="9138" y="8390"/>
                  </a:lnTo>
                  <a:lnTo>
                    <a:pt x="10181" y="7228"/>
                  </a:lnTo>
                  <a:lnTo>
                    <a:pt x="11225" y="6007"/>
                  </a:lnTo>
                  <a:lnTo>
                    <a:pt x="11717" y="5396"/>
                  </a:lnTo>
                  <a:lnTo>
                    <a:pt x="12190" y="4805"/>
                  </a:lnTo>
                  <a:lnTo>
                    <a:pt x="12603" y="4234"/>
                  </a:lnTo>
                  <a:lnTo>
                    <a:pt x="12958" y="3722"/>
                  </a:lnTo>
                  <a:lnTo>
                    <a:pt x="13253" y="3230"/>
                  </a:lnTo>
                  <a:lnTo>
                    <a:pt x="13352" y="3013"/>
                  </a:lnTo>
                  <a:lnTo>
                    <a:pt x="13450" y="2797"/>
                  </a:lnTo>
                  <a:lnTo>
                    <a:pt x="13529" y="2620"/>
                  </a:lnTo>
                  <a:lnTo>
                    <a:pt x="13568" y="2442"/>
                  </a:lnTo>
                  <a:lnTo>
                    <a:pt x="13588" y="2285"/>
                  </a:lnTo>
                  <a:lnTo>
                    <a:pt x="13568" y="2147"/>
                  </a:lnTo>
                  <a:lnTo>
                    <a:pt x="13529" y="2029"/>
                  </a:lnTo>
                  <a:lnTo>
                    <a:pt x="13490" y="1911"/>
                  </a:lnTo>
                  <a:lnTo>
                    <a:pt x="13411" y="1792"/>
                  </a:lnTo>
                  <a:lnTo>
                    <a:pt x="13332" y="1674"/>
                  </a:lnTo>
                  <a:lnTo>
                    <a:pt x="13135" y="1458"/>
                  </a:lnTo>
                  <a:lnTo>
                    <a:pt x="12879" y="1241"/>
                  </a:lnTo>
                  <a:lnTo>
                    <a:pt x="12584" y="1064"/>
                  </a:lnTo>
                  <a:lnTo>
                    <a:pt x="12288" y="887"/>
                  </a:lnTo>
                  <a:lnTo>
                    <a:pt x="11954" y="729"/>
                  </a:lnTo>
                  <a:lnTo>
                    <a:pt x="11619" y="572"/>
                  </a:lnTo>
                  <a:lnTo>
                    <a:pt x="10969" y="335"/>
                  </a:lnTo>
                  <a:lnTo>
                    <a:pt x="10398" y="158"/>
                  </a:lnTo>
                  <a:lnTo>
                    <a:pt x="986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63"/>
            <p:cNvSpPr/>
            <p:nvPr/>
          </p:nvSpPr>
          <p:spPr>
            <a:xfrm>
              <a:off x="5248162" y="4568510"/>
              <a:ext cx="312472" cy="143500"/>
            </a:xfrm>
            <a:custGeom>
              <a:rect b="b" l="l" r="r" t="t"/>
              <a:pathLst>
                <a:path extrusionOk="0" h="3211" w="6992">
                  <a:moveTo>
                    <a:pt x="4215" y="1"/>
                  </a:moveTo>
                  <a:lnTo>
                    <a:pt x="3959" y="99"/>
                  </a:lnTo>
                  <a:lnTo>
                    <a:pt x="3407" y="316"/>
                  </a:lnTo>
                  <a:lnTo>
                    <a:pt x="3073" y="434"/>
                  </a:lnTo>
                  <a:lnTo>
                    <a:pt x="2758" y="552"/>
                  </a:lnTo>
                  <a:lnTo>
                    <a:pt x="2482" y="631"/>
                  </a:lnTo>
                  <a:lnTo>
                    <a:pt x="2305" y="650"/>
                  </a:lnTo>
                  <a:lnTo>
                    <a:pt x="1812" y="631"/>
                  </a:lnTo>
                  <a:lnTo>
                    <a:pt x="1478" y="611"/>
                  </a:lnTo>
                  <a:lnTo>
                    <a:pt x="1123" y="591"/>
                  </a:lnTo>
                  <a:lnTo>
                    <a:pt x="769" y="611"/>
                  </a:lnTo>
                  <a:lnTo>
                    <a:pt x="454" y="650"/>
                  </a:lnTo>
                  <a:lnTo>
                    <a:pt x="335" y="670"/>
                  </a:lnTo>
                  <a:lnTo>
                    <a:pt x="217" y="729"/>
                  </a:lnTo>
                  <a:lnTo>
                    <a:pt x="138" y="769"/>
                  </a:lnTo>
                  <a:lnTo>
                    <a:pt x="79" y="847"/>
                  </a:lnTo>
                  <a:lnTo>
                    <a:pt x="60" y="926"/>
                  </a:lnTo>
                  <a:lnTo>
                    <a:pt x="20" y="1025"/>
                  </a:lnTo>
                  <a:lnTo>
                    <a:pt x="1" y="1281"/>
                  </a:lnTo>
                  <a:lnTo>
                    <a:pt x="1" y="1556"/>
                  </a:lnTo>
                  <a:lnTo>
                    <a:pt x="20" y="1852"/>
                  </a:lnTo>
                  <a:lnTo>
                    <a:pt x="60" y="2344"/>
                  </a:lnTo>
                  <a:lnTo>
                    <a:pt x="79" y="2561"/>
                  </a:lnTo>
                  <a:lnTo>
                    <a:pt x="513" y="2659"/>
                  </a:lnTo>
                  <a:lnTo>
                    <a:pt x="966" y="2738"/>
                  </a:lnTo>
                  <a:lnTo>
                    <a:pt x="1556" y="2817"/>
                  </a:lnTo>
                  <a:lnTo>
                    <a:pt x="2206" y="2895"/>
                  </a:lnTo>
                  <a:lnTo>
                    <a:pt x="3250" y="2895"/>
                  </a:lnTo>
                  <a:lnTo>
                    <a:pt x="3585" y="2856"/>
                  </a:lnTo>
                  <a:lnTo>
                    <a:pt x="3900" y="2797"/>
                  </a:lnTo>
                  <a:lnTo>
                    <a:pt x="4215" y="2738"/>
                  </a:lnTo>
                  <a:lnTo>
                    <a:pt x="4510" y="2836"/>
                  </a:lnTo>
                  <a:lnTo>
                    <a:pt x="4845" y="2935"/>
                  </a:lnTo>
                  <a:lnTo>
                    <a:pt x="5239" y="3053"/>
                  </a:lnTo>
                  <a:lnTo>
                    <a:pt x="5652" y="3151"/>
                  </a:lnTo>
                  <a:lnTo>
                    <a:pt x="6046" y="3210"/>
                  </a:lnTo>
                  <a:lnTo>
                    <a:pt x="6381" y="3210"/>
                  </a:lnTo>
                  <a:lnTo>
                    <a:pt x="6519" y="3191"/>
                  </a:lnTo>
                  <a:lnTo>
                    <a:pt x="6617" y="3132"/>
                  </a:lnTo>
                  <a:lnTo>
                    <a:pt x="6696" y="3073"/>
                  </a:lnTo>
                  <a:lnTo>
                    <a:pt x="6755" y="2974"/>
                  </a:lnTo>
                  <a:lnTo>
                    <a:pt x="6814" y="2876"/>
                  </a:lnTo>
                  <a:lnTo>
                    <a:pt x="6873" y="2777"/>
                  </a:lnTo>
                  <a:lnTo>
                    <a:pt x="6932" y="2521"/>
                  </a:lnTo>
                  <a:lnTo>
                    <a:pt x="6972" y="2246"/>
                  </a:lnTo>
                  <a:lnTo>
                    <a:pt x="6992" y="2009"/>
                  </a:lnTo>
                  <a:lnTo>
                    <a:pt x="6992" y="1793"/>
                  </a:lnTo>
                  <a:lnTo>
                    <a:pt x="6972" y="1596"/>
                  </a:lnTo>
                  <a:lnTo>
                    <a:pt x="421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63"/>
            <p:cNvSpPr/>
            <p:nvPr/>
          </p:nvSpPr>
          <p:spPr>
            <a:xfrm>
              <a:off x="5410118" y="4143464"/>
              <a:ext cx="688226" cy="565016"/>
            </a:xfrm>
            <a:custGeom>
              <a:rect b="b" l="l" r="r" t="t"/>
              <a:pathLst>
                <a:path extrusionOk="0" h="12643" w="15400">
                  <a:moveTo>
                    <a:pt x="9393" y="0"/>
                  </a:moveTo>
                  <a:lnTo>
                    <a:pt x="9216" y="20"/>
                  </a:lnTo>
                  <a:lnTo>
                    <a:pt x="9000" y="98"/>
                  </a:lnTo>
                  <a:lnTo>
                    <a:pt x="8783" y="197"/>
                  </a:lnTo>
                  <a:lnTo>
                    <a:pt x="8547" y="354"/>
                  </a:lnTo>
                  <a:lnTo>
                    <a:pt x="8291" y="532"/>
                  </a:lnTo>
                  <a:lnTo>
                    <a:pt x="8015" y="768"/>
                  </a:lnTo>
                  <a:lnTo>
                    <a:pt x="7739" y="1004"/>
                  </a:lnTo>
                  <a:lnTo>
                    <a:pt x="7444" y="1280"/>
                  </a:lnTo>
                  <a:lnTo>
                    <a:pt x="6833" y="1910"/>
                  </a:lnTo>
                  <a:lnTo>
                    <a:pt x="6223" y="2599"/>
                  </a:lnTo>
                  <a:lnTo>
                    <a:pt x="5573" y="3348"/>
                  </a:lnTo>
                  <a:lnTo>
                    <a:pt x="4943" y="4096"/>
                  </a:lnTo>
                  <a:lnTo>
                    <a:pt x="3722" y="5612"/>
                  </a:lnTo>
                  <a:lnTo>
                    <a:pt x="2678" y="6932"/>
                  </a:lnTo>
                  <a:lnTo>
                    <a:pt x="2245" y="7464"/>
                  </a:lnTo>
                  <a:lnTo>
                    <a:pt x="1891" y="7877"/>
                  </a:lnTo>
                  <a:lnTo>
                    <a:pt x="1635" y="8153"/>
                  </a:lnTo>
                  <a:lnTo>
                    <a:pt x="1536" y="8232"/>
                  </a:lnTo>
                  <a:lnTo>
                    <a:pt x="1477" y="8251"/>
                  </a:lnTo>
                  <a:lnTo>
                    <a:pt x="1379" y="8271"/>
                  </a:lnTo>
                  <a:lnTo>
                    <a:pt x="1260" y="8310"/>
                  </a:lnTo>
                  <a:lnTo>
                    <a:pt x="1024" y="8409"/>
                  </a:lnTo>
                  <a:lnTo>
                    <a:pt x="768" y="8566"/>
                  </a:lnTo>
                  <a:lnTo>
                    <a:pt x="532" y="8744"/>
                  </a:lnTo>
                  <a:lnTo>
                    <a:pt x="315" y="8940"/>
                  </a:lnTo>
                  <a:lnTo>
                    <a:pt x="138" y="9118"/>
                  </a:lnTo>
                  <a:lnTo>
                    <a:pt x="79" y="9216"/>
                  </a:lnTo>
                  <a:lnTo>
                    <a:pt x="20" y="9295"/>
                  </a:lnTo>
                  <a:lnTo>
                    <a:pt x="0" y="9374"/>
                  </a:lnTo>
                  <a:lnTo>
                    <a:pt x="0" y="9433"/>
                  </a:lnTo>
                  <a:lnTo>
                    <a:pt x="20" y="9531"/>
                  </a:lnTo>
                  <a:lnTo>
                    <a:pt x="79" y="9649"/>
                  </a:lnTo>
                  <a:lnTo>
                    <a:pt x="335" y="10004"/>
                  </a:lnTo>
                  <a:lnTo>
                    <a:pt x="689" y="10437"/>
                  </a:lnTo>
                  <a:lnTo>
                    <a:pt x="1123" y="10890"/>
                  </a:lnTo>
                  <a:lnTo>
                    <a:pt x="1339" y="11126"/>
                  </a:lnTo>
                  <a:lnTo>
                    <a:pt x="1575" y="11323"/>
                  </a:lnTo>
                  <a:lnTo>
                    <a:pt x="1831" y="11520"/>
                  </a:lnTo>
                  <a:lnTo>
                    <a:pt x="2048" y="11697"/>
                  </a:lnTo>
                  <a:lnTo>
                    <a:pt x="2284" y="11835"/>
                  </a:lnTo>
                  <a:lnTo>
                    <a:pt x="2501" y="11934"/>
                  </a:lnTo>
                  <a:lnTo>
                    <a:pt x="2678" y="11973"/>
                  </a:lnTo>
                  <a:lnTo>
                    <a:pt x="2777" y="11993"/>
                  </a:lnTo>
                  <a:lnTo>
                    <a:pt x="2855" y="11973"/>
                  </a:lnTo>
                  <a:lnTo>
                    <a:pt x="2954" y="11953"/>
                  </a:lnTo>
                  <a:lnTo>
                    <a:pt x="3072" y="11894"/>
                  </a:lnTo>
                  <a:lnTo>
                    <a:pt x="3348" y="11697"/>
                  </a:lnTo>
                  <a:lnTo>
                    <a:pt x="3702" y="11402"/>
                  </a:lnTo>
                  <a:lnTo>
                    <a:pt x="4096" y="11048"/>
                  </a:lnTo>
                  <a:lnTo>
                    <a:pt x="4549" y="10614"/>
                  </a:lnTo>
                  <a:lnTo>
                    <a:pt x="5022" y="10142"/>
                  </a:lnTo>
                  <a:lnTo>
                    <a:pt x="6006" y="9157"/>
                  </a:lnTo>
                  <a:lnTo>
                    <a:pt x="6971" y="8172"/>
                  </a:lnTo>
                  <a:lnTo>
                    <a:pt x="7798" y="7326"/>
                  </a:lnTo>
                  <a:lnTo>
                    <a:pt x="8133" y="6991"/>
                  </a:lnTo>
                  <a:lnTo>
                    <a:pt x="8389" y="6755"/>
                  </a:lnTo>
                  <a:lnTo>
                    <a:pt x="8586" y="6597"/>
                  </a:lnTo>
                  <a:lnTo>
                    <a:pt x="8625" y="6577"/>
                  </a:lnTo>
                  <a:lnTo>
                    <a:pt x="8665" y="6558"/>
                  </a:lnTo>
                  <a:lnTo>
                    <a:pt x="8724" y="6676"/>
                  </a:lnTo>
                  <a:lnTo>
                    <a:pt x="8842" y="6892"/>
                  </a:lnTo>
                  <a:lnTo>
                    <a:pt x="9236" y="7641"/>
                  </a:lnTo>
                  <a:lnTo>
                    <a:pt x="9768" y="8645"/>
                  </a:lnTo>
                  <a:lnTo>
                    <a:pt x="10083" y="9216"/>
                  </a:lnTo>
                  <a:lnTo>
                    <a:pt x="10437" y="9787"/>
                  </a:lnTo>
                  <a:lnTo>
                    <a:pt x="10811" y="10358"/>
                  </a:lnTo>
                  <a:lnTo>
                    <a:pt x="11205" y="10910"/>
                  </a:lnTo>
                  <a:lnTo>
                    <a:pt x="11619" y="11402"/>
                  </a:lnTo>
                  <a:lnTo>
                    <a:pt x="11816" y="11638"/>
                  </a:lnTo>
                  <a:lnTo>
                    <a:pt x="12032" y="11855"/>
                  </a:lnTo>
                  <a:lnTo>
                    <a:pt x="12249" y="12052"/>
                  </a:lnTo>
                  <a:lnTo>
                    <a:pt x="12466" y="12209"/>
                  </a:lnTo>
                  <a:lnTo>
                    <a:pt x="12682" y="12367"/>
                  </a:lnTo>
                  <a:lnTo>
                    <a:pt x="12899" y="12485"/>
                  </a:lnTo>
                  <a:lnTo>
                    <a:pt x="13115" y="12564"/>
                  </a:lnTo>
                  <a:lnTo>
                    <a:pt x="13332" y="12623"/>
                  </a:lnTo>
                  <a:lnTo>
                    <a:pt x="13549" y="12643"/>
                  </a:lnTo>
                  <a:lnTo>
                    <a:pt x="13765" y="12643"/>
                  </a:lnTo>
                  <a:lnTo>
                    <a:pt x="13962" y="12584"/>
                  </a:lnTo>
                  <a:lnTo>
                    <a:pt x="14139" y="12525"/>
                  </a:lnTo>
                  <a:lnTo>
                    <a:pt x="14317" y="12406"/>
                  </a:lnTo>
                  <a:lnTo>
                    <a:pt x="14474" y="12288"/>
                  </a:lnTo>
                  <a:lnTo>
                    <a:pt x="14612" y="12131"/>
                  </a:lnTo>
                  <a:lnTo>
                    <a:pt x="14750" y="11953"/>
                  </a:lnTo>
                  <a:lnTo>
                    <a:pt x="14848" y="11757"/>
                  </a:lnTo>
                  <a:lnTo>
                    <a:pt x="14947" y="11560"/>
                  </a:lnTo>
                  <a:lnTo>
                    <a:pt x="15045" y="11323"/>
                  </a:lnTo>
                  <a:lnTo>
                    <a:pt x="15124" y="11087"/>
                  </a:lnTo>
                  <a:lnTo>
                    <a:pt x="15183" y="10831"/>
                  </a:lnTo>
                  <a:lnTo>
                    <a:pt x="15242" y="10575"/>
                  </a:lnTo>
                  <a:lnTo>
                    <a:pt x="15321" y="10043"/>
                  </a:lnTo>
                  <a:lnTo>
                    <a:pt x="15380" y="9472"/>
                  </a:lnTo>
                  <a:lnTo>
                    <a:pt x="15400" y="8921"/>
                  </a:lnTo>
                  <a:lnTo>
                    <a:pt x="15380" y="8369"/>
                  </a:lnTo>
                  <a:lnTo>
                    <a:pt x="15360" y="7857"/>
                  </a:lnTo>
                  <a:lnTo>
                    <a:pt x="15321" y="7404"/>
                  </a:lnTo>
                  <a:lnTo>
                    <a:pt x="15282" y="7011"/>
                  </a:lnTo>
                  <a:lnTo>
                    <a:pt x="15242" y="6676"/>
                  </a:lnTo>
                  <a:lnTo>
                    <a:pt x="15183" y="6459"/>
                  </a:lnTo>
                  <a:lnTo>
                    <a:pt x="15144" y="6341"/>
                  </a:lnTo>
                  <a:lnTo>
                    <a:pt x="14986" y="6065"/>
                  </a:lnTo>
                  <a:lnTo>
                    <a:pt x="14514" y="5356"/>
                  </a:lnTo>
                  <a:lnTo>
                    <a:pt x="13824" y="4332"/>
                  </a:lnTo>
                  <a:lnTo>
                    <a:pt x="13411" y="3761"/>
                  </a:lnTo>
                  <a:lnTo>
                    <a:pt x="12958" y="3171"/>
                  </a:lnTo>
                  <a:lnTo>
                    <a:pt x="12505" y="2580"/>
                  </a:lnTo>
                  <a:lnTo>
                    <a:pt x="12032" y="2009"/>
                  </a:lnTo>
                  <a:lnTo>
                    <a:pt x="11540" y="1477"/>
                  </a:lnTo>
                  <a:lnTo>
                    <a:pt x="11067" y="985"/>
                  </a:lnTo>
                  <a:lnTo>
                    <a:pt x="10831" y="788"/>
                  </a:lnTo>
                  <a:lnTo>
                    <a:pt x="10614" y="591"/>
                  </a:lnTo>
                  <a:lnTo>
                    <a:pt x="10378" y="414"/>
                  </a:lnTo>
                  <a:lnTo>
                    <a:pt x="10161" y="276"/>
                  </a:lnTo>
                  <a:lnTo>
                    <a:pt x="9965" y="158"/>
                  </a:lnTo>
                  <a:lnTo>
                    <a:pt x="9768" y="79"/>
                  </a:lnTo>
                  <a:lnTo>
                    <a:pt x="9571" y="20"/>
                  </a:lnTo>
                  <a:lnTo>
                    <a:pt x="939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63"/>
            <p:cNvSpPr/>
            <p:nvPr/>
          </p:nvSpPr>
          <p:spPr>
            <a:xfrm>
              <a:off x="6693213" y="4039604"/>
              <a:ext cx="501690" cy="223584"/>
            </a:xfrm>
            <a:custGeom>
              <a:rect b="b" l="l" r="r" t="t"/>
              <a:pathLst>
                <a:path extrusionOk="0" h="5003" w="11226">
                  <a:moveTo>
                    <a:pt x="5751" y="0"/>
                  </a:moveTo>
                  <a:lnTo>
                    <a:pt x="5160" y="40"/>
                  </a:lnTo>
                  <a:lnTo>
                    <a:pt x="4609" y="99"/>
                  </a:lnTo>
                  <a:lnTo>
                    <a:pt x="4077" y="178"/>
                  </a:lnTo>
                  <a:lnTo>
                    <a:pt x="3565" y="296"/>
                  </a:lnTo>
                  <a:lnTo>
                    <a:pt x="3073" y="414"/>
                  </a:lnTo>
                  <a:lnTo>
                    <a:pt x="2620" y="571"/>
                  </a:lnTo>
                  <a:lnTo>
                    <a:pt x="2187" y="749"/>
                  </a:lnTo>
                  <a:lnTo>
                    <a:pt x="1813" y="946"/>
                  </a:lnTo>
                  <a:lnTo>
                    <a:pt x="1439" y="1142"/>
                  </a:lnTo>
                  <a:lnTo>
                    <a:pt x="1123" y="1379"/>
                  </a:lnTo>
                  <a:lnTo>
                    <a:pt x="848" y="1615"/>
                  </a:lnTo>
                  <a:lnTo>
                    <a:pt x="611" y="1851"/>
                  </a:lnTo>
                  <a:lnTo>
                    <a:pt x="415" y="2107"/>
                  </a:lnTo>
                  <a:lnTo>
                    <a:pt x="277" y="2383"/>
                  </a:lnTo>
                  <a:lnTo>
                    <a:pt x="218" y="2521"/>
                  </a:lnTo>
                  <a:lnTo>
                    <a:pt x="178" y="2659"/>
                  </a:lnTo>
                  <a:lnTo>
                    <a:pt x="60" y="3151"/>
                  </a:lnTo>
                  <a:lnTo>
                    <a:pt x="21" y="3368"/>
                  </a:lnTo>
                  <a:lnTo>
                    <a:pt x="1" y="3565"/>
                  </a:lnTo>
                  <a:lnTo>
                    <a:pt x="1" y="3742"/>
                  </a:lnTo>
                  <a:lnTo>
                    <a:pt x="21" y="3899"/>
                  </a:lnTo>
                  <a:lnTo>
                    <a:pt x="40" y="4018"/>
                  </a:lnTo>
                  <a:lnTo>
                    <a:pt x="80" y="4136"/>
                  </a:lnTo>
                  <a:lnTo>
                    <a:pt x="139" y="4254"/>
                  </a:lnTo>
                  <a:lnTo>
                    <a:pt x="218" y="4333"/>
                  </a:lnTo>
                  <a:lnTo>
                    <a:pt x="296" y="4411"/>
                  </a:lnTo>
                  <a:lnTo>
                    <a:pt x="375" y="4471"/>
                  </a:lnTo>
                  <a:lnTo>
                    <a:pt x="493" y="4510"/>
                  </a:lnTo>
                  <a:lnTo>
                    <a:pt x="611" y="4530"/>
                  </a:lnTo>
                  <a:lnTo>
                    <a:pt x="867" y="4569"/>
                  </a:lnTo>
                  <a:lnTo>
                    <a:pt x="1281" y="4569"/>
                  </a:lnTo>
                  <a:lnTo>
                    <a:pt x="1911" y="4530"/>
                  </a:lnTo>
                  <a:lnTo>
                    <a:pt x="3605" y="4451"/>
                  </a:lnTo>
                  <a:lnTo>
                    <a:pt x="4530" y="4431"/>
                  </a:lnTo>
                  <a:lnTo>
                    <a:pt x="5456" y="4431"/>
                  </a:lnTo>
                  <a:lnTo>
                    <a:pt x="5889" y="4451"/>
                  </a:lnTo>
                  <a:lnTo>
                    <a:pt x="6303" y="4471"/>
                  </a:lnTo>
                  <a:lnTo>
                    <a:pt x="6677" y="4510"/>
                  </a:lnTo>
                  <a:lnTo>
                    <a:pt x="7012" y="4569"/>
                  </a:lnTo>
                  <a:lnTo>
                    <a:pt x="7642" y="4687"/>
                  </a:lnTo>
                  <a:lnTo>
                    <a:pt x="8311" y="4805"/>
                  </a:lnTo>
                  <a:lnTo>
                    <a:pt x="8961" y="4884"/>
                  </a:lnTo>
                  <a:lnTo>
                    <a:pt x="9591" y="4963"/>
                  </a:lnTo>
                  <a:lnTo>
                    <a:pt x="10143" y="5002"/>
                  </a:lnTo>
                  <a:lnTo>
                    <a:pt x="10596" y="5002"/>
                  </a:lnTo>
                  <a:lnTo>
                    <a:pt x="10773" y="4983"/>
                  </a:lnTo>
                  <a:lnTo>
                    <a:pt x="10930" y="4963"/>
                  </a:lnTo>
                  <a:lnTo>
                    <a:pt x="11029" y="4923"/>
                  </a:lnTo>
                  <a:lnTo>
                    <a:pt x="11088" y="4864"/>
                  </a:lnTo>
                  <a:lnTo>
                    <a:pt x="11127" y="4766"/>
                  </a:lnTo>
                  <a:lnTo>
                    <a:pt x="11167" y="4589"/>
                  </a:lnTo>
                  <a:lnTo>
                    <a:pt x="11206" y="4333"/>
                  </a:lnTo>
                  <a:lnTo>
                    <a:pt x="11226" y="3998"/>
                  </a:lnTo>
                  <a:lnTo>
                    <a:pt x="11206" y="3643"/>
                  </a:lnTo>
                  <a:lnTo>
                    <a:pt x="11147" y="3250"/>
                  </a:lnTo>
                  <a:lnTo>
                    <a:pt x="11108" y="3033"/>
                  </a:lnTo>
                  <a:lnTo>
                    <a:pt x="11049" y="2816"/>
                  </a:lnTo>
                  <a:lnTo>
                    <a:pt x="10970" y="2600"/>
                  </a:lnTo>
                  <a:lnTo>
                    <a:pt x="10891" y="2383"/>
                  </a:lnTo>
                  <a:lnTo>
                    <a:pt x="10773" y="2166"/>
                  </a:lnTo>
                  <a:lnTo>
                    <a:pt x="10655" y="1950"/>
                  </a:lnTo>
                  <a:lnTo>
                    <a:pt x="10517" y="1733"/>
                  </a:lnTo>
                  <a:lnTo>
                    <a:pt x="10340" y="1536"/>
                  </a:lnTo>
                  <a:lnTo>
                    <a:pt x="10162" y="1339"/>
                  </a:lnTo>
                  <a:lnTo>
                    <a:pt x="9946" y="1142"/>
                  </a:lnTo>
                  <a:lnTo>
                    <a:pt x="9729" y="965"/>
                  </a:lnTo>
                  <a:lnTo>
                    <a:pt x="9473" y="788"/>
                  </a:lnTo>
                  <a:lnTo>
                    <a:pt x="9178" y="630"/>
                  </a:lnTo>
                  <a:lnTo>
                    <a:pt x="8863" y="493"/>
                  </a:lnTo>
                  <a:lnTo>
                    <a:pt x="8528" y="355"/>
                  </a:lnTo>
                  <a:lnTo>
                    <a:pt x="8154" y="256"/>
                  </a:lnTo>
                  <a:lnTo>
                    <a:pt x="7760" y="158"/>
                  </a:lnTo>
                  <a:lnTo>
                    <a:pt x="7307" y="79"/>
                  </a:lnTo>
                  <a:lnTo>
                    <a:pt x="6854" y="40"/>
                  </a:lnTo>
                  <a:lnTo>
                    <a:pt x="634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63"/>
            <p:cNvSpPr/>
            <p:nvPr/>
          </p:nvSpPr>
          <p:spPr>
            <a:xfrm>
              <a:off x="6582337" y="4220017"/>
              <a:ext cx="541285" cy="214780"/>
            </a:xfrm>
            <a:custGeom>
              <a:rect b="b" l="l" r="r" t="t"/>
              <a:pathLst>
                <a:path extrusionOk="0" h="4806" w="12112">
                  <a:moveTo>
                    <a:pt x="6814" y="0"/>
                  </a:moveTo>
                  <a:lnTo>
                    <a:pt x="6105" y="40"/>
                  </a:lnTo>
                  <a:lnTo>
                    <a:pt x="5121" y="138"/>
                  </a:lnTo>
                  <a:lnTo>
                    <a:pt x="4550" y="197"/>
                  </a:lnTo>
                  <a:lnTo>
                    <a:pt x="3959" y="296"/>
                  </a:lnTo>
                  <a:lnTo>
                    <a:pt x="3368" y="394"/>
                  </a:lnTo>
                  <a:lnTo>
                    <a:pt x="2777" y="532"/>
                  </a:lnTo>
                  <a:lnTo>
                    <a:pt x="2206" y="690"/>
                  </a:lnTo>
                  <a:lnTo>
                    <a:pt x="1675" y="867"/>
                  </a:lnTo>
                  <a:lnTo>
                    <a:pt x="1438" y="965"/>
                  </a:lnTo>
                  <a:lnTo>
                    <a:pt x="1202" y="1083"/>
                  </a:lnTo>
                  <a:lnTo>
                    <a:pt x="985" y="1202"/>
                  </a:lnTo>
                  <a:lnTo>
                    <a:pt x="788" y="1320"/>
                  </a:lnTo>
                  <a:lnTo>
                    <a:pt x="611" y="1458"/>
                  </a:lnTo>
                  <a:lnTo>
                    <a:pt x="473" y="1595"/>
                  </a:lnTo>
                  <a:lnTo>
                    <a:pt x="355" y="1733"/>
                  </a:lnTo>
                  <a:lnTo>
                    <a:pt x="257" y="1891"/>
                  </a:lnTo>
                  <a:lnTo>
                    <a:pt x="178" y="2068"/>
                  </a:lnTo>
                  <a:lnTo>
                    <a:pt x="119" y="2226"/>
                  </a:lnTo>
                  <a:lnTo>
                    <a:pt x="60" y="2383"/>
                  </a:lnTo>
                  <a:lnTo>
                    <a:pt x="40" y="2521"/>
                  </a:lnTo>
                  <a:lnTo>
                    <a:pt x="1" y="2678"/>
                  </a:lnTo>
                  <a:lnTo>
                    <a:pt x="1" y="2816"/>
                  </a:lnTo>
                  <a:lnTo>
                    <a:pt x="20" y="3112"/>
                  </a:lnTo>
                  <a:lnTo>
                    <a:pt x="79" y="3368"/>
                  </a:lnTo>
                  <a:lnTo>
                    <a:pt x="178" y="3624"/>
                  </a:lnTo>
                  <a:lnTo>
                    <a:pt x="316" y="3840"/>
                  </a:lnTo>
                  <a:lnTo>
                    <a:pt x="473" y="4057"/>
                  </a:lnTo>
                  <a:lnTo>
                    <a:pt x="670" y="4234"/>
                  </a:lnTo>
                  <a:lnTo>
                    <a:pt x="867" y="4411"/>
                  </a:lnTo>
                  <a:lnTo>
                    <a:pt x="1084" y="4549"/>
                  </a:lnTo>
                  <a:lnTo>
                    <a:pt x="1320" y="4648"/>
                  </a:lnTo>
                  <a:lnTo>
                    <a:pt x="1556" y="4727"/>
                  </a:lnTo>
                  <a:lnTo>
                    <a:pt x="1793" y="4786"/>
                  </a:lnTo>
                  <a:lnTo>
                    <a:pt x="2029" y="4805"/>
                  </a:lnTo>
                  <a:lnTo>
                    <a:pt x="2265" y="4786"/>
                  </a:lnTo>
                  <a:lnTo>
                    <a:pt x="2502" y="4746"/>
                  </a:lnTo>
                  <a:lnTo>
                    <a:pt x="2777" y="4667"/>
                  </a:lnTo>
                  <a:lnTo>
                    <a:pt x="3073" y="4549"/>
                  </a:lnTo>
                  <a:lnTo>
                    <a:pt x="3388" y="4431"/>
                  </a:lnTo>
                  <a:lnTo>
                    <a:pt x="4097" y="4116"/>
                  </a:lnTo>
                  <a:lnTo>
                    <a:pt x="4884" y="3781"/>
                  </a:lnTo>
                  <a:lnTo>
                    <a:pt x="5692" y="3427"/>
                  </a:lnTo>
                  <a:lnTo>
                    <a:pt x="6105" y="3269"/>
                  </a:lnTo>
                  <a:lnTo>
                    <a:pt x="6519" y="3112"/>
                  </a:lnTo>
                  <a:lnTo>
                    <a:pt x="6913" y="2974"/>
                  </a:lnTo>
                  <a:lnTo>
                    <a:pt x="7326" y="2856"/>
                  </a:lnTo>
                  <a:lnTo>
                    <a:pt x="7720" y="2777"/>
                  </a:lnTo>
                  <a:lnTo>
                    <a:pt x="8094" y="2718"/>
                  </a:lnTo>
                  <a:lnTo>
                    <a:pt x="8882" y="2600"/>
                  </a:lnTo>
                  <a:lnTo>
                    <a:pt x="9729" y="2442"/>
                  </a:lnTo>
                  <a:lnTo>
                    <a:pt x="10142" y="2344"/>
                  </a:lnTo>
                  <a:lnTo>
                    <a:pt x="10556" y="2245"/>
                  </a:lnTo>
                  <a:lnTo>
                    <a:pt x="10930" y="2147"/>
                  </a:lnTo>
                  <a:lnTo>
                    <a:pt x="11265" y="2029"/>
                  </a:lnTo>
                  <a:lnTo>
                    <a:pt x="11560" y="1891"/>
                  </a:lnTo>
                  <a:lnTo>
                    <a:pt x="11816" y="1753"/>
                  </a:lnTo>
                  <a:lnTo>
                    <a:pt x="11895" y="1694"/>
                  </a:lnTo>
                  <a:lnTo>
                    <a:pt x="11994" y="1615"/>
                  </a:lnTo>
                  <a:lnTo>
                    <a:pt x="12053" y="1536"/>
                  </a:lnTo>
                  <a:lnTo>
                    <a:pt x="12092" y="1477"/>
                  </a:lnTo>
                  <a:lnTo>
                    <a:pt x="12112" y="1398"/>
                  </a:lnTo>
                  <a:lnTo>
                    <a:pt x="12112" y="1320"/>
                  </a:lnTo>
                  <a:lnTo>
                    <a:pt x="12092" y="1241"/>
                  </a:lnTo>
                  <a:lnTo>
                    <a:pt x="12053" y="1162"/>
                  </a:lnTo>
                  <a:lnTo>
                    <a:pt x="11974" y="1083"/>
                  </a:lnTo>
                  <a:lnTo>
                    <a:pt x="11875" y="1005"/>
                  </a:lnTo>
                  <a:lnTo>
                    <a:pt x="11757" y="926"/>
                  </a:lnTo>
                  <a:lnTo>
                    <a:pt x="11600" y="827"/>
                  </a:lnTo>
                  <a:lnTo>
                    <a:pt x="11265" y="670"/>
                  </a:lnTo>
                  <a:lnTo>
                    <a:pt x="10930" y="552"/>
                  </a:lnTo>
                  <a:lnTo>
                    <a:pt x="10615" y="434"/>
                  </a:lnTo>
                  <a:lnTo>
                    <a:pt x="10300" y="335"/>
                  </a:lnTo>
                  <a:lnTo>
                    <a:pt x="10005" y="256"/>
                  </a:lnTo>
                  <a:lnTo>
                    <a:pt x="9709" y="197"/>
                  </a:lnTo>
                  <a:lnTo>
                    <a:pt x="9158" y="118"/>
                  </a:lnTo>
                  <a:lnTo>
                    <a:pt x="8606" y="79"/>
                  </a:lnTo>
                  <a:lnTo>
                    <a:pt x="8094" y="40"/>
                  </a:lnTo>
                  <a:lnTo>
                    <a:pt x="7602" y="20"/>
                  </a:lnTo>
                  <a:lnTo>
                    <a:pt x="711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63"/>
            <p:cNvSpPr/>
            <p:nvPr/>
          </p:nvSpPr>
          <p:spPr>
            <a:xfrm>
              <a:off x="6721412" y="4279857"/>
              <a:ext cx="496372" cy="205976"/>
            </a:xfrm>
            <a:custGeom>
              <a:rect b="b" l="l" r="r" t="t"/>
              <a:pathLst>
                <a:path extrusionOk="0" h="4609" w="11107">
                  <a:moveTo>
                    <a:pt x="7267" y="0"/>
                  </a:moveTo>
                  <a:lnTo>
                    <a:pt x="6991" y="20"/>
                  </a:lnTo>
                  <a:lnTo>
                    <a:pt x="6715" y="59"/>
                  </a:lnTo>
                  <a:lnTo>
                    <a:pt x="6085" y="178"/>
                  </a:lnTo>
                  <a:lnTo>
                    <a:pt x="5416" y="335"/>
                  </a:lnTo>
                  <a:lnTo>
                    <a:pt x="4707" y="512"/>
                  </a:lnTo>
                  <a:lnTo>
                    <a:pt x="3978" y="749"/>
                  </a:lnTo>
                  <a:lnTo>
                    <a:pt x="3249" y="985"/>
                  </a:lnTo>
                  <a:lnTo>
                    <a:pt x="2560" y="1241"/>
                  </a:lnTo>
                  <a:lnTo>
                    <a:pt x="1910" y="1517"/>
                  </a:lnTo>
                  <a:lnTo>
                    <a:pt x="1320" y="1773"/>
                  </a:lnTo>
                  <a:lnTo>
                    <a:pt x="827" y="2029"/>
                  </a:lnTo>
                  <a:lnTo>
                    <a:pt x="414" y="2245"/>
                  </a:lnTo>
                  <a:lnTo>
                    <a:pt x="256" y="2363"/>
                  </a:lnTo>
                  <a:lnTo>
                    <a:pt x="138" y="2462"/>
                  </a:lnTo>
                  <a:lnTo>
                    <a:pt x="59" y="2541"/>
                  </a:lnTo>
                  <a:lnTo>
                    <a:pt x="0" y="2620"/>
                  </a:lnTo>
                  <a:lnTo>
                    <a:pt x="0" y="2698"/>
                  </a:lnTo>
                  <a:lnTo>
                    <a:pt x="40" y="2757"/>
                  </a:lnTo>
                  <a:lnTo>
                    <a:pt x="177" y="2856"/>
                  </a:lnTo>
                  <a:lnTo>
                    <a:pt x="335" y="2935"/>
                  </a:lnTo>
                  <a:lnTo>
                    <a:pt x="532" y="2994"/>
                  </a:lnTo>
                  <a:lnTo>
                    <a:pt x="748" y="3053"/>
                  </a:lnTo>
                  <a:lnTo>
                    <a:pt x="1280" y="3132"/>
                  </a:lnTo>
                  <a:lnTo>
                    <a:pt x="1910" y="3191"/>
                  </a:lnTo>
                  <a:lnTo>
                    <a:pt x="2639" y="3289"/>
                  </a:lnTo>
                  <a:lnTo>
                    <a:pt x="3446" y="3407"/>
                  </a:lnTo>
                  <a:lnTo>
                    <a:pt x="3899" y="3486"/>
                  </a:lnTo>
                  <a:lnTo>
                    <a:pt x="4352" y="3604"/>
                  </a:lnTo>
                  <a:lnTo>
                    <a:pt x="4825" y="3722"/>
                  </a:lnTo>
                  <a:lnTo>
                    <a:pt x="5317" y="3880"/>
                  </a:lnTo>
                  <a:lnTo>
                    <a:pt x="6282" y="4175"/>
                  </a:lnTo>
                  <a:lnTo>
                    <a:pt x="6755" y="4313"/>
                  </a:lnTo>
                  <a:lnTo>
                    <a:pt x="7188" y="4412"/>
                  </a:lnTo>
                  <a:lnTo>
                    <a:pt x="7621" y="4490"/>
                  </a:lnTo>
                  <a:lnTo>
                    <a:pt x="8015" y="4569"/>
                  </a:lnTo>
                  <a:lnTo>
                    <a:pt x="8409" y="4589"/>
                  </a:lnTo>
                  <a:lnTo>
                    <a:pt x="8783" y="4608"/>
                  </a:lnTo>
                  <a:lnTo>
                    <a:pt x="9118" y="4589"/>
                  </a:lnTo>
                  <a:lnTo>
                    <a:pt x="9453" y="4530"/>
                  </a:lnTo>
                  <a:lnTo>
                    <a:pt x="9748" y="4451"/>
                  </a:lnTo>
                  <a:lnTo>
                    <a:pt x="10024" y="4333"/>
                  </a:lnTo>
                  <a:lnTo>
                    <a:pt x="10299" y="4175"/>
                  </a:lnTo>
                  <a:lnTo>
                    <a:pt x="10536" y="3978"/>
                  </a:lnTo>
                  <a:lnTo>
                    <a:pt x="10733" y="3742"/>
                  </a:lnTo>
                  <a:lnTo>
                    <a:pt x="10930" y="3466"/>
                  </a:lnTo>
                  <a:lnTo>
                    <a:pt x="11008" y="3309"/>
                  </a:lnTo>
                  <a:lnTo>
                    <a:pt x="11048" y="3171"/>
                  </a:lnTo>
                  <a:lnTo>
                    <a:pt x="11087" y="3013"/>
                  </a:lnTo>
                  <a:lnTo>
                    <a:pt x="11107" y="2876"/>
                  </a:lnTo>
                  <a:lnTo>
                    <a:pt x="11107" y="2738"/>
                  </a:lnTo>
                  <a:lnTo>
                    <a:pt x="11087" y="2600"/>
                  </a:lnTo>
                  <a:lnTo>
                    <a:pt x="11067" y="2462"/>
                  </a:lnTo>
                  <a:lnTo>
                    <a:pt x="11028" y="2324"/>
                  </a:lnTo>
                  <a:lnTo>
                    <a:pt x="10969" y="2186"/>
                  </a:lnTo>
                  <a:lnTo>
                    <a:pt x="10890" y="2068"/>
                  </a:lnTo>
                  <a:lnTo>
                    <a:pt x="10713" y="1812"/>
                  </a:lnTo>
                  <a:lnTo>
                    <a:pt x="10496" y="1576"/>
                  </a:lnTo>
                  <a:lnTo>
                    <a:pt x="10260" y="1339"/>
                  </a:lnTo>
                  <a:lnTo>
                    <a:pt x="9984" y="1123"/>
                  </a:lnTo>
                  <a:lnTo>
                    <a:pt x="9689" y="926"/>
                  </a:lnTo>
                  <a:lnTo>
                    <a:pt x="9394" y="749"/>
                  </a:lnTo>
                  <a:lnTo>
                    <a:pt x="9098" y="571"/>
                  </a:lnTo>
                  <a:lnTo>
                    <a:pt x="8527" y="296"/>
                  </a:lnTo>
                  <a:lnTo>
                    <a:pt x="8054" y="79"/>
                  </a:lnTo>
                  <a:lnTo>
                    <a:pt x="7897" y="40"/>
                  </a:lnTo>
                  <a:lnTo>
                    <a:pt x="7720" y="20"/>
                  </a:lnTo>
                  <a:lnTo>
                    <a:pt x="75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63"/>
            <p:cNvSpPr/>
            <p:nvPr/>
          </p:nvSpPr>
          <p:spPr>
            <a:xfrm>
              <a:off x="6512799" y="4397794"/>
              <a:ext cx="514024" cy="217417"/>
            </a:xfrm>
            <a:custGeom>
              <a:rect b="b" l="l" r="r" t="t"/>
              <a:pathLst>
                <a:path extrusionOk="0" h="4865" w="11502">
                  <a:moveTo>
                    <a:pt x="6677" y="0"/>
                  </a:moveTo>
                  <a:lnTo>
                    <a:pt x="5968" y="40"/>
                  </a:lnTo>
                  <a:lnTo>
                    <a:pt x="5298" y="79"/>
                  </a:lnTo>
                  <a:lnTo>
                    <a:pt x="4668" y="138"/>
                  </a:lnTo>
                  <a:lnTo>
                    <a:pt x="4117" y="197"/>
                  </a:lnTo>
                  <a:lnTo>
                    <a:pt x="3270" y="296"/>
                  </a:lnTo>
                  <a:lnTo>
                    <a:pt x="2915" y="355"/>
                  </a:lnTo>
                  <a:lnTo>
                    <a:pt x="2502" y="453"/>
                  </a:lnTo>
                  <a:lnTo>
                    <a:pt x="2128" y="571"/>
                  </a:lnTo>
                  <a:lnTo>
                    <a:pt x="1773" y="689"/>
                  </a:lnTo>
                  <a:lnTo>
                    <a:pt x="1458" y="827"/>
                  </a:lnTo>
                  <a:lnTo>
                    <a:pt x="1183" y="985"/>
                  </a:lnTo>
                  <a:lnTo>
                    <a:pt x="946" y="1123"/>
                  </a:lnTo>
                  <a:lnTo>
                    <a:pt x="730" y="1280"/>
                  </a:lnTo>
                  <a:lnTo>
                    <a:pt x="552" y="1457"/>
                  </a:lnTo>
                  <a:lnTo>
                    <a:pt x="395" y="1615"/>
                  </a:lnTo>
                  <a:lnTo>
                    <a:pt x="277" y="1792"/>
                  </a:lnTo>
                  <a:lnTo>
                    <a:pt x="178" y="1969"/>
                  </a:lnTo>
                  <a:lnTo>
                    <a:pt x="99" y="2147"/>
                  </a:lnTo>
                  <a:lnTo>
                    <a:pt x="40" y="2344"/>
                  </a:lnTo>
                  <a:lnTo>
                    <a:pt x="1" y="2521"/>
                  </a:lnTo>
                  <a:lnTo>
                    <a:pt x="1" y="2698"/>
                  </a:lnTo>
                  <a:lnTo>
                    <a:pt x="1" y="2875"/>
                  </a:lnTo>
                  <a:lnTo>
                    <a:pt x="40" y="3053"/>
                  </a:lnTo>
                  <a:lnTo>
                    <a:pt x="80" y="3230"/>
                  </a:lnTo>
                  <a:lnTo>
                    <a:pt x="139" y="3407"/>
                  </a:lnTo>
                  <a:lnTo>
                    <a:pt x="198" y="3565"/>
                  </a:lnTo>
                  <a:lnTo>
                    <a:pt x="277" y="3722"/>
                  </a:lnTo>
                  <a:lnTo>
                    <a:pt x="375" y="3880"/>
                  </a:lnTo>
                  <a:lnTo>
                    <a:pt x="592" y="4155"/>
                  </a:lnTo>
                  <a:lnTo>
                    <a:pt x="828" y="4392"/>
                  </a:lnTo>
                  <a:lnTo>
                    <a:pt x="1064" y="4608"/>
                  </a:lnTo>
                  <a:lnTo>
                    <a:pt x="1320" y="4746"/>
                  </a:lnTo>
                  <a:lnTo>
                    <a:pt x="1439" y="4805"/>
                  </a:lnTo>
                  <a:lnTo>
                    <a:pt x="1557" y="4825"/>
                  </a:lnTo>
                  <a:lnTo>
                    <a:pt x="1675" y="4864"/>
                  </a:lnTo>
                  <a:lnTo>
                    <a:pt x="1793" y="4864"/>
                  </a:lnTo>
                  <a:lnTo>
                    <a:pt x="2069" y="4845"/>
                  </a:lnTo>
                  <a:lnTo>
                    <a:pt x="2344" y="4805"/>
                  </a:lnTo>
                  <a:lnTo>
                    <a:pt x="2640" y="4726"/>
                  </a:lnTo>
                  <a:lnTo>
                    <a:pt x="2955" y="4608"/>
                  </a:lnTo>
                  <a:lnTo>
                    <a:pt x="3290" y="4470"/>
                  </a:lnTo>
                  <a:lnTo>
                    <a:pt x="3959" y="4155"/>
                  </a:lnTo>
                  <a:lnTo>
                    <a:pt x="4668" y="3821"/>
                  </a:lnTo>
                  <a:lnTo>
                    <a:pt x="5377" y="3486"/>
                  </a:lnTo>
                  <a:lnTo>
                    <a:pt x="5732" y="3348"/>
                  </a:lnTo>
                  <a:lnTo>
                    <a:pt x="6086" y="3210"/>
                  </a:lnTo>
                  <a:lnTo>
                    <a:pt x="6421" y="3112"/>
                  </a:lnTo>
                  <a:lnTo>
                    <a:pt x="6756" y="3053"/>
                  </a:lnTo>
                  <a:lnTo>
                    <a:pt x="7504" y="2974"/>
                  </a:lnTo>
                  <a:lnTo>
                    <a:pt x="8370" y="2875"/>
                  </a:lnTo>
                  <a:lnTo>
                    <a:pt x="9276" y="2777"/>
                  </a:lnTo>
                  <a:lnTo>
                    <a:pt x="9729" y="2718"/>
                  </a:lnTo>
                  <a:lnTo>
                    <a:pt x="10143" y="2619"/>
                  </a:lnTo>
                  <a:lnTo>
                    <a:pt x="10517" y="2521"/>
                  </a:lnTo>
                  <a:lnTo>
                    <a:pt x="10852" y="2403"/>
                  </a:lnTo>
                  <a:lnTo>
                    <a:pt x="10989" y="2344"/>
                  </a:lnTo>
                  <a:lnTo>
                    <a:pt x="11127" y="2265"/>
                  </a:lnTo>
                  <a:lnTo>
                    <a:pt x="11245" y="2166"/>
                  </a:lnTo>
                  <a:lnTo>
                    <a:pt x="11344" y="2088"/>
                  </a:lnTo>
                  <a:lnTo>
                    <a:pt x="11423" y="1989"/>
                  </a:lnTo>
                  <a:lnTo>
                    <a:pt x="11462" y="1871"/>
                  </a:lnTo>
                  <a:lnTo>
                    <a:pt x="11501" y="1753"/>
                  </a:lnTo>
                  <a:lnTo>
                    <a:pt x="11501" y="1635"/>
                  </a:lnTo>
                  <a:lnTo>
                    <a:pt x="11482" y="1497"/>
                  </a:lnTo>
                  <a:lnTo>
                    <a:pt x="11442" y="1359"/>
                  </a:lnTo>
                  <a:lnTo>
                    <a:pt x="11364" y="1201"/>
                  </a:lnTo>
                  <a:lnTo>
                    <a:pt x="11265" y="1044"/>
                  </a:lnTo>
                  <a:lnTo>
                    <a:pt x="11127" y="886"/>
                  </a:lnTo>
                  <a:lnTo>
                    <a:pt x="10970" y="729"/>
                  </a:lnTo>
                  <a:lnTo>
                    <a:pt x="10773" y="611"/>
                  </a:lnTo>
                  <a:lnTo>
                    <a:pt x="10556" y="493"/>
                  </a:lnTo>
                  <a:lnTo>
                    <a:pt x="10320" y="394"/>
                  </a:lnTo>
                  <a:lnTo>
                    <a:pt x="10044" y="296"/>
                  </a:lnTo>
                  <a:lnTo>
                    <a:pt x="9769" y="217"/>
                  </a:lnTo>
                  <a:lnTo>
                    <a:pt x="9453" y="158"/>
                  </a:lnTo>
                  <a:lnTo>
                    <a:pt x="9138" y="118"/>
                  </a:lnTo>
                  <a:lnTo>
                    <a:pt x="8804" y="79"/>
                  </a:lnTo>
                  <a:lnTo>
                    <a:pt x="8114" y="20"/>
                  </a:lnTo>
                  <a:lnTo>
                    <a:pt x="740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63"/>
            <p:cNvSpPr/>
            <p:nvPr/>
          </p:nvSpPr>
          <p:spPr>
            <a:xfrm>
              <a:off x="6662421" y="4464651"/>
              <a:ext cx="525465" cy="217417"/>
            </a:xfrm>
            <a:custGeom>
              <a:rect b="b" l="l" r="r" t="t"/>
              <a:pathLst>
                <a:path extrusionOk="0" h="4865" w="11758">
                  <a:moveTo>
                    <a:pt x="4885" y="1"/>
                  </a:moveTo>
                  <a:lnTo>
                    <a:pt x="4609" y="21"/>
                  </a:lnTo>
                  <a:lnTo>
                    <a:pt x="4274" y="60"/>
                  </a:lnTo>
                  <a:lnTo>
                    <a:pt x="3900" y="119"/>
                  </a:lnTo>
                  <a:lnTo>
                    <a:pt x="3486" y="198"/>
                  </a:lnTo>
                  <a:lnTo>
                    <a:pt x="3073" y="316"/>
                  </a:lnTo>
                  <a:lnTo>
                    <a:pt x="2620" y="473"/>
                  </a:lnTo>
                  <a:lnTo>
                    <a:pt x="2187" y="631"/>
                  </a:lnTo>
                  <a:lnTo>
                    <a:pt x="1773" y="808"/>
                  </a:lnTo>
                  <a:lnTo>
                    <a:pt x="1360" y="1005"/>
                  </a:lnTo>
                  <a:lnTo>
                    <a:pt x="1005" y="1222"/>
                  </a:lnTo>
                  <a:lnTo>
                    <a:pt x="670" y="1438"/>
                  </a:lnTo>
                  <a:lnTo>
                    <a:pt x="395" y="1675"/>
                  </a:lnTo>
                  <a:lnTo>
                    <a:pt x="276" y="1813"/>
                  </a:lnTo>
                  <a:lnTo>
                    <a:pt x="178" y="1931"/>
                  </a:lnTo>
                  <a:lnTo>
                    <a:pt x="99" y="2049"/>
                  </a:lnTo>
                  <a:lnTo>
                    <a:pt x="40" y="2187"/>
                  </a:lnTo>
                  <a:lnTo>
                    <a:pt x="20" y="2325"/>
                  </a:lnTo>
                  <a:lnTo>
                    <a:pt x="1" y="2443"/>
                  </a:lnTo>
                  <a:lnTo>
                    <a:pt x="1" y="2581"/>
                  </a:lnTo>
                  <a:lnTo>
                    <a:pt x="40" y="2718"/>
                  </a:lnTo>
                  <a:lnTo>
                    <a:pt x="99" y="2837"/>
                  </a:lnTo>
                  <a:lnTo>
                    <a:pt x="158" y="2955"/>
                  </a:lnTo>
                  <a:lnTo>
                    <a:pt x="257" y="3053"/>
                  </a:lnTo>
                  <a:lnTo>
                    <a:pt x="355" y="3152"/>
                  </a:lnTo>
                  <a:lnTo>
                    <a:pt x="473" y="3230"/>
                  </a:lnTo>
                  <a:lnTo>
                    <a:pt x="592" y="3309"/>
                  </a:lnTo>
                  <a:lnTo>
                    <a:pt x="749" y="3368"/>
                  </a:lnTo>
                  <a:lnTo>
                    <a:pt x="887" y="3427"/>
                  </a:lnTo>
                  <a:lnTo>
                    <a:pt x="1241" y="3506"/>
                  </a:lnTo>
                  <a:lnTo>
                    <a:pt x="1616" y="3585"/>
                  </a:lnTo>
                  <a:lnTo>
                    <a:pt x="2029" y="3644"/>
                  </a:lnTo>
                  <a:lnTo>
                    <a:pt x="2462" y="3683"/>
                  </a:lnTo>
                  <a:lnTo>
                    <a:pt x="3368" y="3762"/>
                  </a:lnTo>
                  <a:lnTo>
                    <a:pt x="3841" y="3802"/>
                  </a:lnTo>
                  <a:lnTo>
                    <a:pt x="4333" y="3861"/>
                  </a:lnTo>
                  <a:lnTo>
                    <a:pt x="4786" y="3939"/>
                  </a:lnTo>
                  <a:lnTo>
                    <a:pt x="5259" y="4038"/>
                  </a:lnTo>
                  <a:lnTo>
                    <a:pt x="5692" y="4156"/>
                  </a:lnTo>
                  <a:lnTo>
                    <a:pt x="5909" y="4235"/>
                  </a:lnTo>
                  <a:lnTo>
                    <a:pt x="6105" y="4333"/>
                  </a:lnTo>
                  <a:lnTo>
                    <a:pt x="6519" y="4491"/>
                  </a:lnTo>
                  <a:lnTo>
                    <a:pt x="6933" y="4629"/>
                  </a:lnTo>
                  <a:lnTo>
                    <a:pt x="7366" y="4727"/>
                  </a:lnTo>
                  <a:lnTo>
                    <a:pt x="7779" y="4806"/>
                  </a:lnTo>
                  <a:lnTo>
                    <a:pt x="8213" y="4845"/>
                  </a:lnTo>
                  <a:lnTo>
                    <a:pt x="8626" y="4865"/>
                  </a:lnTo>
                  <a:lnTo>
                    <a:pt x="9040" y="4845"/>
                  </a:lnTo>
                  <a:lnTo>
                    <a:pt x="9434" y="4786"/>
                  </a:lnTo>
                  <a:lnTo>
                    <a:pt x="9808" y="4727"/>
                  </a:lnTo>
                  <a:lnTo>
                    <a:pt x="10162" y="4629"/>
                  </a:lnTo>
                  <a:lnTo>
                    <a:pt x="10477" y="4510"/>
                  </a:lnTo>
                  <a:lnTo>
                    <a:pt x="10773" y="4373"/>
                  </a:lnTo>
                  <a:lnTo>
                    <a:pt x="11048" y="4215"/>
                  </a:lnTo>
                  <a:lnTo>
                    <a:pt x="11265" y="4038"/>
                  </a:lnTo>
                  <a:lnTo>
                    <a:pt x="11442" y="3841"/>
                  </a:lnTo>
                  <a:lnTo>
                    <a:pt x="11521" y="3723"/>
                  </a:lnTo>
                  <a:lnTo>
                    <a:pt x="11580" y="3624"/>
                  </a:lnTo>
                  <a:lnTo>
                    <a:pt x="11678" y="3388"/>
                  </a:lnTo>
                  <a:lnTo>
                    <a:pt x="11738" y="3171"/>
                  </a:lnTo>
                  <a:lnTo>
                    <a:pt x="11757" y="2935"/>
                  </a:lnTo>
                  <a:lnTo>
                    <a:pt x="11757" y="2718"/>
                  </a:lnTo>
                  <a:lnTo>
                    <a:pt x="11718" y="2502"/>
                  </a:lnTo>
                  <a:lnTo>
                    <a:pt x="11659" y="2285"/>
                  </a:lnTo>
                  <a:lnTo>
                    <a:pt x="11580" y="2069"/>
                  </a:lnTo>
                  <a:lnTo>
                    <a:pt x="11482" y="1872"/>
                  </a:lnTo>
                  <a:lnTo>
                    <a:pt x="11363" y="1675"/>
                  </a:lnTo>
                  <a:lnTo>
                    <a:pt x="11245" y="1497"/>
                  </a:lnTo>
                  <a:lnTo>
                    <a:pt x="11107" y="1320"/>
                  </a:lnTo>
                  <a:lnTo>
                    <a:pt x="10950" y="1143"/>
                  </a:lnTo>
                  <a:lnTo>
                    <a:pt x="10792" y="1005"/>
                  </a:lnTo>
                  <a:lnTo>
                    <a:pt x="10635" y="867"/>
                  </a:lnTo>
                  <a:lnTo>
                    <a:pt x="10477" y="749"/>
                  </a:lnTo>
                  <a:lnTo>
                    <a:pt x="10320" y="631"/>
                  </a:lnTo>
                  <a:lnTo>
                    <a:pt x="10123" y="533"/>
                  </a:lnTo>
                  <a:lnTo>
                    <a:pt x="9867" y="454"/>
                  </a:lnTo>
                  <a:lnTo>
                    <a:pt x="9532" y="375"/>
                  </a:lnTo>
                  <a:lnTo>
                    <a:pt x="9138" y="316"/>
                  </a:lnTo>
                  <a:lnTo>
                    <a:pt x="8272" y="198"/>
                  </a:lnTo>
                  <a:lnTo>
                    <a:pt x="7346" y="119"/>
                  </a:lnTo>
                  <a:lnTo>
                    <a:pt x="6440" y="80"/>
                  </a:lnTo>
                  <a:lnTo>
                    <a:pt x="5672" y="40"/>
                  </a:lnTo>
                  <a:lnTo>
                    <a:pt x="488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63"/>
            <p:cNvSpPr/>
            <p:nvPr/>
          </p:nvSpPr>
          <p:spPr>
            <a:xfrm>
              <a:off x="6434502" y="4582587"/>
              <a:ext cx="741050" cy="192793"/>
            </a:xfrm>
            <a:custGeom>
              <a:rect b="b" l="l" r="r" t="t"/>
              <a:pathLst>
                <a:path extrusionOk="0" h="4314" w="16582">
                  <a:moveTo>
                    <a:pt x="7661" y="1"/>
                  </a:moveTo>
                  <a:lnTo>
                    <a:pt x="6932" y="20"/>
                  </a:lnTo>
                  <a:lnTo>
                    <a:pt x="6223" y="40"/>
                  </a:lnTo>
                  <a:lnTo>
                    <a:pt x="5514" y="79"/>
                  </a:lnTo>
                  <a:lnTo>
                    <a:pt x="4864" y="119"/>
                  </a:lnTo>
                  <a:lnTo>
                    <a:pt x="4234" y="198"/>
                  </a:lnTo>
                  <a:lnTo>
                    <a:pt x="3663" y="296"/>
                  </a:lnTo>
                  <a:lnTo>
                    <a:pt x="3131" y="434"/>
                  </a:lnTo>
                  <a:lnTo>
                    <a:pt x="2580" y="572"/>
                  </a:lnTo>
                  <a:lnTo>
                    <a:pt x="1950" y="788"/>
                  </a:lnTo>
                  <a:lnTo>
                    <a:pt x="1635" y="926"/>
                  </a:lnTo>
                  <a:lnTo>
                    <a:pt x="1300" y="1064"/>
                  </a:lnTo>
                  <a:lnTo>
                    <a:pt x="1005" y="1222"/>
                  </a:lnTo>
                  <a:lnTo>
                    <a:pt x="709" y="1399"/>
                  </a:lnTo>
                  <a:lnTo>
                    <a:pt x="473" y="1576"/>
                  </a:lnTo>
                  <a:lnTo>
                    <a:pt x="276" y="1773"/>
                  </a:lnTo>
                  <a:lnTo>
                    <a:pt x="178" y="1871"/>
                  </a:lnTo>
                  <a:lnTo>
                    <a:pt x="118" y="1990"/>
                  </a:lnTo>
                  <a:lnTo>
                    <a:pt x="59" y="2108"/>
                  </a:lnTo>
                  <a:lnTo>
                    <a:pt x="20" y="2226"/>
                  </a:lnTo>
                  <a:lnTo>
                    <a:pt x="0" y="2324"/>
                  </a:lnTo>
                  <a:lnTo>
                    <a:pt x="0" y="2443"/>
                  </a:lnTo>
                  <a:lnTo>
                    <a:pt x="0" y="2561"/>
                  </a:lnTo>
                  <a:lnTo>
                    <a:pt x="20" y="2659"/>
                  </a:lnTo>
                  <a:lnTo>
                    <a:pt x="59" y="2758"/>
                  </a:lnTo>
                  <a:lnTo>
                    <a:pt x="99" y="2876"/>
                  </a:lnTo>
                  <a:lnTo>
                    <a:pt x="217" y="3053"/>
                  </a:lnTo>
                  <a:lnTo>
                    <a:pt x="374" y="3230"/>
                  </a:lnTo>
                  <a:lnTo>
                    <a:pt x="571" y="3408"/>
                  </a:lnTo>
                  <a:lnTo>
                    <a:pt x="808" y="3545"/>
                  </a:lnTo>
                  <a:lnTo>
                    <a:pt x="1083" y="3683"/>
                  </a:lnTo>
                  <a:lnTo>
                    <a:pt x="1379" y="3801"/>
                  </a:lnTo>
                  <a:lnTo>
                    <a:pt x="1714" y="3900"/>
                  </a:lnTo>
                  <a:lnTo>
                    <a:pt x="2068" y="3998"/>
                  </a:lnTo>
                  <a:lnTo>
                    <a:pt x="2442" y="4057"/>
                  </a:lnTo>
                  <a:lnTo>
                    <a:pt x="2836" y="4116"/>
                  </a:lnTo>
                  <a:lnTo>
                    <a:pt x="3250" y="4156"/>
                  </a:lnTo>
                  <a:lnTo>
                    <a:pt x="3663" y="4176"/>
                  </a:lnTo>
                  <a:lnTo>
                    <a:pt x="4096" y="4156"/>
                  </a:lnTo>
                  <a:lnTo>
                    <a:pt x="5002" y="4116"/>
                  </a:lnTo>
                  <a:lnTo>
                    <a:pt x="5928" y="4057"/>
                  </a:lnTo>
                  <a:lnTo>
                    <a:pt x="6873" y="3998"/>
                  </a:lnTo>
                  <a:lnTo>
                    <a:pt x="7818" y="3939"/>
                  </a:lnTo>
                  <a:lnTo>
                    <a:pt x="8724" y="3920"/>
                  </a:lnTo>
                  <a:lnTo>
                    <a:pt x="9157" y="3920"/>
                  </a:lnTo>
                  <a:lnTo>
                    <a:pt x="9571" y="3939"/>
                  </a:lnTo>
                  <a:lnTo>
                    <a:pt x="9965" y="3959"/>
                  </a:lnTo>
                  <a:lnTo>
                    <a:pt x="10319" y="4018"/>
                  </a:lnTo>
                  <a:lnTo>
                    <a:pt x="10674" y="4077"/>
                  </a:lnTo>
                  <a:lnTo>
                    <a:pt x="10969" y="4176"/>
                  </a:lnTo>
                  <a:lnTo>
                    <a:pt x="11304" y="4254"/>
                  </a:lnTo>
                  <a:lnTo>
                    <a:pt x="11678" y="4294"/>
                  </a:lnTo>
                  <a:lnTo>
                    <a:pt x="12092" y="4313"/>
                  </a:lnTo>
                  <a:lnTo>
                    <a:pt x="12545" y="4313"/>
                  </a:lnTo>
                  <a:lnTo>
                    <a:pt x="13017" y="4274"/>
                  </a:lnTo>
                  <a:lnTo>
                    <a:pt x="13490" y="4215"/>
                  </a:lnTo>
                  <a:lnTo>
                    <a:pt x="13982" y="4136"/>
                  </a:lnTo>
                  <a:lnTo>
                    <a:pt x="14455" y="4038"/>
                  </a:lnTo>
                  <a:lnTo>
                    <a:pt x="14888" y="3920"/>
                  </a:lnTo>
                  <a:lnTo>
                    <a:pt x="15321" y="3782"/>
                  </a:lnTo>
                  <a:lnTo>
                    <a:pt x="15695" y="3644"/>
                  </a:lnTo>
                  <a:lnTo>
                    <a:pt x="16010" y="3486"/>
                  </a:lnTo>
                  <a:lnTo>
                    <a:pt x="16266" y="3329"/>
                  </a:lnTo>
                  <a:lnTo>
                    <a:pt x="16385" y="3250"/>
                  </a:lnTo>
                  <a:lnTo>
                    <a:pt x="16463" y="3171"/>
                  </a:lnTo>
                  <a:lnTo>
                    <a:pt x="16522" y="3073"/>
                  </a:lnTo>
                  <a:lnTo>
                    <a:pt x="16562" y="2994"/>
                  </a:lnTo>
                  <a:lnTo>
                    <a:pt x="16582" y="2915"/>
                  </a:lnTo>
                  <a:lnTo>
                    <a:pt x="16582" y="2817"/>
                  </a:lnTo>
                  <a:lnTo>
                    <a:pt x="16483" y="2462"/>
                  </a:lnTo>
                  <a:lnTo>
                    <a:pt x="16404" y="2265"/>
                  </a:lnTo>
                  <a:lnTo>
                    <a:pt x="16326" y="2068"/>
                  </a:lnTo>
                  <a:lnTo>
                    <a:pt x="16207" y="1871"/>
                  </a:lnTo>
                  <a:lnTo>
                    <a:pt x="16089" y="1655"/>
                  </a:lnTo>
                  <a:lnTo>
                    <a:pt x="15951" y="1458"/>
                  </a:lnTo>
                  <a:lnTo>
                    <a:pt x="15794" y="1281"/>
                  </a:lnTo>
                  <a:lnTo>
                    <a:pt x="15597" y="1084"/>
                  </a:lnTo>
                  <a:lnTo>
                    <a:pt x="15400" y="926"/>
                  </a:lnTo>
                  <a:lnTo>
                    <a:pt x="15183" y="769"/>
                  </a:lnTo>
                  <a:lnTo>
                    <a:pt x="14947" y="631"/>
                  </a:lnTo>
                  <a:lnTo>
                    <a:pt x="14671" y="513"/>
                  </a:lnTo>
                  <a:lnTo>
                    <a:pt x="14396" y="414"/>
                  </a:lnTo>
                  <a:lnTo>
                    <a:pt x="14081" y="335"/>
                  </a:lnTo>
                  <a:lnTo>
                    <a:pt x="13746" y="296"/>
                  </a:lnTo>
                  <a:lnTo>
                    <a:pt x="11796" y="158"/>
                  </a:lnTo>
                  <a:lnTo>
                    <a:pt x="10516" y="79"/>
                  </a:lnTo>
                  <a:lnTo>
                    <a:pt x="9118" y="40"/>
                  </a:lnTo>
                  <a:lnTo>
                    <a:pt x="766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63"/>
            <p:cNvSpPr/>
            <p:nvPr/>
          </p:nvSpPr>
          <p:spPr>
            <a:xfrm>
              <a:off x="5991803" y="4413615"/>
              <a:ext cx="103010" cy="209507"/>
            </a:xfrm>
            <a:custGeom>
              <a:rect b="b" l="l" r="r" t="t"/>
              <a:pathLst>
                <a:path extrusionOk="0" h="4688" w="2305">
                  <a:moveTo>
                    <a:pt x="2305" y="1"/>
                  </a:moveTo>
                  <a:lnTo>
                    <a:pt x="2108" y="60"/>
                  </a:lnTo>
                  <a:lnTo>
                    <a:pt x="1931" y="158"/>
                  </a:lnTo>
                  <a:lnTo>
                    <a:pt x="1754" y="257"/>
                  </a:lnTo>
                  <a:lnTo>
                    <a:pt x="1596" y="375"/>
                  </a:lnTo>
                  <a:lnTo>
                    <a:pt x="1438" y="493"/>
                  </a:lnTo>
                  <a:lnTo>
                    <a:pt x="1301" y="651"/>
                  </a:lnTo>
                  <a:lnTo>
                    <a:pt x="1163" y="788"/>
                  </a:lnTo>
                  <a:lnTo>
                    <a:pt x="1045" y="966"/>
                  </a:lnTo>
                  <a:lnTo>
                    <a:pt x="828" y="1300"/>
                  </a:lnTo>
                  <a:lnTo>
                    <a:pt x="631" y="1675"/>
                  </a:lnTo>
                  <a:lnTo>
                    <a:pt x="474" y="2049"/>
                  </a:lnTo>
                  <a:lnTo>
                    <a:pt x="355" y="2443"/>
                  </a:lnTo>
                  <a:lnTo>
                    <a:pt x="237" y="2817"/>
                  </a:lnTo>
                  <a:lnTo>
                    <a:pt x="158" y="3171"/>
                  </a:lnTo>
                  <a:lnTo>
                    <a:pt x="99" y="3506"/>
                  </a:lnTo>
                  <a:lnTo>
                    <a:pt x="60" y="3782"/>
                  </a:lnTo>
                  <a:lnTo>
                    <a:pt x="1" y="4215"/>
                  </a:lnTo>
                  <a:lnTo>
                    <a:pt x="1" y="4372"/>
                  </a:lnTo>
                  <a:lnTo>
                    <a:pt x="218" y="4471"/>
                  </a:lnTo>
                  <a:lnTo>
                    <a:pt x="434" y="4569"/>
                  </a:lnTo>
                  <a:lnTo>
                    <a:pt x="670" y="4648"/>
                  </a:lnTo>
                  <a:lnTo>
                    <a:pt x="907" y="4688"/>
                  </a:lnTo>
                  <a:lnTo>
                    <a:pt x="1025" y="4688"/>
                  </a:lnTo>
                  <a:lnTo>
                    <a:pt x="1123" y="4668"/>
                  </a:lnTo>
                  <a:lnTo>
                    <a:pt x="1182" y="4648"/>
                  </a:lnTo>
                  <a:lnTo>
                    <a:pt x="1242" y="4589"/>
                  </a:lnTo>
                  <a:lnTo>
                    <a:pt x="1261" y="4491"/>
                  </a:lnTo>
                  <a:lnTo>
                    <a:pt x="1261" y="4372"/>
                  </a:lnTo>
                  <a:lnTo>
                    <a:pt x="1242" y="4215"/>
                  </a:lnTo>
                  <a:lnTo>
                    <a:pt x="1261" y="3998"/>
                  </a:lnTo>
                  <a:lnTo>
                    <a:pt x="1301" y="3723"/>
                  </a:lnTo>
                  <a:lnTo>
                    <a:pt x="1360" y="3408"/>
                  </a:lnTo>
                  <a:lnTo>
                    <a:pt x="1537" y="2699"/>
                  </a:lnTo>
                  <a:lnTo>
                    <a:pt x="1734" y="1931"/>
                  </a:lnTo>
                  <a:lnTo>
                    <a:pt x="2128" y="591"/>
                  </a:lnTo>
                  <a:lnTo>
                    <a:pt x="230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63"/>
            <p:cNvSpPr/>
            <p:nvPr/>
          </p:nvSpPr>
          <p:spPr>
            <a:xfrm>
              <a:off x="5919674" y="4512201"/>
              <a:ext cx="348537" cy="266710"/>
            </a:xfrm>
            <a:custGeom>
              <a:rect b="b" l="l" r="r" t="t"/>
              <a:pathLst>
                <a:path extrusionOk="0" h="5968" w="7799">
                  <a:moveTo>
                    <a:pt x="3052" y="0"/>
                  </a:moveTo>
                  <a:lnTo>
                    <a:pt x="2737" y="40"/>
                  </a:lnTo>
                  <a:lnTo>
                    <a:pt x="2383" y="138"/>
                  </a:lnTo>
                  <a:lnTo>
                    <a:pt x="1989" y="276"/>
                  </a:lnTo>
                  <a:lnTo>
                    <a:pt x="1595" y="453"/>
                  </a:lnTo>
                  <a:lnTo>
                    <a:pt x="1221" y="650"/>
                  </a:lnTo>
                  <a:lnTo>
                    <a:pt x="1064" y="768"/>
                  </a:lnTo>
                  <a:lnTo>
                    <a:pt x="906" y="886"/>
                  </a:lnTo>
                  <a:lnTo>
                    <a:pt x="768" y="1005"/>
                  </a:lnTo>
                  <a:lnTo>
                    <a:pt x="670" y="1123"/>
                  </a:lnTo>
                  <a:lnTo>
                    <a:pt x="571" y="1261"/>
                  </a:lnTo>
                  <a:lnTo>
                    <a:pt x="473" y="1438"/>
                  </a:lnTo>
                  <a:lnTo>
                    <a:pt x="414" y="1654"/>
                  </a:lnTo>
                  <a:lnTo>
                    <a:pt x="335" y="1871"/>
                  </a:lnTo>
                  <a:lnTo>
                    <a:pt x="217" y="2383"/>
                  </a:lnTo>
                  <a:lnTo>
                    <a:pt x="138" y="2895"/>
                  </a:lnTo>
                  <a:lnTo>
                    <a:pt x="79" y="3387"/>
                  </a:lnTo>
                  <a:lnTo>
                    <a:pt x="40" y="3801"/>
                  </a:lnTo>
                  <a:lnTo>
                    <a:pt x="0" y="4195"/>
                  </a:lnTo>
                  <a:lnTo>
                    <a:pt x="236" y="4470"/>
                  </a:lnTo>
                  <a:lnTo>
                    <a:pt x="512" y="4726"/>
                  </a:lnTo>
                  <a:lnTo>
                    <a:pt x="768" y="4943"/>
                  </a:lnTo>
                  <a:lnTo>
                    <a:pt x="1044" y="5140"/>
                  </a:lnTo>
                  <a:lnTo>
                    <a:pt x="1339" y="5317"/>
                  </a:lnTo>
                  <a:lnTo>
                    <a:pt x="1635" y="5455"/>
                  </a:lnTo>
                  <a:lnTo>
                    <a:pt x="1930" y="5593"/>
                  </a:lnTo>
                  <a:lnTo>
                    <a:pt x="2225" y="5691"/>
                  </a:lnTo>
                  <a:lnTo>
                    <a:pt x="2540" y="5790"/>
                  </a:lnTo>
                  <a:lnTo>
                    <a:pt x="2836" y="5849"/>
                  </a:lnTo>
                  <a:lnTo>
                    <a:pt x="3151" y="5908"/>
                  </a:lnTo>
                  <a:lnTo>
                    <a:pt x="3466" y="5928"/>
                  </a:lnTo>
                  <a:lnTo>
                    <a:pt x="3761" y="5947"/>
                  </a:lnTo>
                  <a:lnTo>
                    <a:pt x="4057" y="5967"/>
                  </a:lnTo>
                  <a:lnTo>
                    <a:pt x="4648" y="5947"/>
                  </a:lnTo>
                  <a:lnTo>
                    <a:pt x="5219" y="5888"/>
                  </a:lnTo>
                  <a:lnTo>
                    <a:pt x="5731" y="5810"/>
                  </a:lnTo>
                  <a:lnTo>
                    <a:pt x="6203" y="5711"/>
                  </a:lnTo>
                  <a:lnTo>
                    <a:pt x="6597" y="5613"/>
                  </a:lnTo>
                  <a:lnTo>
                    <a:pt x="6932" y="5514"/>
                  </a:lnTo>
                  <a:lnTo>
                    <a:pt x="7188" y="5416"/>
                  </a:lnTo>
                  <a:lnTo>
                    <a:pt x="7405" y="5337"/>
                  </a:lnTo>
                  <a:lnTo>
                    <a:pt x="7503" y="5022"/>
                  </a:lnTo>
                  <a:lnTo>
                    <a:pt x="7621" y="4667"/>
                  </a:lnTo>
                  <a:lnTo>
                    <a:pt x="7720" y="4254"/>
                  </a:lnTo>
                  <a:lnTo>
                    <a:pt x="7779" y="3840"/>
                  </a:lnTo>
                  <a:lnTo>
                    <a:pt x="7798" y="3624"/>
                  </a:lnTo>
                  <a:lnTo>
                    <a:pt x="7798" y="3427"/>
                  </a:lnTo>
                  <a:lnTo>
                    <a:pt x="7779" y="3230"/>
                  </a:lnTo>
                  <a:lnTo>
                    <a:pt x="7739" y="3072"/>
                  </a:lnTo>
                  <a:lnTo>
                    <a:pt x="7680" y="2934"/>
                  </a:lnTo>
                  <a:lnTo>
                    <a:pt x="7582" y="2836"/>
                  </a:lnTo>
                  <a:lnTo>
                    <a:pt x="6715" y="2226"/>
                  </a:lnTo>
                  <a:lnTo>
                    <a:pt x="5376" y="1300"/>
                  </a:lnTo>
                  <a:lnTo>
                    <a:pt x="4687" y="827"/>
                  </a:lnTo>
                  <a:lnTo>
                    <a:pt x="4057" y="433"/>
                  </a:lnTo>
                  <a:lnTo>
                    <a:pt x="3564" y="158"/>
                  </a:lnTo>
                  <a:lnTo>
                    <a:pt x="3387" y="59"/>
                  </a:lnTo>
                  <a:lnTo>
                    <a:pt x="3269" y="20"/>
                  </a:lnTo>
                  <a:lnTo>
                    <a:pt x="317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63"/>
            <p:cNvSpPr/>
            <p:nvPr/>
          </p:nvSpPr>
          <p:spPr>
            <a:xfrm>
              <a:off x="6106210" y="3886451"/>
              <a:ext cx="257906" cy="390814"/>
            </a:xfrm>
            <a:custGeom>
              <a:rect b="b" l="l" r="r" t="t"/>
              <a:pathLst>
                <a:path extrusionOk="0" h="8745" w="5771">
                  <a:moveTo>
                    <a:pt x="2364" y="1"/>
                  </a:moveTo>
                  <a:lnTo>
                    <a:pt x="1" y="788"/>
                  </a:lnTo>
                  <a:lnTo>
                    <a:pt x="3211" y="8744"/>
                  </a:lnTo>
                  <a:lnTo>
                    <a:pt x="5771" y="7819"/>
                  </a:lnTo>
                  <a:lnTo>
                    <a:pt x="236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63"/>
            <p:cNvSpPr/>
            <p:nvPr/>
          </p:nvSpPr>
          <p:spPr>
            <a:xfrm>
              <a:off x="5974240" y="3520351"/>
              <a:ext cx="249951" cy="405741"/>
            </a:xfrm>
            <a:custGeom>
              <a:rect b="b" l="l" r="r" t="t"/>
              <a:pathLst>
                <a:path extrusionOk="0" h="9079" w="5593">
                  <a:moveTo>
                    <a:pt x="1418" y="1"/>
                  </a:moveTo>
                  <a:lnTo>
                    <a:pt x="0" y="532"/>
                  </a:lnTo>
                  <a:lnTo>
                    <a:pt x="1221" y="4333"/>
                  </a:lnTo>
                  <a:lnTo>
                    <a:pt x="2107" y="7070"/>
                  </a:lnTo>
                  <a:lnTo>
                    <a:pt x="2599" y="8567"/>
                  </a:lnTo>
                  <a:lnTo>
                    <a:pt x="2678" y="8744"/>
                  </a:lnTo>
                  <a:lnTo>
                    <a:pt x="2757" y="8882"/>
                  </a:lnTo>
                  <a:lnTo>
                    <a:pt x="2836" y="8961"/>
                  </a:lnTo>
                  <a:lnTo>
                    <a:pt x="2915" y="9020"/>
                  </a:lnTo>
                  <a:lnTo>
                    <a:pt x="2993" y="9059"/>
                  </a:lnTo>
                  <a:lnTo>
                    <a:pt x="3033" y="9079"/>
                  </a:lnTo>
                  <a:lnTo>
                    <a:pt x="3092" y="9079"/>
                  </a:lnTo>
                  <a:lnTo>
                    <a:pt x="5416" y="8232"/>
                  </a:lnTo>
                  <a:lnTo>
                    <a:pt x="5455" y="8212"/>
                  </a:lnTo>
                  <a:lnTo>
                    <a:pt x="5534" y="8134"/>
                  </a:lnTo>
                  <a:lnTo>
                    <a:pt x="5573" y="8075"/>
                  </a:lnTo>
                  <a:lnTo>
                    <a:pt x="5593" y="7996"/>
                  </a:lnTo>
                  <a:lnTo>
                    <a:pt x="5593" y="7897"/>
                  </a:lnTo>
                  <a:lnTo>
                    <a:pt x="5573" y="7779"/>
                  </a:lnTo>
                  <a:lnTo>
                    <a:pt x="5356" y="7346"/>
                  </a:lnTo>
                  <a:lnTo>
                    <a:pt x="4864" y="6420"/>
                  </a:lnTo>
                  <a:lnTo>
                    <a:pt x="3446" y="3762"/>
                  </a:lnTo>
                  <a:lnTo>
                    <a:pt x="141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63"/>
            <p:cNvSpPr/>
            <p:nvPr/>
          </p:nvSpPr>
          <p:spPr>
            <a:xfrm>
              <a:off x="5879185" y="3273930"/>
              <a:ext cx="145243" cy="276408"/>
            </a:xfrm>
            <a:custGeom>
              <a:rect b="b" l="l" r="r" t="t"/>
              <a:pathLst>
                <a:path extrusionOk="0" h="6185" w="3250">
                  <a:moveTo>
                    <a:pt x="1398" y="1"/>
                  </a:moveTo>
                  <a:lnTo>
                    <a:pt x="0" y="552"/>
                  </a:lnTo>
                  <a:lnTo>
                    <a:pt x="1320" y="3388"/>
                  </a:lnTo>
                  <a:lnTo>
                    <a:pt x="1635" y="3329"/>
                  </a:lnTo>
                  <a:lnTo>
                    <a:pt x="2797" y="6184"/>
                  </a:lnTo>
                  <a:lnTo>
                    <a:pt x="3250" y="6086"/>
                  </a:lnTo>
                  <a:lnTo>
                    <a:pt x="2127" y="3250"/>
                  </a:lnTo>
                  <a:lnTo>
                    <a:pt x="2482" y="3014"/>
                  </a:lnTo>
                  <a:lnTo>
                    <a:pt x="139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63"/>
            <p:cNvSpPr/>
            <p:nvPr/>
          </p:nvSpPr>
          <p:spPr>
            <a:xfrm>
              <a:off x="6307762" y="4051045"/>
              <a:ext cx="113557" cy="167230"/>
            </a:xfrm>
            <a:custGeom>
              <a:rect b="b" l="l" r="r" t="t"/>
              <a:pathLst>
                <a:path extrusionOk="0" h="3742" w="2541">
                  <a:moveTo>
                    <a:pt x="1162" y="0"/>
                  </a:moveTo>
                  <a:lnTo>
                    <a:pt x="1123" y="20"/>
                  </a:lnTo>
                  <a:lnTo>
                    <a:pt x="985" y="59"/>
                  </a:lnTo>
                  <a:lnTo>
                    <a:pt x="591" y="256"/>
                  </a:lnTo>
                  <a:lnTo>
                    <a:pt x="1" y="611"/>
                  </a:lnTo>
                  <a:lnTo>
                    <a:pt x="316" y="1654"/>
                  </a:lnTo>
                  <a:lnTo>
                    <a:pt x="79" y="1694"/>
                  </a:lnTo>
                  <a:lnTo>
                    <a:pt x="237" y="2541"/>
                  </a:lnTo>
                  <a:lnTo>
                    <a:pt x="690" y="2324"/>
                  </a:lnTo>
                  <a:lnTo>
                    <a:pt x="1418" y="3742"/>
                  </a:lnTo>
                  <a:lnTo>
                    <a:pt x="2541" y="3525"/>
                  </a:lnTo>
                  <a:lnTo>
                    <a:pt x="1852" y="1832"/>
                  </a:lnTo>
                  <a:lnTo>
                    <a:pt x="1379" y="630"/>
                  </a:lnTo>
                  <a:lnTo>
                    <a:pt x="1222" y="217"/>
                  </a:lnTo>
                  <a:lnTo>
                    <a:pt x="1162" y="20"/>
                  </a:lnTo>
                  <a:lnTo>
                    <a:pt x="116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63"/>
            <p:cNvSpPr/>
            <p:nvPr/>
          </p:nvSpPr>
          <p:spPr>
            <a:xfrm>
              <a:off x="6198629" y="3998221"/>
              <a:ext cx="95100" cy="176928"/>
            </a:xfrm>
            <a:custGeom>
              <a:rect b="b" l="l" r="r" t="t"/>
              <a:pathLst>
                <a:path extrusionOk="0" h="3959" w="2128">
                  <a:moveTo>
                    <a:pt x="907" y="1"/>
                  </a:moveTo>
                  <a:lnTo>
                    <a:pt x="1" y="276"/>
                  </a:lnTo>
                  <a:lnTo>
                    <a:pt x="611" y="2068"/>
                  </a:lnTo>
                  <a:lnTo>
                    <a:pt x="1044" y="3329"/>
                  </a:lnTo>
                  <a:lnTo>
                    <a:pt x="1202" y="3762"/>
                  </a:lnTo>
                  <a:lnTo>
                    <a:pt x="1300" y="3939"/>
                  </a:lnTo>
                  <a:lnTo>
                    <a:pt x="1359" y="3959"/>
                  </a:lnTo>
                  <a:lnTo>
                    <a:pt x="1458" y="3939"/>
                  </a:lnTo>
                  <a:lnTo>
                    <a:pt x="1753" y="3860"/>
                  </a:lnTo>
                  <a:lnTo>
                    <a:pt x="2128" y="3723"/>
                  </a:lnTo>
                  <a:lnTo>
                    <a:pt x="9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63"/>
            <p:cNvSpPr/>
            <p:nvPr/>
          </p:nvSpPr>
          <p:spPr>
            <a:xfrm>
              <a:off x="6067508" y="4084473"/>
              <a:ext cx="178715" cy="299289"/>
            </a:xfrm>
            <a:custGeom>
              <a:rect b="b" l="l" r="r" t="t"/>
              <a:pathLst>
                <a:path extrusionOk="0" h="6697" w="3999">
                  <a:moveTo>
                    <a:pt x="2521" y="1"/>
                  </a:moveTo>
                  <a:lnTo>
                    <a:pt x="2049" y="434"/>
                  </a:lnTo>
                  <a:lnTo>
                    <a:pt x="1733" y="769"/>
                  </a:lnTo>
                  <a:lnTo>
                    <a:pt x="1635" y="887"/>
                  </a:lnTo>
                  <a:lnTo>
                    <a:pt x="1596" y="985"/>
                  </a:lnTo>
                  <a:lnTo>
                    <a:pt x="1615" y="1103"/>
                  </a:lnTo>
                  <a:lnTo>
                    <a:pt x="1655" y="1300"/>
                  </a:lnTo>
                  <a:lnTo>
                    <a:pt x="1812" y="1852"/>
                  </a:lnTo>
                  <a:lnTo>
                    <a:pt x="2029" y="2600"/>
                  </a:lnTo>
                  <a:lnTo>
                    <a:pt x="1812" y="2856"/>
                  </a:lnTo>
                  <a:lnTo>
                    <a:pt x="1340" y="3407"/>
                  </a:lnTo>
                  <a:lnTo>
                    <a:pt x="1084" y="3703"/>
                  </a:lnTo>
                  <a:lnTo>
                    <a:pt x="828" y="3959"/>
                  </a:lnTo>
                  <a:lnTo>
                    <a:pt x="611" y="4156"/>
                  </a:lnTo>
                  <a:lnTo>
                    <a:pt x="532" y="4235"/>
                  </a:lnTo>
                  <a:lnTo>
                    <a:pt x="473" y="4254"/>
                  </a:lnTo>
                  <a:lnTo>
                    <a:pt x="394" y="4274"/>
                  </a:lnTo>
                  <a:lnTo>
                    <a:pt x="296" y="4235"/>
                  </a:lnTo>
                  <a:lnTo>
                    <a:pt x="138" y="4175"/>
                  </a:lnTo>
                  <a:lnTo>
                    <a:pt x="79" y="4156"/>
                  </a:lnTo>
                  <a:lnTo>
                    <a:pt x="20" y="4156"/>
                  </a:lnTo>
                  <a:lnTo>
                    <a:pt x="0" y="4215"/>
                  </a:lnTo>
                  <a:lnTo>
                    <a:pt x="0" y="4353"/>
                  </a:lnTo>
                  <a:lnTo>
                    <a:pt x="20" y="4569"/>
                  </a:lnTo>
                  <a:lnTo>
                    <a:pt x="99" y="4884"/>
                  </a:lnTo>
                  <a:lnTo>
                    <a:pt x="178" y="5259"/>
                  </a:lnTo>
                  <a:lnTo>
                    <a:pt x="296" y="5652"/>
                  </a:lnTo>
                  <a:lnTo>
                    <a:pt x="414" y="6027"/>
                  </a:lnTo>
                  <a:lnTo>
                    <a:pt x="532" y="6361"/>
                  </a:lnTo>
                  <a:lnTo>
                    <a:pt x="650" y="6598"/>
                  </a:lnTo>
                  <a:lnTo>
                    <a:pt x="690" y="6657"/>
                  </a:lnTo>
                  <a:lnTo>
                    <a:pt x="729" y="6696"/>
                  </a:lnTo>
                  <a:lnTo>
                    <a:pt x="808" y="6696"/>
                  </a:lnTo>
                  <a:lnTo>
                    <a:pt x="906" y="6637"/>
                  </a:lnTo>
                  <a:lnTo>
                    <a:pt x="1005" y="6539"/>
                  </a:lnTo>
                  <a:lnTo>
                    <a:pt x="1103" y="6420"/>
                  </a:lnTo>
                  <a:lnTo>
                    <a:pt x="1261" y="6223"/>
                  </a:lnTo>
                  <a:lnTo>
                    <a:pt x="1320" y="6105"/>
                  </a:lnTo>
                  <a:lnTo>
                    <a:pt x="2580" y="4904"/>
                  </a:lnTo>
                  <a:lnTo>
                    <a:pt x="3486" y="4057"/>
                  </a:lnTo>
                  <a:lnTo>
                    <a:pt x="3978" y="3604"/>
                  </a:lnTo>
                  <a:lnTo>
                    <a:pt x="3998" y="3585"/>
                  </a:lnTo>
                  <a:lnTo>
                    <a:pt x="3998" y="3545"/>
                  </a:lnTo>
                  <a:lnTo>
                    <a:pt x="3978" y="3427"/>
                  </a:lnTo>
                  <a:lnTo>
                    <a:pt x="3821" y="2994"/>
                  </a:lnTo>
                  <a:lnTo>
                    <a:pt x="3604" y="2403"/>
                  </a:lnTo>
                  <a:lnTo>
                    <a:pt x="3309" y="1753"/>
                  </a:lnTo>
                  <a:lnTo>
                    <a:pt x="2777" y="532"/>
                  </a:lnTo>
                  <a:lnTo>
                    <a:pt x="252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63"/>
            <p:cNvSpPr/>
            <p:nvPr/>
          </p:nvSpPr>
          <p:spPr>
            <a:xfrm>
              <a:off x="5932857" y="3936638"/>
              <a:ext cx="230600" cy="114451"/>
            </a:xfrm>
            <a:custGeom>
              <a:rect b="b" l="l" r="r" t="t"/>
              <a:pathLst>
                <a:path extrusionOk="0" h="2561" w="5160">
                  <a:moveTo>
                    <a:pt x="99" y="0"/>
                  </a:moveTo>
                  <a:lnTo>
                    <a:pt x="60" y="40"/>
                  </a:lnTo>
                  <a:lnTo>
                    <a:pt x="40" y="118"/>
                  </a:lnTo>
                  <a:lnTo>
                    <a:pt x="20" y="394"/>
                  </a:lnTo>
                  <a:lnTo>
                    <a:pt x="1" y="768"/>
                  </a:lnTo>
                  <a:lnTo>
                    <a:pt x="1" y="1221"/>
                  </a:lnTo>
                  <a:lnTo>
                    <a:pt x="20" y="1654"/>
                  </a:lnTo>
                  <a:lnTo>
                    <a:pt x="60" y="2068"/>
                  </a:lnTo>
                  <a:lnTo>
                    <a:pt x="119" y="2363"/>
                  </a:lnTo>
                  <a:lnTo>
                    <a:pt x="158" y="2462"/>
                  </a:lnTo>
                  <a:lnTo>
                    <a:pt x="178" y="2521"/>
                  </a:lnTo>
                  <a:lnTo>
                    <a:pt x="257" y="2560"/>
                  </a:lnTo>
                  <a:lnTo>
                    <a:pt x="394" y="2560"/>
                  </a:lnTo>
                  <a:lnTo>
                    <a:pt x="453" y="2541"/>
                  </a:lnTo>
                  <a:lnTo>
                    <a:pt x="552" y="2482"/>
                  </a:lnTo>
                  <a:lnTo>
                    <a:pt x="572" y="2442"/>
                  </a:lnTo>
                  <a:lnTo>
                    <a:pt x="2679" y="2324"/>
                  </a:lnTo>
                  <a:lnTo>
                    <a:pt x="4195" y="2245"/>
                  </a:lnTo>
                  <a:lnTo>
                    <a:pt x="5081" y="2166"/>
                  </a:lnTo>
                  <a:lnTo>
                    <a:pt x="5121" y="2166"/>
                  </a:lnTo>
                  <a:lnTo>
                    <a:pt x="5140" y="2147"/>
                  </a:lnTo>
                  <a:lnTo>
                    <a:pt x="5160" y="2088"/>
                  </a:lnTo>
                  <a:lnTo>
                    <a:pt x="5160" y="1989"/>
                  </a:lnTo>
                  <a:lnTo>
                    <a:pt x="5121" y="1851"/>
                  </a:lnTo>
                  <a:lnTo>
                    <a:pt x="4983" y="1556"/>
                  </a:lnTo>
                  <a:lnTo>
                    <a:pt x="4766" y="1221"/>
                  </a:lnTo>
                  <a:lnTo>
                    <a:pt x="4550" y="867"/>
                  </a:lnTo>
                  <a:lnTo>
                    <a:pt x="4353" y="571"/>
                  </a:lnTo>
                  <a:lnTo>
                    <a:pt x="4136" y="276"/>
                  </a:lnTo>
                  <a:lnTo>
                    <a:pt x="2364" y="197"/>
                  </a:lnTo>
                  <a:lnTo>
                    <a:pt x="1005" y="118"/>
                  </a:lnTo>
                  <a:lnTo>
                    <a:pt x="453" y="59"/>
                  </a:lnTo>
                  <a:lnTo>
                    <a:pt x="9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63"/>
            <p:cNvSpPr/>
            <p:nvPr/>
          </p:nvSpPr>
          <p:spPr>
            <a:xfrm>
              <a:off x="5958375" y="3912863"/>
              <a:ext cx="124149" cy="106541"/>
            </a:xfrm>
            <a:custGeom>
              <a:rect b="b" l="l" r="r" t="t"/>
              <a:pathLst>
                <a:path extrusionOk="0" h="2384" w="2778">
                  <a:moveTo>
                    <a:pt x="906" y="1"/>
                  </a:moveTo>
                  <a:lnTo>
                    <a:pt x="828" y="40"/>
                  </a:lnTo>
                  <a:lnTo>
                    <a:pt x="749" y="79"/>
                  </a:lnTo>
                  <a:lnTo>
                    <a:pt x="670" y="158"/>
                  </a:lnTo>
                  <a:lnTo>
                    <a:pt x="513" y="79"/>
                  </a:lnTo>
                  <a:lnTo>
                    <a:pt x="454" y="60"/>
                  </a:lnTo>
                  <a:lnTo>
                    <a:pt x="394" y="40"/>
                  </a:lnTo>
                  <a:lnTo>
                    <a:pt x="296" y="60"/>
                  </a:lnTo>
                  <a:lnTo>
                    <a:pt x="237" y="119"/>
                  </a:lnTo>
                  <a:lnTo>
                    <a:pt x="158" y="197"/>
                  </a:lnTo>
                  <a:lnTo>
                    <a:pt x="119" y="296"/>
                  </a:lnTo>
                  <a:lnTo>
                    <a:pt x="40" y="434"/>
                  </a:lnTo>
                  <a:lnTo>
                    <a:pt x="20" y="552"/>
                  </a:lnTo>
                  <a:lnTo>
                    <a:pt x="1" y="729"/>
                  </a:lnTo>
                  <a:lnTo>
                    <a:pt x="1" y="965"/>
                  </a:lnTo>
                  <a:lnTo>
                    <a:pt x="20" y="1241"/>
                  </a:lnTo>
                  <a:lnTo>
                    <a:pt x="60" y="1477"/>
                  </a:lnTo>
                  <a:lnTo>
                    <a:pt x="138" y="1714"/>
                  </a:lnTo>
                  <a:lnTo>
                    <a:pt x="158" y="1793"/>
                  </a:lnTo>
                  <a:lnTo>
                    <a:pt x="217" y="1871"/>
                  </a:lnTo>
                  <a:lnTo>
                    <a:pt x="257" y="1911"/>
                  </a:lnTo>
                  <a:lnTo>
                    <a:pt x="316" y="1930"/>
                  </a:lnTo>
                  <a:lnTo>
                    <a:pt x="434" y="1950"/>
                  </a:lnTo>
                  <a:lnTo>
                    <a:pt x="552" y="1930"/>
                  </a:lnTo>
                  <a:lnTo>
                    <a:pt x="749" y="1891"/>
                  </a:lnTo>
                  <a:lnTo>
                    <a:pt x="906" y="1832"/>
                  </a:lnTo>
                  <a:lnTo>
                    <a:pt x="966" y="1812"/>
                  </a:lnTo>
                  <a:lnTo>
                    <a:pt x="985" y="1911"/>
                  </a:lnTo>
                  <a:lnTo>
                    <a:pt x="1064" y="2108"/>
                  </a:lnTo>
                  <a:lnTo>
                    <a:pt x="1103" y="2226"/>
                  </a:lnTo>
                  <a:lnTo>
                    <a:pt x="1182" y="2305"/>
                  </a:lnTo>
                  <a:lnTo>
                    <a:pt x="1261" y="2364"/>
                  </a:lnTo>
                  <a:lnTo>
                    <a:pt x="1300" y="2383"/>
                  </a:lnTo>
                  <a:lnTo>
                    <a:pt x="1359" y="2383"/>
                  </a:lnTo>
                  <a:lnTo>
                    <a:pt x="1458" y="2344"/>
                  </a:lnTo>
                  <a:lnTo>
                    <a:pt x="1556" y="2305"/>
                  </a:lnTo>
                  <a:lnTo>
                    <a:pt x="1753" y="2206"/>
                  </a:lnTo>
                  <a:lnTo>
                    <a:pt x="1950" y="2068"/>
                  </a:lnTo>
                  <a:lnTo>
                    <a:pt x="2009" y="2127"/>
                  </a:lnTo>
                  <a:lnTo>
                    <a:pt x="2147" y="2245"/>
                  </a:lnTo>
                  <a:lnTo>
                    <a:pt x="2246" y="2305"/>
                  </a:lnTo>
                  <a:lnTo>
                    <a:pt x="2344" y="2344"/>
                  </a:lnTo>
                  <a:lnTo>
                    <a:pt x="2462" y="2344"/>
                  </a:lnTo>
                  <a:lnTo>
                    <a:pt x="2561" y="2324"/>
                  </a:lnTo>
                  <a:lnTo>
                    <a:pt x="2620" y="2285"/>
                  </a:lnTo>
                  <a:lnTo>
                    <a:pt x="2659" y="2226"/>
                  </a:lnTo>
                  <a:lnTo>
                    <a:pt x="2698" y="2127"/>
                  </a:lnTo>
                  <a:lnTo>
                    <a:pt x="2718" y="2009"/>
                  </a:lnTo>
                  <a:lnTo>
                    <a:pt x="2758" y="1733"/>
                  </a:lnTo>
                  <a:lnTo>
                    <a:pt x="2777" y="1418"/>
                  </a:lnTo>
                  <a:lnTo>
                    <a:pt x="2758" y="1084"/>
                  </a:lnTo>
                  <a:lnTo>
                    <a:pt x="2718" y="788"/>
                  </a:lnTo>
                  <a:lnTo>
                    <a:pt x="2659" y="552"/>
                  </a:lnTo>
                  <a:lnTo>
                    <a:pt x="2620" y="473"/>
                  </a:lnTo>
                  <a:lnTo>
                    <a:pt x="2580" y="414"/>
                  </a:lnTo>
                  <a:lnTo>
                    <a:pt x="2541" y="375"/>
                  </a:lnTo>
                  <a:lnTo>
                    <a:pt x="2482" y="335"/>
                  </a:lnTo>
                  <a:lnTo>
                    <a:pt x="2324" y="296"/>
                  </a:lnTo>
                  <a:lnTo>
                    <a:pt x="2167" y="276"/>
                  </a:lnTo>
                  <a:lnTo>
                    <a:pt x="2009" y="276"/>
                  </a:lnTo>
                  <a:lnTo>
                    <a:pt x="1753" y="296"/>
                  </a:lnTo>
                  <a:lnTo>
                    <a:pt x="1635" y="316"/>
                  </a:lnTo>
                  <a:lnTo>
                    <a:pt x="1537" y="237"/>
                  </a:lnTo>
                  <a:lnTo>
                    <a:pt x="1438" y="138"/>
                  </a:lnTo>
                  <a:lnTo>
                    <a:pt x="1300" y="60"/>
                  </a:lnTo>
                  <a:lnTo>
                    <a:pt x="1162"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63"/>
            <p:cNvSpPr/>
            <p:nvPr/>
          </p:nvSpPr>
          <p:spPr>
            <a:xfrm>
              <a:off x="5975089" y="4029906"/>
              <a:ext cx="440107" cy="388177"/>
            </a:xfrm>
            <a:custGeom>
              <a:rect b="b" l="l" r="r" t="t"/>
              <a:pathLst>
                <a:path extrusionOk="0" h="8686" w="9848">
                  <a:moveTo>
                    <a:pt x="946" y="1"/>
                  </a:moveTo>
                  <a:lnTo>
                    <a:pt x="729" y="20"/>
                  </a:lnTo>
                  <a:lnTo>
                    <a:pt x="552" y="40"/>
                  </a:lnTo>
                  <a:lnTo>
                    <a:pt x="375" y="99"/>
                  </a:lnTo>
                  <a:lnTo>
                    <a:pt x="217" y="178"/>
                  </a:lnTo>
                  <a:lnTo>
                    <a:pt x="158" y="217"/>
                  </a:lnTo>
                  <a:lnTo>
                    <a:pt x="119" y="276"/>
                  </a:lnTo>
                  <a:lnTo>
                    <a:pt x="60" y="335"/>
                  </a:lnTo>
                  <a:lnTo>
                    <a:pt x="40" y="414"/>
                  </a:lnTo>
                  <a:lnTo>
                    <a:pt x="20" y="493"/>
                  </a:lnTo>
                  <a:lnTo>
                    <a:pt x="1" y="591"/>
                  </a:lnTo>
                  <a:lnTo>
                    <a:pt x="40" y="828"/>
                  </a:lnTo>
                  <a:lnTo>
                    <a:pt x="99" y="1163"/>
                  </a:lnTo>
                  <a:lnTo>
                    <a:pt x="217" y="1576"/>
                  </a:lnTo>
                  <a:lnTo>
                    <a:pt x="355" y="2068"/>
                  </a:lnTo>
                  <a:lnTo>
                    <a:pt x="552" y="2620"/>
                  </a:lnTo>
                  <a:lnTo>
                    <a:pt x="769" y="3191"/>
                  </a:lnTo>
                  <a:lnTo>
                    <a:pt x="1005" y="3801"/>
                  </a:lnTo>
                  <a:lnTo>
                    <a:pt x="1281" y="4432"/>
                  </a:lnTo>
                  <a:lnTo>
                    <a:pt x="1576" y="5042"/>
                  </a:lnTo>
                  <a:lnTo>
                    <a:pt x="1891" y="5672"/>
                  </a:lnTo>
                  <a:lnTo>
                    <a:pt x="2226" y="6263"/>
                  </a:lnTo>
                  <a:lnTo>
                    <a:pt x="2561" y="6795"/>
                  </a:lnTo>
                  <a:lnTo>
                    <a:pt x="2915" y="7307"/>
                  </a:lnTo>
                  <a:lnTo>
                    <a:pt x="3093" y="7523"/>
                  </a:lnTo>
                  <a:lnTo>
                    <a:pt x="3270" y="7740"/>
                  </a:lnTo>
                  <a:lnTo>
                    <a:pt x="3447" y="7937"/>
                  </a:lnTo>
                  <a:lnTo>
                    <a:pt x="3624" y="8094"/>
                  </a:lnTo>
                  <a:lnTo>
                    <a:pt x="3801" y="8252"/>
                  </a:lnTo>
                  <a:lnTo>
                    <a:pt x="3979" y="8370"/>
                  </a:lnTo>
                  <a:lnTo>
                    <a:pt x="4176" y="8469"/>
                  </a:lnTo>
                  <a:lnTo>
                    <a:pt x="4353" y="8547"/>
                  </a:lnTo>
                  <a:lnTo>
                    <a:pt x="4550" y="8606"/>
                  </a:lnTo>
                  <a:lnTo>
                    <a:pt x="4747" y="8646"/>
                  </a:lnTo>
                  <a:lnTo>
                    <a:pt x="4944" y="8665"/>
                  </a:lnTo>
                  <a:lnTo>
                    <a:pt x="5160" y="8685"/>
                  </a:lnTo>
                  <a:lnTo>
                    <a:pt x="5377" y="8665"/>
                  </a:lnTo>
                  <a:lnTo>
                    <a:pt x="5574" y="8646"/>
                  </a:lnTo>
                  <a:lnTo>
                    <a:pt x="5790" y="8606"/>
                  </a:lnTo>
                  <a:lnTo>
                    <a:pt x="6007" y="8567"/>
                  </a:lnTo>
                  <a:lnTo>
                    <a:pt x="6243" y="8508"/>
                  </a:lnTo>
                  <a:lnTo>
                    <a:pt x="6460" y="8429"/>
                  </a:lnTo>
                  <a:lnTo>
                    <a:pt x="6873" y="8232"/>
                  </a:lnTo>
                  <a:lnTo>
                    <a:pt x="7307" y="7996"/>
                  </a:lnTo>
                  <a:lnTo>
                    <a:pt x="7720" y="7740"/>
                  </a:lnTo>
                  <a:lnTo>
                    <a:pt x="8094" y="7444"/>
                  </a:lnTo>
                  <a:lnTo>
                    <a:pt x="8469" y="7129"/>
                  </a:lnTo>
                  <a:lnTo>
                    <a:pt x="8803" y="6795"/>
                  </a:lnTo>
                  <a:lnTo>
                    <a:pt x="9099" y="6440"/>
                  </a:lnTo>
                  <a:lnTo>
                    <a:pt x="9355" y="6086"/>
                  </a:lnTo>
                  <a:lnTo>
                    <a:pt x="9552" y="5731"/>
                  </a:lnTo>
                  <a:lnTo>
                    <a:pt x="9630" y="5554"/>
                  </a:lnTo>
                  <a:lnTo>
                    <a:pt x="9709" y="5377"/>
                  </a:lnTo>
                  <a:lnTo>
                    <a:pt x="9808" y="5042"/>
                  </a:lnTo>
                  <a:lnTo>
                    <a:pt x="9847" y="4766"/>
                  </a:lnTo>
                  <a:lnTo>
                    <a:pt x="9847" y="4550"/>
                  </a:lnTo>
                  <a:lnTo>
                    <a:pt x="9808" y="4353"/>
                  </a:lnTo>
                  <a:lnTo>
                    <a:pt x="9749" y="4195"/>
                  </a:lnTo>
                  <a:lnTo>
                    <a:pt x="9650" y="4077"/>
                  </a:lnTo>
                  <a:lnTo>
                    <a:pt x="9532" y="3998"/>
                  </a:lnTo>
                  <a:lnTo>
                    <a:pt x="9394" y="3939"/>
                  </a:lnTo>
                  <a:lnTo>
                    <a:pt x="9256" y="3900"/>
                  </a:lnTo>
                  <a:lnTo>
                    <a:pt x="9118" y="3860"/>
                  </a:lnTo>
                  <a:lnTo>
                    <a:pt x="8862" y="3860"/>
                  </a:lnTo>
                  <a:lnTo>
                    <a:pt x="8666" y="3880"/>
                  </a:lnTo>
                  <a:lnTo>
                    <a:pt x="8587" y="3900"/>
                  </a:lnTo>
                  <a:lnTo>
                    <a:pt x="8173" y="4156"/>
                  </a:lnTo>
                  <a:lnTo>
                    <a:pt x="7720" y="4432"/>
                  </a:lnTo>
                  <a:lnTo>
                    <a:pt x="7169" y="4747"/>
                  </a:lnTo>
                  <a:lnTo>
                    <a:pt x="6578" y="5042"/>
                  </a:lnTo>
                  <a:lnTo>
                    <a:pt x="6263" y="5160"/>
                  </a:lnTo>
                  <a:lnTo>
                    <a:pt x="5968" y="5278"/>
                  </a:lnTo>
                  <a:lnTo>
                    <a:pt x="5692" y="5357"/>
                  </a:lnTo>
                  <a:lnTo>
                    <a:pt x="5436" y="5396"/>
                  </a:lnTo>
                  <a:lnTo>
                    <a:pt x="5180" y="5416"/>
                  </a:lnTo>
                  <a:lnTo>
                    <a:pt x="5081" y="5416"/>
                  </a:lnTo>
                  <a:lnTo>
                    <a:pt x="4983" y="5377"/>
                  </a:lnTo>
                  <a:lnTo>
                    <a:pt x="4885" y="5337"/>
                  </a:lnTo>
                  <a:lnTo>
                    <a:pt x="4786" y="5278"/>
                  </a:lnTo>
                  <a:lnTo>
                    <a:pt x="4668" y="5200"/>
                  </a:lnTo>
                  <a:lnTo>
                    <a:pt x="4569" y="5081"/>
                  </a:lnTo>
                  <a:lnTo>
                    <a:pt x="4353" y="4806"/>
                  </a:lnTo>
                  <a:lnTo>
                    <a:pt x="4136" y="4451"/>
                  </a:lnTo>
                  <a:lnTo>
                    <a:pt x="3900" y="4057"/>
                  </a:lnTo>
                  <a:lnTo>
                    <a:pt x="3683" y="3624"/>
                  </a:lnTo>
                  <a:lnTo>
                    <a:pt x="3467" y="3151"/>
                  </a:lnTo>
                  <a:lnTo>
                    <a:pt x="3250" y="2679"/>
                  </a:lnTo>
                  <a:lnTo>
                    <a:pt x="2876" y="1773"/>
                  </a:lnTo>
                  <a:lnTo>
                    <a:pt x="2561" y="966"/>
                  </a:lnTo>
                  <a:lnTo>
                    <a:pt x="2285" y="198"/>
                  </a:lnTo>
                  <a:lnTo>
                    <a:pt x="1931" y="119"/>
                  </a:lnTo>
                  <a:lnTo>
                    <a:pt x="1576" y="60"/>
                  </a:lnTo>
                  <a:lnTo>
                    <a:pt x="1143" y="20"/>
                  </a:lnTo>
                  <a:lnTo>
                    <a:pt x="94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63"/>
            <p:cNvSpPr/>
            <p:nvPr/>
          </p:nvSpPr>
          <p:spPr>
            <a:xfrm>
              <a:off x="5973346" y="3982401"/>
              <a:ext cx="123255" cy="95100"/>
            </a:xfrm>
            <a:custGeom>
              <a:rect b="b" l="l" r="r" t="t"/>
              <a:pathLst>
                <a:path extrusionOk="0" h="2128" w="2758">
                  <a:moveTo>
                    <a:pt x="1280" y="0"/>
                  </a:moveTo>
                  <a:lnTo>
                    <a:pt x="1221" y="20"/>
                  </a:lnTo>
                  <a:lnTo>
                    <a:pt x="1182" y="59"/>
                  </a:lnTo>
                  <a:lnTo>
                    <a:pt x="1103" y="138"/>
                  </a:lnTo>
                  <a:lnTo>
                    <a:pt x="1044" y="256"/>
                  </a:lnTo>
                  <a:lnTo>
                    <a:pt x="1005" y="374"/>
                  </a:lnTo>
                  <a:lnTo>
                    <a:pt x="985" y="493"/>
                  </a:lnTo>
                  <a:lnTo>
                    <a:pt x="985" y="591"/>
                  </a:lnTo>
                  <a:lnTo>
                    <a:pt x="1005" y="689"/>
                  </a:lnTo>
                  <a:lnTo>
                    <a:pt x="1064" y="768"/>
                  </a:lnTo>
                  <a:lnTo>
                    <a:pt x="1182" y="945"/>
                  </a:lnTo>
                  <a:lnTo>
                    <a:pt x="1359" y="1103"/>
                  </a:lnTo>
                  <a:lnTo>
                    <a:pt x="0" y="1359"/>
                  </a:lnTo>
                  <a:lnTo>
                    <a:pt x="59" y="1477"/>
                  </a:lnTo>
                  <a:lnTo>
                    <a:pt x="158" y="1615"/>
                  </a:lnTo>
                  <a:lnTo>
                    <a:pt x="276" y="1753"/>
                  </a:lnTo>
                  <a:lnTo>
                    <a:pt x="434" y="1891"/>
                  </a:lnTo>
                  <a:lnTo>
                    <a:pt x="611" y="2009"/>
                  </a:lnTo>
                  <a:lnTo>
                    <a:pt x="709" y="2068"/>
                  </a:lnTo>
                  <a:lnTo>
                    <a:pt x="808" y="2107"/>
                  </a:lnTo>
                  <a:lnTo>
                    <a:pt x="926" y="2127"/>
                  </a:lnTo>
                  <a:lnTo>
                    <a:pt x="1044" y="2127"/>
                  </a:lnTo>
                  <a:lnTo>
                    <a:pt x="1300" y="2107"/>
                  </a:lnTo>
                  <a:lnTo>
                    <a:pt x="1556" y="2029"/>
                  </a:lnTo>
                  <a:lnTo>
                    <a:pt x="1832" y="1930"/>
                  </a:lnTo>
                  <a:lnTo>
                    <a:pt x="2107" y="1812"/>
                  </a:lnTo>
                  <a:lnTo>
                    <a:pt x="2344" y="1674"/>
                  </a:lnTo>
                  <a:lnTo>
                    <a:pt x="2541" y="1536"/>
                  </a:lnTo>
                  <a:lnTo>
                    <a:pt x="2679" y="1379"/>
                  </a:lnTo>
                  <a:lnTo>
                    <a:pt x="2738" y="1320"/>
                  </a:lnTo>
                  <a:lnTo>
                    <a:pt x="2757" y="1241"/>
                  </a:lnTo>
                  <a:lnTo>
                    <a:pt x="2757" y="1182"/>
                  </a:lnTo>
                  <a:lnTo>
                    <a:pt x="2757" y="1103"/>
                  </a:lnTo>
                  <a:lnTo>
                    <a:pt x="2718" y="1044"/>
                  </a:lnTo>
                  <a:lnTo>
                    <a:pt x="2659" y="965"/>
                  </a:lnTo>
                  <a:lnTo>
                    <a:pt x="2521" y="808"/>
                  </a:lnTo>
                  <a:lnTo>
                    <a:pt x="2324" y="670"/>
                  </a:lnTo>
                  <a:lnTo>
                    <a:pt x="1911" y="355"/>
                  </a:lnTo>
                  <a:lnTo>
                    <a:pt x="1714" y="217"/>
                  </a:lnTo>
                  <a:lnTo>
                    <a:pt x="1536" y="99"/>
                  </a:lnTo>
                  <a:lnTo>
                    <a:pt x="1458" y="40"/>
                  </a:lnTo>
                  <a:lnTo>
                    <a:pt x="1399" y="20"/>
                  </a:lnTo>
                  <a:lnTo>
                    <a:pt x="133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63"/>
            <p:cNvSpPr/>
            <p:nvPr/>
          </p:nvSpPr>
          <p:spPr>
            <a:xfrm>
              <a:off x="6270803" y="4221760"/>
              <a:ext cx="153153" cy="261436"/>
            </a:xfrm>
            <a:custGeom>
              <a:rect b="b" l="l" r="r" t="t"/>
              <a:pathLst>
                <a:path extrusionOk="0" h="5850" w="3427">
                  <a:moveTo>
                    <a:pt x="1261" y="1"/>
                  </a:moveTo>
                  <a:lnTo>
                    <a:pt x="0" y="257"/>
                  </a:lnTo>
                  <a:lnTo>
                    <a:pt x="1891" y="5849"/>
                  </a:lnTo>
                  <a:lnTo>
                    <a:pt x="2147" y="5712"/>
                  </a:lnTo>
                  <a:lnTo>
                    <a:pt x="2679" y="5416"/>
                  </a:lnTo>
                  <a:lnTo>
                    <a:pt x="2974" y="5239"/>
                  </a:lnTo>
                  <a:lnTo>
                    <a:pt x="3210" y="5062"/>
                  </a:lnTo>
                  <a:lnTo>
                    <a:pt x="3309" y="4983"/>
                  </a:lnTo>
                  <a:lnTo>
                    <a:pt x="3388" y="4924"/>
                  </a:lnTo>
                  <a:lnTo>
                    <a:pt x="3427" y="4845"/>
                  </a:lnTo>
                  <a:lnTo>
                    <a:pt x="3427" y="4806"/>
                  </a:lnTo>
                  <a:lnTo>
                    <a:pt x="3329" y="4510"/>
                  </a:lnTo>
                  <a:lnTo>
                    <a:pt x="3073" y="3939"/>
                  </a:lnTo>
                  <a:lnTo>
                    <a:pt x="2324" y="2305"/>
                  </a:lnTo>
                  <a:lnTo>
                    <a:pt x="12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63"/>
            <p:cNvSpPr/>
            <p:nvPr/>
          </p:nvSpPr>
          <p:spPr>
            <a:xfrm>
              <a:off x="6107997" y="4118795"/>
              <a:ext cx="138226" cy="228857"/>
            </a:xfrm>
            <a:custGeom>
              <a:rect b="b" l="l" r="r" t="t"/>
              <a:pathLst>
                <a:path extrusionOk="0" h="5121" w="3093">
                  <a:moveTo>
                    <a:pt x="1694" y="1"/>
                  </a:moveTo>
                  <a:lnTo>
                    <a:pt x="1615" y="20"/>
                  </a:lnTo>
                  <a:lnTo>
                    <a:pt x="1418" y="99"/>
                  </a:lnTo>
                  <a:lnTo>
                    <a:pt x="1320" y="138"/>
                  </a:lnTo>
                  <a:lnTo>
                    <a:pt x="1241" y="198"/>
                  </a:lnTo>
                  <a:lnTo>
                    <a:pt x="1182" y="257"/>
                  </a:lnTo>
                  <a:lnTo>
                    <a:pt x="1182" y="276"/>
                  </a:lnTo>
                  <a:lnTo>
                    <a:pt x="1162" y="316"/>
                  </a:lnTo>
                  <a:lnTo>
                    <a:pt x="1359" y="1359"/>
                  </a:lnTo>
                  <a:lnTo>
                    <a:pt x="1280" y="1379"/>
                  </a:lnTo>
                  <a:lnTo>
                    <a:pt x="1123" y="1418"/>
                  </a:lnTo>
                  <a:lnTo>
                    <a:pt x="1024" y="1438"/>
                  </a:lnTo>
                  <a:lnTo>
                    <a:pt x="926" y="1497"/>
                  </a:lnTo>
                  <a:lnTo>
                    <a:pt x="827" y="1556"/>
                  </a:lnTo>
                  <a:lnTo>
                    <a:pt x="729" y="1655"/>
                  </a:lnTo>
                  <a:lnTo>
                    <a:pt x="670" y="1753"/>
                  </a:lnTo>
                  <a:lnTo>
                    <a:pt x="611" y="1852"/>
                  </a:lnTo>
                  <a:lnTo>
                    <a:pt x="591" y="1950"/>
                  </a:lnTo>
                  <a:lnTo>
                    <a:pt x="571" y="2029"/>
                  </a:lnTo>
                  <a:lnTo>
                    <a:pt x="552" y="2167"/>
                  </a:lnTo>
                  <a:lnTo>
                    <a:pt x="571" y="2206"/>
                  </a:lnTo>
                  <a:lnTo>
                    <a:pt x="473" y="2226"/>
                  </a:lnTo>
                  <a:lnTo>
                    <a:pt x="375" y="2246"/>
                  </a:lnTo>
                  <a:lnTo>
                    <a:pt x="276" y="2285"/>
                  </a:lnTo>
                  <a:lnTo>
                    <a:pt x="178" y="2344"/>
                  </a:lnTo>
                  <a:lnTo>
                    <a:pt x="79" y="2423"/>
                  </a:lnTo>
                  <a:lnTo>
                    <a:pt x="40" y="2462"/>
                  </a:lnTo>
                  <a:lnTo>
                    <a:pt x="20" y="2521"/>
                  </a:lnTo>
                  <a:lnTo>
                    <a:pt x="0" y="2580"/>
                  </a:lnTo>
                  <a:lnTo>
                    <a:pt x="0" y="2659"/>
                  </a:lnTo>
                  <a:lnTo>
                    <a:pt x="40" y="2876"/>
                  </a:lnTo>
                  <a:lnTo>
                    <a:pt x="99" y="3171"/>
                  </a:lnTo>
                  <a:lnTo>
                    <a:pt x="276" y="3959"/>
                  </a:lnTo>
                  <a:lnTo>
                    <a:pt x="375" y="4333"/>
                  </a:lnTo>
                  <a:lnTo>
                    <a:pt x="493" y="4668"/>
                  </a:lnTo>
                  <a:lnTo>
                    <a:pt x="571" y="4943"/>
                  </a:lnTo>
                  <a:lnTo>
                    <a:pt x="631" y="5022"/>
                  </a:lnTo>
                  <a:lnTo>
                    <a:pt x="670" y="5081"/>
                  </a:lnTo>
                  <a:lnTo>
                    <a:pt x="729" y="5101"/>
                  </a:lnTo>
                  <a:lnTo>
                    <a:pt x="808" y="5121"/>
                  </a:lnTo>
                  <a:lnTo>
                    <a:pt x="1103" y="5121"/>
                  </a:lnTo>
                  <a:lnTo>
                    <a:pt x="1458" y="5101"/>
                  </a:lnTo>
                  <a:lnTo>
                    <a:pt x="1871" y="5042"/>
                  </a:lnTo>
                  <a:lnTo>
                    <a:pt x="2265" y="4963"/>
                  </a:lnTo>
                  <a:lnTo>
                    <a:pt x="2619" y="4865"/>
                  </a:lnTo>
                  <a:lnTo>
                    <a:pt x="2895" y="4766"/>
                  </a:lnTo>
                  <a:lnTo>
                    <a:pt x="2974" y="4707"/>
                  </a:lnTo>
                  <a:lnTo>
                    <a:pt x="3033" y="4668"/>
                  </a:lnTo>
                  <a:lnTo>
                    <a:pt x="3053" y="4589"/>
                  </a:lnTo>
                  <a:lnTo>
                    <a:pt x="3072" y="4510"/>
                  </a:lnTo>
                  <a:lnTo>
                    <a:pt x="3092" y="4274"/>
                  </a:lnTo>
                  <a:lnTo>
                    <a:pt x="3072" y="3998"/>
                  </a:lnTo>
                  <a:lnTo>
                    <a:pt x="3053" y="3683"/>
                  </a:lnTo>
                  <a:lnTo>
                    <a:pt x="3013" y="3171"/>
                  </a:lnTo>
                  <a:lnTo>
                    <a:pt x="2974" y="2935"/>
                  </a:lnTo>
                  <a:lnTo>
                    <a:pt x="2935" y="2974"/>
                  </a:lnTo>
                  <a:lnTo>
                    <a:pt x="2856" y="3014"/>
                  </a:lnTo>
                  <a:lnTo>
                    <a:pt x="2757" y="3014"/>
                  </a:lnTo>
                  <a:lnTo>
                    <a:pt x="2698" y="2974"/>
                  </a:lnTo>
                  <a:lnTo>
                    <a:pt x="2659" y="2895"/>
                  </a:lnTo>
                  <a:lnTo>
                    <a:pt x="2462" y="2344"/>
                  </a:lnTo>
                  <a:lnTo>
                    <a:pt x="2127" y="1359"/>
                  </a:lnTo>
                  <a:lnTo>
                    <a:pt x="169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63"/>
            <p:cNvSpPr/>
            <p:nvPr/>
          </p:nvSpPr>
          <p:spPr>
            <a:xfrm>
              <a:off x="6137046" y="4252552"/>
              <a:ext cx="469111" cy="469156"/>
            </a:xfrm>
            <a:custGeom>
              <a:rect b="b" l="l" r="r" t="t"/>
              <a:pathLst>
                <a:path extrusionOk="0" h="10498" w="10497">
                  <a:moveTo>
                    <a:pt x="8212" y="1"/>
                  </a:moveTo>
                  <a:lnTo>
                    <a:pt x="8094" y="21"/>
                  </a:lnTo>
                  <a:lnTo>
                    <a:pt x="7976" y="40"/>
                  </a:lnTo>
                  <a:lnTo>
                    <a:pt x="7877" y="60"/>
                  </a:lnTo>
                  <a:lnTo>
                    <a:pt x="7779" y="119"/>
                  </a:lnTo>
                  <a:lnTo>
                    <a:pt x="7680" y="178"/>
                  </a:lnTo>
                  <a:lnTo>
                    <a:pt x="7503" y="316"/>
                  </a:lnTo>
                  <a:lnTo>
                    <a:pt x="7346" y="493"/>
                  </a:lnTo>
                  <a:lnTo>
                    <a:pt x="7188" y="710"/>
                  </a:lnTo>
                  <a:lnTo>
                    <a:pt x="7050" y="926"/>
                  </a:lnTo>
                  <a:lnTo>
                    <a:pt x="6932" y="1182"/>
                  </a:lnTo>
                  <a:lnTo>
                    <a:pt x="6834" y="1458"/>
                  </a:lnTo>
                  <a:lnTo>
                    <a:pt x="6735" y="1734"/>
                  </a:lnTo>
                  <a:lnTo>
                    <a:pt x="6597" y="2266"/>
                  </a:lnTo>
                  <a:lnTo>
                    <a:pt x="6479" y="2778"/>
                  </a:lnTo>
                  <a:lnTo>
                    <a:pt x="6420" y="3191"/>
                  </a:lnTo>
                  <a:lnTo>
                    <a:pt x="6400" y="3388"/>
                  </a:lnTo>
                  <a:lnTo>
                    <a:pt x="6341" y="3605"/>
                  </a:lnTo>
                  <a:lnTo>
                    <a:pt x="6243" y="3821"/>
                  </a:lnTo>
                  <a:lnTo>
                    <a:pt x="6144" y="4077"/>
                  </a:lnTo>
                  <a:lnTo>
                    <a:pt x="5908" y="4589"/>
                  </a:lnTo>
                  <a:lnTo>
                    <a:pt x="5632" y="5101"/>
                  </a:lnTo>
                  <a:lnTo>
                    <a:pt x="5357" y="5554"/>
                  </a:lnTo>
                  <a:lnTo>
                    <a:pt x="5120" y="5909"/>
                  </a:lnTo>
                  <a:lnTo>
                    <a:pt x="4963" y="6145"/>
                  </a:lnTo>
                  <a:lnTo>
                    <a:pt x="4923" y="6204"/>
                  </a:lnTo>
                  <a:lnTo>
                    <a:pt x="4904" y="6204"/>
                  </a:lnTo>
                  <a:lnTo>
                    <a:pt x="4884" y="6106"/>
                  </a:lnTo>
                  <a:lnTo>
                    <a:pt x="4805" y="5987"/>
                  </a:lnTo>
                  <a:lnTo>
                    <a:pt x="4569" y="5594"/>
                  </a:lnTo>
                  <a:lnTo>
                    <a:pt x="4254" y="5121"/>
                  </a:lnTo>
                  <a:lnTo>
                    <a:pt x="3939" y="4629"/>
                  </a:lnTo>
                  <a:lnTo>
                    <a:pt x="3762" y="4314"/>
                  </a:lnTo>
                  <a:lnTo>
                    <a:pt x="3565" y="3861"/>
                  </a:lnTo>
                  <a:lnTo>
                    <a:pt x="3131" y="2837"/>
                  </a:lnTo>
                  <a:lnTo>
                    <a:pt x="2600" y="1517"/>
                  </a:lnTo>
                  <a:lnTo>
                    <a:pt x="2403" y="1478"/>
                  </a:lnTo>
                  <a:lnTo>
                    <a:pt x="2206" y="1478"/>
                  </a:lnTo>
                  <a:lnTo>
                    <a:pt x="1989" y="1498"/>
                  </a:lnTo>
                  <a:lnTo>
                    <a:pt x="1773" y="1557"/>
                  </a:lnTo>
                  <a:lnTo>
                    <a:pt x="1556" y="1616"/>
                  </a:lnTo>
                  <a:lnTo>
                    <a:pt x="1359" y="1694"/>
                  </a:lnTo>
                  <a:lnTo>
                    <a:pt x="945" y="1872"/>
                  </a:lnTo>
                  <a:lnTo>
                    <a:pt x="571" y="2069"/>
                  </a:lnTo>
                  <a:lnTo>
                    <a:pt x="276" y="2246"/>
                  </a:lnTo>
                  <a:lnTo>
                    <a:pt x="0" y="2423"/>
                  </a:lnTo>
                  <a:lnTo>
                    <a:pt x="118" y="3034"/>
                  </a:lnTo>
                  <a:lnTo>
                    <a:pt x="256" y="3605"/>
                  </a:lnTo>
                  <a:lnTo>
                    <a:pt x="414" y="4156"/>
                  </a:lnTo>
                  <a:lnTo>
                    <a:pt x="552" y="4688"/>
                  </a:lnTo>
                  <a:lnTo>
                    <a:pt x="729" y="5180"/>
                  </a:lnTo>
                  <a:lnTo>
                    <a:pt x="886" y="5653"/>
                  </a:lnTo>
                  <a:lnTo>
                    <a:pt x="1064" y="6086"/>
                  </a:lnTo>
                  <a:lnTo>
                    <a:pt x="1261" y="6499"/>
                  </a:lnTo>
                  <a:lnTo>
                    <a:pt x="1438" y="6893"/>
                  </a:lnTo>
                  <a:lnTo>
                    <a:pt x="1635" y="7248"/>
                  </a:lnTo>
                  <a:lnTo>
                    <a:pt x="1832" y="7602"/>
                  </a:lnTo>
                  <a:lnTo>
                    <a:pt x="2048" y="7917"/>
                  </a:lnTo>
                  <a:lnTo>
                    <a:pt x="2245" y="8213"/>
                  </a:lnTo>
                  <a:lnTo>
                    <a:pt x="2462" y="8488"/>
                  </a:lnTo>
                  <a:lnTo>
                    <a:pt x="2659" y="8744"/>
                  </a:lnTo>
                  <a:lnTo>
                    <a:pt x="2875" y="8981"/>
                  </a:lnTo>
                  <a:lnTo>
                    <a:pt x="3092" y="9197"/>
                  </a:lnTo>
                  <a:lnTo>
                    <a:pt x="3289" y="9394"/>
                  </a:lnTo>
                  <a:lnTo>
                    <a:pt x="3506" y="9572"/>
                  </a:lnTo>
                  <a:lnTo>
                    <a:pt x="3702" y="9729"/>
                  </a:lnTo>
                  <a:lnTo>
                    <a:pt x="4096" y="9985"/>
                  </a:lnTo>
                  <a:lnTo>
                    <a:pt x="4490" y="10202"/>
                  </a:lnTo>
                  <a:lnTo>
                    <a:pt x="4845" y="10340"/>
                  </a:lnTo>
                  <a:lnTo>
                    <a:pt x="5179" y="10438"/>
                  </a:lnTo>
                  <a:lnTo>
                    <a:pt x="5475" y="10497"/>
                  </a:lnTo>
                  <a:lnTo>
                    <a:pt x="5731" y="10497"/>
                  </a:lnTo>
                  <a:lnTo>
                    <a:pt x="5849" y="10477"/>
                  </a:lnTo>
                  <a:lnTo>
                    <a:pt x="5987" y="10418"/>
                  </a:lnTo>
                  <a:lnTo>
                    <a:pt x="6125" y="10320"/>
                  </a:lnTo>
                  <a:lnTo>
                    <a:pt x="6282" y="10202"/>
                  </a:lnTo>
                  <a:lnTo>
                    <a:pt x="6440" y="10044"/>
                  </a:lnTo>
                  <a:lnTo>
                    <a:pt x="6617" y="9867"/>
                  </a:lnTo>
                  <a:lnTo>
                    <a:pt x="6971" y="9414"/>
                  </a:lnTo>
                  <a:lnTo>
                    <a:pt x="7346" y="8882"/>
                  </a:lnTo>
                  <a:lnTo>
                    <a:pt x="7739" y="8292"/>
                  </a:lnTo>
                  <a:lnTo>
                    <a:pt x="8133" y="7622"/>
                  </a:lnTo>
                  <a:lnTo>
                    <a:pt x="8527" y="6933"/>
                  </a:lnTo>
                  <a:lnTo>
                    <a:pt x="8901" y="6224"/>
                  </a:lnTo>
                  <a:lnTo>
                    <a:pt x="9256" y="5495"/>
                  </a:lnTo>
                  <a:lnTo>
                    <a:pt x="9571" y="4786"/>
                  </a:lnTo>
                  <a:lnTo>
                    <a:pt x="9866" y="4117"/>
                  </a:lnTo>
                  <a:lnTo>
                    <a:pt x="10103" y="3487"/>
                  </a:lnTo>
                  <a:lnTo>
                    <a:pt x="10299" y="2915"/>
                  </a:lnTo>
                  <a:lnTo>
                    <a:pt x="10418" y="2443"/>
                  </a:lnTo>
                  <a:lnTo>
                    <a:pt x="10457" y="2226"/>
                  </a:lnTo>
                  <a:lnTo>
                    <a:pt x="10477" y="2049"/>
                  </a:lnTo>
                  <a:lnTo>
                    <a:pt x="10496" y="1734"/>
                  </a:lnTo>
                  <a:lnTo>
                    <a:pt x="10477" y="1458"/>
                  </a:lnTo>
                  <a:lnTo>
                    <a:pt x="10437" y="1202"/>
                  </a:lnTo>
                  <a:lnTo>
                    <a:pt x="10378" y="986"/>
                  </a:lnTo>
                  <a:lnTo>
                    <a:pt x="10299" y="808"/>
                  </a:lnTo>
                  <a:lnTo>
                    <a:pt x="10181" y="651"/>
                  </a:lnTo>
                  <a:lnTo>
                    <a:pt x="10063" y="513"/>
                  </a:lnTo>
                  <a:lnTo>
                    <a:pt x="9925" y="414"/>
                  </a:lnTo>
                  <a:lnTo>
                    <a:pt x="9768" y="316"/>
                  </a:lnTo>
                  <a:lnTo>
                    <a:pt x="9591" y="257"/>
                  </a:lnTo>
                  <a:lnTo>
                    <a:pt x="9413" y="198"/>
                  </a:lnTo>
                  <a:lnTo>
                    <a:pt x="9216" y="139"/>
                  </a:lnTo>
                  <a:lnTo>
                    <a:pt x="8783" y="80"/>
                  </a:lnTo>
                  <a:lnTo>
                    <a:pt x="8330" y="21"/>
                  </a:lnTo>
                  <a:lnTo>
                    <a:pt x="821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63"/>
            <p:cNvSpPr/>
            <p:nvPr/>
          </p:nvSpPr>
          <p:spPr>
            <a:xfrm>
              <a:off x="6372875" y="3957732"/>
              <a:ext cx="268498" cy="276408"/>
            </a:xfrm>
            <a:custGeom>
              <a:rect b="b" l="l" r="r" t="t"/>
              <a:pathLst>
                <a:path extrusionOk="0" h="6185" w="6008">
                  <a:moveTo>
                    <a:pt x="1655" y="1"/>
                  </a:moveTo>
                  <a:lnTo>
                    <a:pt x="1399" y="40"/>
                  </a:lnTo>
                  <a:lnTo>
                    <a:pt x="1222" y="80"/>
                  </a:lnTo>
                  <a:lnTo>
                    <a:pt x="1143" y="119"/>
                  </a:lnTo>
                  <a:lnTo>
                    <a:pt x="1104" y="158"/>
                  </a:lnTo>
                  <a:lnTo>
                    <a:pt x="1045" y="277"/>
                  </a:lnTo>
                  <a:lnTo>
                    <a:pt x="966" y="473"/>
                  </a:lnTo>
                  <a:lnTo>
                    <a:pt x="789" y="1005"/>
                  </a:lnTo>
                  <a:lnTo>
                    <a:pt x="592" y="1694"/>
                  </a:lnTo>
                  <a:lnTo>
                    <a:pt x="395" y="2462"/>
                  </a:lnTo>
                  <a:lnTo>
                    <a:pt x="217" y="3230"/>
                  </a:lnTo>
                  <a:lnTo>
                    <a:pt x="80" y="3900"/>
                  </a:lnTo>
                  <a:lnTo>
                    <a:pt x="21" y="4195"/>
                  </a:lnTo>
                  <a:lnTo>
                    <a:pt x="1" y="4432"/>
                  </a:lnTo>
                  <a:lnTo>
                    <a:pt x="1" y="4629"/>
                  </a:lnTo>
                  <a:lnTo>
                    <a:pt x="21" y="4747"/>
                  </a:lnTo>
                  <a:lnTo>
                    <a:pt x="40" y="4786"/>
                  </a:lnTo>
                  <a:lnTo>
                    <a:pt x="80" y="4826"/>
                  </a:lnTo>
                  <a:lnTo>
                    <a:pt x="217" y="4924"/>
                  </a:lnTo>
                  <a:lnTo>
                    <a:pt x="414" y="5042"/>
                  </a:lnTo>
                  <a:lnTo>
                    <a:pt x="651" y="5160"/>
                  </a:lnTo>
                  <a:lnTo>
                    <a:pt x="1222" y="5397"/>
                  </a:lnTo>
                  <a:lnTo>
                    <a:pt x="1872" y="5653"/>
                  </a:lnTo>
                  <a:lnTo>
                    <a:pt x="2541" y="5869"/>
                  </a:lnTo>
                  <a:lnTo>
                    <a:pt x="3132" y="6047"/>
                  </a:lnTo>
                  <a:lnTo>
                    <a:pt x="3585" y="6165"/>
                  </a:lnTo>
                  <a:lnTo>
                    <a:pt x="3723" y="6184"/>
                  </a:lnTo>
                  <a:lnTo>
                    <a:pt x="3821" y="6184"/>
                  </a:lnTo>
                  <a:lnTo>
                    <a:pt x="3900" y="6145"/>
                  </a:lnTo>
                  <a:lnTo>
                    <a:pt x="3998" y="6007"/>
                  </a:lnTo>
                  <a:lnTo>
                    <a:pt x="4274" y="5554"/>
                  </a:lnTo>
                  <a:lnTo>
                    <a:pt x="4629" y="4944"/>
                  </a:lnTo>
                  <a:lnTo>
                    <a:pt x="5022" y="4235"/>
                  </a:lnTo>
                  <a:lnTo>
                    <a:pt x="5712" y="2915"/>
                  </a:lnTo>
                  <a:lnTo>
                    <a:pt x="6007" y="2325"/>
                  </a:lnTo>
                  <a:lnTo>
                    <a:pt x="5987" y="2128"/>
                  </a:lnTo>
                  <a:lnTo>
                    <a:pt x="5928" y="1931"/>
                  </a:lnTo>
                  <a:lnTo>
                    <a:pt x="5850" y="1753"/>
                  </a:lnTo>
                  <a:lnTo>
                    <a:pt x="5751" y="1576"/>
                  </a:lnTo>
                  <a:lnTo>
                    <a:pt x="5653" y="1419"/>
                  </a:lnTo>
                  <a:lnTo>
                    <a:pt x="5515" y="1261"/>
                  </a:lnTo>
                  <a:lnTo>
                    <a:pt x="5377" y="1104"/>
                  </a:lnTo>
                  <a:lnTo>
                    <a:pt x="5219" y="985"/>
                  </a:lnTo>
                  <a:lnTo>
                    <a:pt x="5042" y="848"/>
                  </a:lnTo>
                  <a:lnTo>
                    <a:pt x="4845" y="729"/>
                  </a:lnTo>
                  <a:lnTo>
                    <a:pt x="4668" y="631"/>
                  </a:lnTo>
                  <a:lnTo>
                    <a:pt x="4451" y="533"/>
                  </a:lnTo>
                  <a:lnTo>
                    <a:pt x="4038" y="375"/>
                  </a:lnTo>
                  <a:lnTo>
                    <a:pt x="3605" y="237"/>
                  </a:lnTo>
                  <a:lnTo>
                    <a:pt x="3171" y="119"/>
                  </a:lnTo>
                  <a:lnTo>
                    <a:pt x="2738" y="60"/>
                  </a:lnTo>
                  <a:lnTo>
                    <a:pt x="234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63"/>
            <p:cNvSpPr/>
            <p:nvPr/>
          </p:nvSpPr>
          <p:spPr>
            <a:xfrm>
              <a:off x="6326263" y="3810791"/>
              <a:ext cx="396937" cy="331823"/>
            </a:xfrm>
            <a:custGeom>
              <a:rect b="b" l="l" r="r" t="t"/>
              <a:pathLst>
                <a:path extrusionOk="0" h="7425" w="8882">
                  <a:moveTo>
                    <a:pt x="4293" y="0"/>
                  </a:moveTo>
                  <a:lnTo>
                    <a:pt x="3939" y="20"/>
                  </a:lnTo>
                  <a:lnTo>
                    <a:pt x="3604" y="59"/>
                  </a:lnTo>
                  <a:lnTo>
                    <a:pt x="3289" y="118"/>
                  </a:lnTo>
                  <a:lnTo>
                    <a:pt x="3013" y="177"/>
                  </a:lnTo>
                  <a:lnTo>
                    <a:pt x="2777" y="256"/>
                  </a:lnTo>
                  <a:lnTo>
                    <a:pt x="2698" y="296"/>
                  </a:lnTo>
                  <a:lnTo>
                    <a:pt x="2600" y="355"/>
                  </a:lnTo>
                  <a:lnTo>
                    <a:pt x="2383" y="532"/>
                  </a:lnTo>
                  <a:lnTo>
                    <a:pt x="2166" y="788"/>
                  </a:lnTo>
                  <a:lnTo>
                    <a:pt x="1930" y="1083"/>
                  </a:lnTo>
                  <a:lnTo>
                    <a:pt x="1674" y="1438"/>
                  </a:lnTo>
                  <a:lnTo>
                    <a:pt x="1418" y="1812"/>
                  </a:lnTo>
                  <a:lnTo>
                    <a:pt x="1162" y="2225"/>
                  </a:lnTo>
                  <a:lnTo>
                    <a:pt x="926" y="2639"/>
                  </a:lnTo>
                  <a:lnTo>
                    <a:pt x="709" y="3053"/>
                  </a:lnTo>
                  <a:lnTo>
                    <a:pt x="492" y="3446"/>
                  </a:lnTo>
                  <a:lnTo>
                    <a:pt x="315" y="3821"/>
                  </a:lnTo>
                  <a:lnTo>
                    <a:pt x="177" y="4155"/>
                  </a:lnTo>
                  <a:lnTo>
                    <a:pt x="79" y="4451"/>
                  </a:lnTo>
                  <a:lnTo>
                    <a:pt x="20" y="4687"/>
                  </a:lnTo>
                  <a:lnTo>
                    <a:pt x="0" y="4785"/>
                  </a:lnTo>
                  <a:lnTo>
                    <a:pt x="0" y="4845"/>
                  </a:lnTo>
                  <a:lnTo>
                    <a:pt x="20" y="4904"/>
                  </a:lnTo>
                  <a:lnTo>
                    <a:pt x="59" y="4943"/>
                  </a:lnTo>
                  <a:lnTo>
                    <a:pt x="414" y="5101"/>
                  </a:lnTo>
                  <a:lnTo>
                    <a:pt x="788" y="5238"/>
                  </a:lnTo>
                  <a:lnTo>
                    <a:pt x="1201" y="5376"/>
                  </a:lnTo>
                  <a:lnTo>
                    <a:pt x="1280" y="5179"/>
                  </a:lnTo>
                  <a:lnTo>
                    <a:pt x="1379" y="4982"/>
                  </a:lnTo>
                  <a:lnTo>
                    <a:pt x="1516" y="4766"/>
                  </a:lnTo>
                  <a:lnTo>
                    <a:pt x="1694" y="4510"/>
                  </a:lnTo>
                  <a:lnTo>
                    <a:pt x="1891" y="4273"/>
                  </a:lnTo>
                  <a:lnTo>
                    <a:pt x="2009" y="4175"/>
                  </a:lnTo>
                  <a:lnTo>
                    <a:pt x="2127" y="4077"/>
                  </a:lnTo>
                  <a:lnTo>
                    <a:pt x="2265" y="3998"/>
                  </a:lnTo>
                  <a:lnTo>
                    <a:pt x="2403" y="3939"/>
                  </a:lnTo>
                  <a:lnTo>
                    <a:pt x="2580" y="3919"/>
                  </a:lnTo>
                  <a:lnTo>
                    <a:pt x="2777" y="3899"/>
                  </a:lnTo>
                  <a:lnTo>
                    <a:pt x="3033" y="3939"/>
                  </a:lnTo>
                  <a:lnTo>
                    <a:pt x="3308" y="3978"/>
                  </a:lnTo>
                  <a:lnTo>
                    <a:pt x="3624" y="4057"/>
                  </a:lnTo>
                  <a:lnTo>
                    <a:pt x="3939" y="4136"/>
                  </a:lnTo>
                  <a:lnTo>
                    <a:pt x="4608" y="4352"/>
                  </a:lnTo>
                  <a:lnTo>
                    <a:pt x="5258" y="4569"/>
                  </a:lnTo>
                  <a:lnTo>
                    <a:pt x="5829" y="4785"/>
                  </a:lnTo>
                  <a:lnTo>
                    <a:pt x="6262" y="4982"/>
                  </a:lnTo>
                  <a:lnTo>
                    <a:pt x="6499" y="5101"/>
                  </a:lnTo>
                  <a:lnTo>
                    <a:pt x="6577" y="5160"/>
                  </a:lnTo>
                  <a:lnTo>
                    <a:pt x="6617" y="5258"/>
                  </a:lnTo>
                  <a:lnTo>
                    <a:pt x="6656" y="5376"/>
                  </a:lnTo>
                  <a:lnTo>
                    <a:pt x="6696" y="5514"/>
                  </a:lnTo>
                  <a:lnTo>
                    <a:pt x="6735" y="5869"/>
                  </a:lnTo>
                  <a:lnTo>
                    <a:pt x="6755" y="6243"/>
                  </a:lnTo>
                  <a:lnTo>
                    <a:pt x="6794" y="6932"/>
                  </a:lnTo>
                  <a:lnTo>
                    <a:pt x="6833" y="7149"/>
                  </a:lnTo>
                  <a:lnTo>
                    <a:pt x="6853" y="7208"/>
                  </a:lnTo>
                  <a:lnTo>
                    <a:pt x="6893" y="7227"/>
                  </a:lnTo>
                  <a:lnTo>
                    <a:pt x="7247" y="7286"/>
                  </a:lnTo>
                  <a:lnTo>
                    <a:pt x="7897" y="7385"/>
                  </a:lnTo>
                  <a:lnTo>
                    <a:pt x="8212" y="7424"/>
                  </a:lnTo>
                  <a:lnTo>
                    <a:pt x="8626" y="7424"/>
                  </a:lnTo>
                  <a:lnTo>
                    <a:pt x="8704" y="7405"/>
                  </a:lnTo>
                  <a:lnTo>
                    <a:pt x="8783" y="7385"/>
                  </a:lnTo>
                  <a:lnTo>
                    <a:pt x="8803" y="7346"/>
                  </a:lnTo>
                  <a:lnTo>
                    <a:pt x="8842" y="7070"/>
                  </a:lnTo>
                  <a:lnTo>
                    <a:pt x="8882" y="6479"/>
                  </a:lnTo>
                  <a:lnTo>
                    <a:pt x="8882" y="5652"/>
                  </a:lnTo>
                  <a:lnTo>
                    <a:pt x="8882" y="5179"/>
                  </a:lnTo>
                  <a:lnTo>
                    <a:pt x="8862" y="4687"/>
                  </a:lnTo>
                  <a:lnTo>
                    <a:pt x="8822" y="4195"/>
                  </a:lnTo>
                  <a:lnTo>
                    <a:pt x="8783" y="3683"/>
                  </a:lnTo>
                  <a:lnTo>
                    <a:pt x="8704" y="3190"/>
                  </a:lnTo>
                  <a:lnTo>
                    <a:pt x="8626" y="2698"/>
                  </a:lnTo>
                  <a:lnTo>
                    <a:pt x="8507" y="2265"/>
                  </a:lnTo>
                  <a:lnTo>
                    <a:pt x="8389" y="1851"/>
                  </a:lnTo>
                  <a:lnTo>
                    <a:pt x="8310" y="1674"/>
                  </a:lnTo>
                  <a:lnTo>
                    <a:pt x="8212" y="1497"/>
                  </a:lnTo>
                  <a:lnTo>
                    <a:pt x="8133" y="1339"/>
                  </a:lnTo>
                  <a:lnTo>
                    <a:pt x="8035" y="1201"/>
                  </a:lnTo>
                  <a:lnTo>
                    <a:pt x="7917" y="1083"/>
                  </a:lnTo>
                  <a:lnTo>
                    <a:pt x="7798" y="965"/>
                  </a:lnTo>
                  <a:lnTo>
                    <a:pt x="7523" y="748"/>
                  </a:lnTo>
                  <a:lnTo>
                    <a:pt x="7227" y="571"/>
                  </a:lnTo>
                  <a:lnTo>
                    <a:pt x="6912" y="414"/>
                  </a:lnTo>
                  <a:lnTo>
                    <a:pt x="6558" y="296"/>
                  </a:lnTo>
                  <a:lnTo>
                    <a:pt x="6184" y="197"/>
                  </a:lnTo>
                  <a:lnTo>
                    <a:pt x="5809" y="118"/>
                  </a:lnTo>
                  <a:lnTo>
                    <a:pt x="5416" y="59"/>
                  </a:lnTo>
                  <a:lnTo>
                    <a:pt x="5041" y="20"/>
                  </a:lnTo>
                  <a:lnTo>
                    <a:pt x="466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63"/>
            <p:cNvSpPr/>
            <p:nvPr/>
          </p:nvSpPr>
          <p:spPr>
            <a:xfrm>
              <a:off x="6544485" y="3939275"/>
              <a:ext cx="111814" cy="74856"/>
            </a:xfrm>
            <a:custGeom>
              <a:rect b="b" l="l" r="r" t="t"/>
              <a:pathLst>
                <a:path extrusionOk="0" h="1675" w="2502">
                  <a:moveTo>
                    <a:pt x="592" y="0"/>
                  </a:moveTo>
                  <a:lnTo>
                    <a:pt x="395" y="40"/>
                  </a:lnTo>
                  <a:lnTo>
                    <a:pt x="237" y="118"/>
                  </a:lnTo>
                  <a:lnTo>
                    <a:pt x="178" y="158"/>
                  </a:lnTo>
                  <a:lnTo>
                    <a:pt x="119" y="217"/>
                  </a:lnTo>
                  <a:lnTo>
                    <a:pt x="60" y="276"/>
                  </a:lnTo>
                  <a:lnTo>
                    <a:pt x="40" y="335"/>
                  </a:lnTo>
                  <a:lnTo>
                    <a:pt x="21" y="414"/>
                  </a:lnTo>
                  <a:lnTo>
                    <a:pt x="1" y="493"/>
                  </a:lnTo>
                  <a:lnTo>
                    <a:pt x="1" y="571"/>
                  </a:lnTo>
                  <a:lnTo>
                    <a:pt x="21" y="650"/>
                  </a:lnTo>
                  <a:lnTo>
                    <a:pt x="80" y="808"/>
                  </a:lnTo>
                  <a:lnTo>
                    <a:pt x="198" y="965"/>
                  </a:lnTo>
                  <a:lnTo>
                    <a:pt x="336" y="1123"/>
                  </a:lnTo>
                  <a:lnTo>
                    <a:pt x="513" y="1280"/>
                  </a:lnTo>
                  <a:lnTo>
                    <a:pt x="730" y="1398"/>
                  </a:lnTo>
                  <a:lnTo>
                    <a:pt x="966" y="1517"/>
                  </a:lnTo>
                  <a:lnTo>
                    <a:pt x="1222" y="1615"/>
                  </a:lnTo>
                  <a:lnTo>
                    <a:pt x="1458" y="1654"/>
                  </a:lnTo>
                  <a:lnTo>
                    <a:pt x="1694" y="1674"/>
                  </a:lnTo>
                  <a:lnTo>
                    <a:pt x="1911" y="1674"/>
                  </a:lnTo>
                  <a:lnTo>
                    <a:pt x="2108" y="1635"/>
                  </a:lnTo>
                  <a:lnTo>
                    <a:pt x="2266" y="1556"/>
                  </a:lnTo>
                  <a:lnTo>
                    <a:pt x="2325" y="1517"/>
                  </a:lnTo>
                  <a:lnTo>
                    <a:pt x="2384" y="1458"/>
                  </a:lnTo>
                  <a:lnTo>
                    <a:pt x="2443" y="1398"/>
                  </a:lnTo>
                  <a:lnTo>
                    <a:pt x="2462" y="1339"/>
                  </a:lnTo>
                  <a:lnTo>
                    <a:pt x="2482" y="1261"/>
                  </a:lnTo>
                  <a:lnTo>
                    <a:pt x="2502" y="1202"/>
                  </a:lnTo>
                  <a:lnTo>
                    <a:pt x="2502" y="1123"/>
                  </a:lnTo>
                  <a:lnTo>
                    <a:pt x="2482" y="1044"/>
                  </a:lnTo>
                  <a:lnTo>
                    <a:pt x="2423" y="867"/>
                  </a:lnTo>
                  <a:lnTo>
                    <a:pt x="2305" y="709"/>
                  </a:lnTo>
                  <a:lnTo>
                    <a:pt x="2167" y="552"/>
                  </a:lnTo>
                  <a:lnTo>
                    <a:pt x="1990" y="414"/>
                  </a:lnTo>
                  <a:lnTo>
                    <a:pt x="1773" y="276"/>
                  </a:lnTo>
                  <a:lnTo>
                    <a:pt x="1537" y="158"/>
                  </a:lnTo>
                  <a:lnTo>
                    <a:pt x="1281" y="79"/>
                  </a:lnTo>
                  <a:lnTo>
                    <a:pt x="1045" y="20"/>
                  </a:lnTo>
                  <a:lnTo>
                    <a:pt x="80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63"/>
            <p:cNvSpPr/>
            <p:nvPr/>
          </p:nvSpPr>
          <p:spPr>
            <a:xfrm>
              <a:off x="6409834" y="3897892"/>
              <a:ext cx="117132" cy="66946"/>
            </a:xfrm>
            <a:custGeom>
              <a:rect b="b" l="l" r="r" t="t"/>
              <a:pathLst>
                <a:path extrusionOk="0" h="1498" w="2621">
                  <a:moveTo>
                    <a:pt x="1123" y="1"/>
                  </a:moveTo>
                  <a:lnTo>
                    <a:pt x="887" y="20"/>
                  </a:lnTo>
                  <a:lnTo>
                    <a:pt x="651" y="60"/>
                  </a:lnTo>
                  <a:lnTo>
                    <a:pt x="454" y="139"/>
                  </a:lnTo>
                  <a:lnTo>
                    <a:pt x="277" y="217"/>
                  </a:lnTo>
                  <a:lnTo>
                    <a:pt x="139" y="336"/>
                  </a:lnTo>
                  <a:lnTo>
                    <a:pt x="99" y="395"/>
                  </a:lnTo>
                  <a:lnTo>
                    <a:pt x="60" y="473"/>
                  </a:lnTo>
                  <a:lnTo>
                    <a:pt x="21" y="532"/>
                  </a:lnTo>
                  <a:lnTo>
                    <a:pt x="21" y="611"/>
                  </a:lnTo>
                  <a:lnTo>
                    <a:pt x="1" y="690"/>
                  </a:lnTo>
                  <a:lnTo>
                    <a:pt x="21" y="769"/>
                  </a:lnTo>
                  <a:lnTo>
                    <a:pt x="40" y="828"/>
                  </a:lnTo>
                  <a:lnTo>
                    <a:pt x="80" y="907"/>
                  </a:lnTo>
                  <a:lnTo>
                    <a:pt x="198" y="1044"/>
                  </a:lnTo>
                  <a:lnTo>
                    <a:pt x="336" y="1163"/>
                  </a:lnTo>
                  <a:lnTo>
                    <a:pt x="533" y="1281"/>
                  </a:lnTo>
                  <a:lnTo>
                    <a:pt x="730" y="1379"/>
                  </a:lnTo>
                  <a:lnTo>
                    <a:pt x="986" y="1438"/>
                  </a:lnTo>
                  <a:lnTo>
                    <a:pt x="1242" y="1478"/>
                  </a:lnTo>
                  <a:lnTo>
                    <a:pt x="1498" y="1497"/>
                  </a:lnTo>
                  <a:lnTo>
                    <a:pt x="1754" y="1478"/>
                  </a:lnTo>
                  <a:lnTo>
                    <a:pt x="1990" y="1438"/>
                  </a:lnTo>
                  <a:lnTo>
                    <a:pt x="2187" y="1360"/>
                  </a:lnTo>
                  <a:lnTo>
                    <a:pt x="2364" y="1281"/>
                  </a:lnTo>
                  <a:lnTo>
                    <a:pt x="2502" y="1163"/>
                  </a:lnTo>
                  <a:lnTo>
                    <a:pt x="2541" y="1104"/>
                  </a:lnTo>
                  <a:lnTo>
                    <a:pt x="2581" y="1025"/>
                  </a:lnTo>
                  <a:lnTo>
                    <a:pt x="2620" y="966"/>
                  </a:lnTo>
                  <a:lnTo>
                    <a:pt x="2620" y="887"/>
                  </a:lnTo>
                  <a:lnTo>
                    <a:pt x="2620" y="808"/>
                  </a:lnTo>
                  <a:lnTo>
                    <a:pt x="2620" y="749"/>
                  </a:lnTo>
                  <a:lnTo>
                    <a:pt x="2600" y="670"/>
                  </a:lnTo>
                  <a:lnTo>
                    <a:pt x="2561" y="592"/>
                  </a:lnTo>
                  <a:lnTo>
                    <a:pt x="2443" y="454"/>
                  </a:lnTo>
                  <a:lnTo>
                    <a:pt x="2305" y="336"/>
                  </a:lnTo>
                  <a:lnTo>
                    <a:pt x="2108" y="217"/>
                  </a:lnTo>
                  <a:lnTo>
                    <a:pt x="1891" y="139"/>
                  </a:lnTo>
                  <a:lnTo>
                    <a:pt x="1655" y="60"/>
                  </a:lnTo>
                  <a:lnTo>
                    <a:pt x="1399" y="20"/>
                  </a:lnTo>
                  <a:lnTo>
                    <a:pt x="112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63"/>
            <p:cNvSpPr/>
            <p:nvPr/>
          </p:nvSpPr>
          <p:spPr>
            <a:xfrm>
              <a:off x="7237135" y="3562724"/>
              <a:ext cx="1909782" cy="1117742"/>
            </a:xfrm>
            <a:custGeom>
              <a:rect b="b" l="l" r="r" t="t"/>
              <a:pathLst>
                <a:path extrusionOk="0" h="25011" w="42734">
                  <a:moveTo>
                    <a:pt x="8606" y="4491"/>
                  </a:moveTo>
                  <a:lnTo>
                    <a:pt x="8941" y="4550"/>
                  </a:lnTo>
                  <a:lnTo>
                    <a:pt x="9236" y="4648"/>
                  </a:lnTo>
                  <a:lnTo>
                    <a:pt x="9512" y="4747"/>
                  </a:lnTo>
                  <a:lnTo>
                    <a:pt x="9709" y="4826"/>
                  </a:lnTo>
                  <a:lnTo>
                    <a:pt x="10102" y="5003"/>
                  </a:lnTo>
                  <a:lnTo>
                    <a:pt x="10477" y="5200"/>
                  </a:lnTo>
                  <a:lnTo>
                    <a:pt x="10831" y="5397"/>
                  </a:lnTo>
                  <a:lnTo>
                    <a:pt x="11185" y="5633"/>
                  </a:lnTo>
                  <a:lnTo>
                    <a:pt x="10673" y="6854"/>
                  </a:lnTo>
                  <a:lnTo>
                    <a:pt x="10280" y="6775"/>
                  </a:lnTo>
                  <a:lnTo>
                    <a:pt x="9886" y="6677"/>
                  </a:lnTo>
                  <a:lnTo>
                    <a:pt x="9492" y="6559"/>
                  </a:lnTo>
                  <a:lnTo>
                    <a:pt x="9137" y="6421"/>
                  </a:lnTo>
                  <a:lnTo>
                    <a:pt x="8901" y="6322"/>
                  </a:lnTo>
                  <a:lnTo>
                    <a:pt x="8684" y="6224"/>
                  </a:lnTo>
                  <a:lnTo>
                    <a:pt x="8507" y="6086"/>
                  </a:lnTo>
                  <a:lnTo>
                    <a:pt x="8330" y="5928"/>
                  </a:lnTo>
                  <a:lnTo>
                    <a:pt x="8172" y="5751"/>
                  </a:lnTo>
                  <a:lnTo>
                    <a:pt x="8054" y="5574"/>
                  </a:lnTo>
                  <a:lnTo>
                    <a:pt x="7956" y="5357"/>
                  </a:lnTo>
                  <a:lnTo>
                    <a:pt x="7916" y="5101"/>
                  </a:lnTo>
                  <a:lnTo>
                    <a:pt x="7916" y="4924"/>
                  </a:lnTo>
                  <a:lnTo>
                    <a:pt x="7936" y="4767"/>
                  </a:lnTo>
                  <a:lnTo>
                    <a:pt x="7995" y="4668"/>
                  </a:lnTo>
                  <a:lnTo>
                    <a:pt x="8094" y="4570"/>
                  </a:lnTo>
                  <a:lnTo>
                    <a:pt x="8192" y="4530"/>
                  </a:lnTo>
                  <a:lnTo>
                    <a:pt x="8330" y="4491"/>
                  </a:lnTo>
                  <a:close/>
                  <a:moveTo>
                    <a:pt x="12977" y="7701"/>
                  </a:moveTo>
                  <a:lnTo>
                    <a:pt x="13056" y="7898"/>
                  </a:lnTo>
                  <a:lnTo>
                    <a:pt x="13115" y="8095"/>
                  </a:lnTo>
                  <a:lnTo>
                    <a:pt x="13155" y="8292"/>
                  </a:lnTo>
                  <a:lnTo>
                    <a:pt x="13194" y="8489"/>
                  </a:lnTo>
                  <a:lnTo>
                    <a:pt x="13234" y="8882"/>
                  </a:lnTo>
                  <a:lnTo>
                    <a:pt x="13214" y="9276"/>
                  </a:lnTo>
                  <a:lnTo>
                    <a:pt x="13174" y="9650"/>
                  </a:lnTo>
                  <a:lnTo>
                    <a:pt x="13076" y="10044"/>
                  </a:lnTo>
                  <a:lnTo>
                    <a:pt x="12958" y="10418"/>
                  </a:lnTo>
                  <a:lnTo>
                    <a:pt x="12800" y="10773"/>
                  </a:lnTo>
                  <a:lnTo>
                    <a:pt x="12623" y="11127"/>
                  </a:lnTo>
                  <a:lnTo>
                    <a:pt x="12406" y="11482"/>
                  </a:lnTo>
                  <a:lnTo>
                    <a:pt x="12170" y="11797"/>
                  </a:lnTo>
                  <a:lnTo>
                    <a:pt x="11894" y="12112"/>
                  </a:lnTo>
                  <a:lnTo>
                    <a:pt x="11619" y="12407"/>
                  </a:lnTo>
                  <a:lnTo>
                    <a:pt x="11323" y="12683"/>
                  </a:lnTo>
                  <a:lnTo>
                    <a:pt x="11008" y="12939"/>
                  </a:lnTo>
                  <a:lnTo>
                    <a:pt x="10693" y="13175"/>
                  </a:lnTo>
                  <a:lnTo>
                    <a:pt x="10437" y="13333"/>
                  </a:lnTo>
                  <a:lnTo>
                    <a:pt x="10181" y="13490"/>
                  </a:lnTo>
                  <a:lnTo>
                    <a:pt x="9925" y="13609"/>
                  </a:lnTo>
                  <a:lnTo>
                    <a:pt x="9649" y="13746"/>
                  </a:lnTo>
                  <a:lnTo>
                    <a:pt x="12465" y="7701"/>
                  </a:lnTo>
                  <a:close/>
                  <a:moveTo>
                    <a:pt x="27845" y="9453"/>
                  </a:moveTo>
                  <a:lnTo>
                    <a:pt x="28141" y="9749"/>
                  </a:lnTo>
                  <a:lnTo>
                    <a:pt x="28417" y="10044"/>
                  </a:lnTo>
                  <a:lnTo>
                    <a:pt x="28673" y="10379"/>
                  </a:lnTo>
                  <a:lnTo>
                    <a:pt x="28909" y="10714"/>
                  </a:lnTo>
                  <a:lnTo>
                    <a:pt x="29125" y="11068"/>
                  </a:lnTo>
                  <a:lnTo>
                    <a:pt x="29322" y="11423"/>
                  </a:lnTo>
                  <a:lnTo>
                    <a:pt x="29460" y="11797"/>
                  </a:lnTo>
                  <a:lnTo>
                    <a:pt x="29578" y="12171"/>
                  </a:lnTo>
                  <a:lnTo>
                    <a:pt x="29677" y="12545"/>
                  </a:lnTo>
                  <a:lnTo>
                    <a:pt x="29716" y="12939"/>
                  </a:lnTo>
                  <a:lnTo>
                    <a:pt x="29716" y="13333"/>
                  </a:lnTo>
                  <a:lnTo>
                    <a:pt x="29677" y="13707"/>
                  </a:lnTo>
                  <a:lnTo>
                    <a:pt x="29637" y="13904"/>
                  </a:lnTo>
                  <a:lnTo>
                    <a:pt x="29598" y="14101"/>
                  </a:lnTo>
                  <a:lnTo>
                    <a:pt x="29519" y="14298"/>
                  </a:lnTo>
                  <a:lnTo>
                    <a:pt x="29460" y="14475"/>
                  </a:lnTo>
                  <a:lnTo>
                    <a:pt x="29362" y="14672"/>
                  </a:lnTo>
                  <a:lnTo>
                    <a:pt x="29263" y="14869"/>
                  </a:lnTo>
                  <a:lnTo>
                    <a:pt x="29145" y="15046"/>
                  </a:lnTo>
                  <a:lnTo>
                    <a:pt x="29007" y="15223"/>
                  </a:lnTo>
                  <a:lnTo>
                    <a:pt x="28889" y="15381"/>
                  </a:lnTo>
                  <a:lnTo>
                    <a:pt x="28751" y="15539"/>
                  </a:lnTo>
                  <a:lnTo>
                    <a:pt x="28613" y="15676"/>
                  </a:lnTo>
                  <a:lnTo>
                    <a:pt x="28456" y="15795"/>
                  </a:lnTo>
                  <a:lnTo>
                    <a:pt x="28101" y="16051"/>
                  </a:lnTo>
                  <a:lnTo>
                    <a:pt x="27727" y="16267"/>
                  </a:lnTo>
                  <a:lnTo>
                    <a:pt x="27314" y="16425"/>
                  </a:lnTo>
                  <a:lnTo>
                    <a:pt x="26881" y="16563"/>
                  </a:lnTo>
                  <a:lnTo>
                    <a:pt x="26447" y="16661"/>
                  </a:lnTo>
                  <a:lnTo>
                    <a:pt x="26014" y="16720"/>
                  </a:lnTo>
                  <a:lnTo>
                    <a:pt x="25581" y="16720"/>
                  </a:lnTo>
                  <a:lnTo>
                    <a:pt x="25384" y="16700"/>
                  </a:lnTo>
                  <a:lnTo>
                    <a:pt x="25167" y="16661"/>
                  </a:lnTo>
                  <a:lnTo>
                    <a:pt x="24970" y="16622"/>
                  </a:lnTo>
                  <a:lnTo>
                    <a:pt x="24773" y="16563"/>
                  </a:lnTo>
                  <a:lnTo>
                    <a:pt x="24576" y="16484"/>
                  </a:lnTo>
                  <a:lnTo>
                    <a:pt x="24399" y="16405"/>
                  </a:lnTo>
                  <a:lnTo>
                    <a:pt x="24222" y="16307"/>
                  </a:lnTo>
                  <a:lnTo>
                    <a:pt x="24064" y="16188"/>
                  </a:lnTo>
                  <a:lnTo>
                    <a:pt x="23907" y="16051"/>
                  </a:lnTo>
                  <a:lnTo>
                    <a:pt x="23769" y="15913"/>
                  </a:lnTo>
                  <a:lnTo>
                    <a:pt x="23631" y="15755"/>
                  </a:lnTo>
                  <a:lnTo>
                    <a:pt x="23513" y="15578"/>
                  </a:lnTo>
                  <a:lnTo>
                    <a:pt x="23415" y="15381"/>
                  </a:lnTo>
                  <a:lnTo>
                    <a:pt x="23336" y="15164"/>
                  </a:lnTo>
                  <a:lnTo>
                    <a:pt x="23257" y="14889"/>
                  </a:lnTo>
                  <a:lnTo>
                    <a:pt x="23218" y="14613"/>
                  </a:lnTo>
                  <a:lnTo>
                    <a:pt x="23198" y="14337"/>
                  </a:lnTo>
                  <a:lnTo>
                    <a:pt x="23218" y="14042"/>
                  </a:lnTo>
                  <a:lnTo>
                    <a:pt x="23257" y="13766"/>
                  </a:lnTo>
                  <a:lnTo>
                    <a:pt x="23336" y="13490"/>
                  </a:lnTo>
                  <a:lnTo>
                    <a:pt x="23434" y="13195"/>
                  </a:lnTo>
                  <a:lnTo>
                    <a:pt x="23533" y="12919"/>
                  </a:lnTo>
                  <a:lnTo>
                    <a:pt x="23671" y="12644"/>
                  </a:lnTo>
                  <a:lnTo>
                    <a:pt x="23808" y="12388"/>
                  </a:lnTo>
                  <a:lnTo>
                    <a:pt x="23966" y="12112"/>
                  </a:lnTo>
                  <a:lnTo>
                    <a:pt x="24124" y="11876"/>
                  </a:lnTo>
                  <a:lnTo>
                    <a:pt x="24458" y="11403"/>
                  </a:lnTo>
                  <a:lnTo>
                    <a:pt x="24813" y="11009"/>
                  </a:lnTo>
                  <a:lnTo>
                    <a:pt x="25167" y="10674"/>
                  </a:lnTo>
                  <a:lnTo>
                    <a:pt x="25522" y="10379"/>
                  </a:lnTo>
                  <a:lnTo>
                    <a:pt x="25896" y="10123"/>
                  </a:lnTo>
                  <a:lnTo>
                    <a:pt x="26270" y="9906"/>
                  </a:lnTo>
                  <a:lnTo>
                    <a:pt x="26644" y="9729"/>
                  </a:lnTo>
                  <a:lnTo>
                    <a:pt x="27038" y="9611"/>
                  </a:lnTo>
                  <a:lnTo>
                    <a:pt x="27452" y="9513"/>
                  </a:lnTo>
                  <a:lnTo>
                    <a:pt x="27845" y="9453"/>
                  </a:lnTo>
                  <a:close/>
                  <a:moveTo>
                    <a:pt x="13883" y="1"/>
                  </a:moveTo>
                  <a:lnTo>
                    <a:pt x="13785" y="21"/>
                  </a:lnTo>
                  <a:lnTo>
                    <a:pt x="13686" y="60"/>
                  </a:lnTo>
                  <a:lnTo>
                    <a:pt x="13627" y="178"/>
                  </a:lnTo>
                  <a:lnTo>
                    <a:pt x="13470" y="474"/>
                  </a:lnTo>
                  <a:lnTo>
                    <a:pt x="12997" y="1498"/>
                  </a:lnTo>
                  <a:lnTo>
                    <a:pt x="12308" y="3053"/>
                  </a:lnTo>
                  <a:lnTo>
                    <a:pt x="11441" y="5042"/>
                  </a:lnTo>
                  <a:lnTo>
                    <a:pt x="11028" y="4747"/>
                  </a:lnTo>
                  <a:lnTo>
                    <a:pt x="10575" y="4471"/>
                  </a:lnTo>
                  <a:lnTo>
                    <a:pt x="10102" y="4215"/>
                  </a:lnTo>
                  <a:lnTo>
                    <a:pt x="9649" y="4018"/>
                  </a:lnTo>
                  <a:lnTo>
                    <a:pt x="9413" y="3940"/>
                  </a:lnTo>
                  <a:lnTo>
                    <a:pt x="9197" y="3880"/>
                  </a:lnTo>
                  <a:lnTo>
                    <a:pt x="8960" y="3821"/>
                  </a:lnTo>
                  <a:lnTo>
                    <a:pt x="8744" y="3802"/>
                  </a:lnTo>
                  <a:lnTo>
                    <a:pt x="8330" y="3802"/>
                  </a:lnTo>
                  <a:lnTo>
                    <a:pt x="8153" y="3841"/>
                  </a:lnTo>
                  <a:lnTo>
                    <a:pt x="7976" y="3920"/>
                  </a:lnTo>
                  <a:lnTo>
                    <a:pt x="7818" y="3979"/>
                  </a:lnTo>
                  <a:lnTo>
                    <a:pt x="7680" y="4058"/>
                  </a:lnTo>
                  <a:lnTo>
                    <a:pt x="7582" y="4156"/>
                  </a:lnTo>
                  <a:lnTo>
                    <a:pt x="7483" y="4235"/>
                  </a:lnTo>
                  <a:lnTo>
                    <a:pt x="7404" y="4333"/>
                  </a:lnTo>
                  <a:lnTo>
                    <a:pt x="7326" y="4432"/>
                  </a:lnTo>
                  <a:lnTo>
                    <a:pt x="7286" y="4530"/>
                  </a:lnTo>
                  <a:lnTo>
                    <a:pt x="7247" y="4648"/>
                  </a:lnTo>
                  <a:lnTo>
                    <a:pt x="7227" y="4747"/>
                  </a:lnTo>
                  <a:lnTo>
                    <a:pt x="7208" y="4865"/>
                  </a:lnTo>
                  <a:lnTo>
                    <a:pt x="7227" y="5082"/>
                  </a:lnTo>
                  <a:lnTo>
                    <a:pt x="7286" y="5318"/>
                  </a:lnTo>
                  <a:lnTo>
                    <a:pt x="7385" y="5554"/>
                  </a:lnTo>
                  <a:lnTo>
                    <a:pt x="7503" y="5791"/>
                  </a:lnTo>
                  <a:lnTo>
                    <a:pt x="7660" y="6007"/>
                  </a:lnTo>
                  <a:lnTo>
                    <a:pt x="7838" y="6224"/>
                  </a:lnTo>
                  <a:lnTo>
                    <a:pt x="8035" y="6401"/>
                  </a:lnTo>
                  <a:lnTo>
                    <a:pt x="8232" y="6598"/>
                  </a:lnTo>
                  <a:lnTo>
                    <a:pt x="8448" y="6756"/>
                  </a:lnTo>
                  <a:lnTo>
                    <a:pt x="8665" y="6874"/>
                  </a:lnTo>
                  <a:lnTo>
                    <a:pt x="8862" y="6972"/>
                  </a:lnTo>
                  <a:lnTo>
                    <a:pt x="9236" y="7130"/>
                  </a:lnTo>
                  <a:lnTo>
                    <a:pt x="9610" y="7268"/>
                  </a:lnTo>
                  <a:lnTo>
                    <a:pt x="10004" y="7366"/>
                  </a:lnTo>
                  <a:lnTo>
                    <a:pt x="10398" y="7465"/>
                  </a:lnTo>
                  <a:lnTo>
                    <a:pt x="7838" y="13490"/>
                  </a:lnTo>
                  <a:lnTo>
                    <a:pt x="2009" y="5476"/>
                  </a:lnTo>
                  <a:lnTo>
                    <a:pt x="0" y="6677"/>
                  </a:lnTo>
                  <a:lnTo>
                    <a:pt x="1851" y="9001"/>
                  </a:lnTo>
                  <a:lnTo>
                    <a:pt x="6006" y="14199"/>
                  </a:lnTo>
                  <a:lnTo>
                    <a:pt x="5553" y="14121"/>
                  </a:lnTo>
                  <a:lnTo>
                    <a:pt x="5081" y="14022"/>
                  </a:lnTo>
                  <a:lnTo>
                    <a:pt x="4608" y="13884"/>
                  </a:lnTo>
                  <a:lnTo>
                    <a:pt x="4155" y="13746"/>
                  </a:lnTo>
                  <a:lnTo>
                    <a:pt x="3702" y="13589"/>
                  </a:lnTo>
                  <a:lnTo>
                    <a:pt x="3249" y="13412"/>
                  </a:lnTo>
                  <a:lnTo>
                    <a:pt x="2796" y="13195"/>
                  </a:lnTo>
                  <a:lnTo>
                    <a:pt x="2363" y="12998"/>
                  </a:lnTo>
                  <a:lnTo>
                    <a:pt x="2324" y="12978"/>
                  </a:lnTo>
                  <a:lnTo>
                    <a:pt x="2284" y="12978"/>
                  </a:lnTo>
                  <a:lnTo>
                    <a:pt x="2265" y="12998"/>
                  </a:lnTo>
                  <a:lnTo>
                    <a:pt x="2245" y="13038"/>
                  </a:lnTo>
                  <a:lnTo>
                    <a:pt x="2225" y="13077"/>
                  </a:lnTo>
                  <a:lnTo>
                    <a:pt x="2225" y="13116"/>
                  </a:lnTo>
                  <a:lnTo>
                    <a:pt x="2245" y="13136"/>
                  </a:lnTo>
                  <a:lnTo>
                    <a:pt x="2284" y="13175"/>
                  </a:lnTo>
                  <a:lnTo>
                    <a:pt x="2777" y="13431"/>
                  </a:lnTo>
                  <a:lnTo>
                    <a:pt x="3269" y="13668"/>
                  </a:lnTo>
                  <a:lnTo>
                    <a:pt x="3761" y="13884"/>
                  </a:lnTo>
                  <a:lnTo>
                    <a:pt x="4273" y="14081"/>
                  </a:lnTo>
                  <a:lnTo>
                    <a:pt x="4785" y="14239"/>
                  </a:lnTo>
                  <a:lnTo>
                    <a:pt x="5278" y="14377"/>
                  </a:lnTo>
                  <a:lnTo>
                    <a:pt x="5790" y="14475"/>
                  </a:lnTo>
                  <a:lnTo>
                    <a:pt x="6302" y="14554"/>
                  </a:lnTo>
                  <a:lnTo>
                    <a:pt x="7011" y="15420"/>
                  </a:lnTo>
                  <a:lnTo>
                    <a:pt x="3387" y="24026"/>
                  </a:lnTo>
                  <a:lnTo>
                    <a:pt x="3564" y="24203"/>
                  </a:lnTo>
                  <a:lnTo>
                    <a:pt x="3958" y="24597"/>
                  </a:lnTo>
                  <a:lnTo>
                    <a:pt x="4175" y="24774"/>
                  </a:lnTo>
                  <a:lnTo>
                    <a:pt x="4352" y="24932"/>
                  </a:lnTo>
                  <a:lnTo>
                    <a:pt x="4470" y="25011"/>
                  </a:lnTo>
                  <a:lnTo>
                    <a:pt x="4510" y="25011"/>
                  </a:lnTo>
                  <a:lnTo>
                    <a:pt x="4529" y="24971"/>
                  </a:lnTo>
                  <a:lnTo>
                    <a:pt x="4588" y="24774"/>
                  </a:lnTo>
                  <a:lnTo>
                    <a:pt x="4805" y="24282"/>
                  </a:lnTo>
                  <a:lnTo>
                    <a:pt x="5593" y="22549"/>
                  </a:lnTo>
                  <a:lnTo>
                    <a:pt x="8192" y="16897"/>
                  </a:lnTo>
                  <a:lnTo>
                    <a:pt x="10004" y="19103"/>
                  </a:lnTo>
                  <a:lnTo>
                    <a:pt x="11520" y="20954"/>
                  </a:lnTo>
                  <a:lnTo>
                    <a:pt x="12643" y="22254"/>
                  </a:lnTo>
                  <a:lnTo>
                    <a:pt x="12997" y="22648"/>
                  </a:lnTo>
                  <a:lnTo>
                    <a:pt x="13174" y="22825"/>
                  </a:lnTo>
                  <a:lnTo>
                    <a:pt x="13312" y="22904"/>
                  </a:lnTo>
                  <a:lnTo>
                    <a:pt x="13430" y="22943"/>
                  </a:lnTo>
                  <a:lnTo>
                    <a:pt x="13529" y="22943"/>
                  </a:lnTo>
                  <a:lnTo>
                    <a:pt x="13627" y="22923"/>
                  </a:lnTo>
                  <a:lnTo>
                    <a:pt x="13726" y="22904"/>
                  </a:lnTo>
                  <a:lnTo>
                    <a:pt x="13805" y="22845"/>
                  </a:lnTo>
                  <a:lnTo>
                    <a:pt x="13883" y="22785"/>
                  </a:lnTo>
                  <a:lnTo>
                    <a:pt x="13942" y="22707"/>
                  </a:lnTo>
                  <a:lnTo>
                    <a:pt x="14041" y="22529"/>
                  </a:lnTo>
                  <a:lnTo>
                    <a:pt x="14120" y="22392"/>
                  </a:lnTo>
                  <a:lnTo>
                    <a:pt x="14179" y="22234"/>
                  </a:lnTo>
                  <a:lnTo>
                    <a:pt x="9019" y="15125"/>
                  </a:lnTo>
                  <a:lnTo>
                    <a:pt x="9413" y="14278"/>
                  </a:lnTo>
                  <a:lnTo>
                    <a:pt x="9728" y="14160"/>
                  </a:lnTo>
                  <a:lnTo>
                    <a:pt x="10063" y="14022"/>
                  </a:lnTo>
                  <a:lnTo>
                    <a:pt x="10398" y="13884"/>
                  </a:lnTo>
                  <a:lnTo>
                    <a:pt x="10713" y="13707"/>
                  </a:lnTo>
                  <a:lnTo>
                    <a:pt x="11028" y="13510"/>
                  </a:lnTo>
                  <a:lnTo>
                    <a:pt x="11343" y="13313"/>
                  </a:lnTo>
                  <a:lnTo>
                    <a:pt x="11658" y="13077"/>
                  </a:lnTo>
                  <a:lnTo>
                    <a:pt x="11953" y="12821"/>
                  </a:lnTo>
                  <a:lnTo>
                    <a:pt x="12229" y="12565"/>
                  </a:lnTo>
                  <a:lnTo>
                    <a:pt x="12465" y="12309"/>
                  </a:lnTo>
                  <a:lnTo>
                    <a:pt x="12702" y="12033"/>
                  </a:lnTo>
                  <a:lnTo>
                    <a:pt x="12899" y="11738"/>
                  </a:lnTo>
                  <a:lnTo>
                    <a:pt x="13076" y="11423"/>
                  </a:lnTo>
                  <a:lnTo>
                    <a:pt x="13253" y="11108"/>
                  </a:lnTo>
                  <a:lnTo>
                    <a:pt x="13391" y="10793"/>
                  </a:lnTo>
                  <a:lnTo>
                    <a:pt x="13490" y="10458"/>
                  </a:lnTo>
                  <a:lnTo>
                    <a:pt x="13588" y="10123"/>
                  </a:lnTo>
                  <a:lnTo>
                    <a:pt x="13667" y="9769"/>
                  </a:lnTo>
                  <a:lnTo>
                    <a:pt x="13706" y="9434"/>
                  </a:lnTo>
                  <a:lnTo>
                    <a:pt x="13726" y="9079"/>
                  </a:lnTo>
                  <a:lnTo>
                    <a:pt x="13706" y="8745"/>
                  </a:lnTo>
                  <a:lnTo>
                    <a:pt x="13686" y="8390"/>
                  </a:lnTo>
                  <a:lnTo>
                    <a:pt x="13627" y="8055"/>
                  </a:lnTo>
                  <a:lnTo>
                    <a:pt x="13529" y="7701"/>
                  </a:lnTo>
                  <a:lnTo>
                    <a:pt x="14395" y="7681"/>
                  </a:lnTo>
                  <a:lnTo>
                    <a:pt x="15222" y="7642"/>
                  </a:lnTo>
                  <a:lnTo>
                    <a:pt x="15990" y="7583"/>
                  </a:lnTo>
                  <a:lnTo>
                    <a:pt x="16739" y="7484"/>
                  </a:lnTo>
                  <a:lnTo>
                    <a:pt x="17487" y="7346"/>
                  </a:lnTo>
                  <a:lnTo>
                    <a:pt x="18235" y="7209"/>
                  </a:lnTo>
                  <a:lnTo>
                    <a:pt x="18984" y="7071"/>
                  </a:lnTo>
                  <a:lnTo>
                    <a:pt x="19732" y="6953"/>
                  </a:lnTo>
                  <a:lnTo>
                    <a:pt x="20500" y="6834"/>
                  </a:lnTo>
                  <a:lnTo>
                    <a:pt x="21248" y="6775"/>
                  </a:lnTo>
                  <a:lnTo>
                    <a:pt x="21662" y="6756"/>
                  </a:lnTo>
                  <a:lnTo>
                    <a:pt x="22076" y="6756"/>
                  </a:lnTo>
                  <a:lnTo>
                    <a:pt x="22489" y="6795"/>
                  </a:lnTo>
                  <a:lnTo>
                    <a:pt x="22903" y="6854"/>
                  </a:lnTo>
                  <a:lnTo>
                    <a:pt x="23296" y="6933"/>
                  </a:lnTo>
                  <a:lnTo>
                    <a:pt x="23690" y="7031"/>
                  </a:lnTo>
                  <a:lnTo>
                    <a:pt x="24064" y="7149"/>
                  </a:lnTo>
                  <a:lnTo>
                    <a:pt x="24458" y="7287"/>
                  </a:lnTo>
                  <a:lnTo>
                    <a:pt x="24832" y="7425"/>
                  </a:lnTo>
                  <a:lnTo>
                    <a:pt x="25187" y="7602"/>
                  </a:lnTo>
                  <a:lnTo>
                    <a:pt x="25561" y="7799"/>
                  </a:lnTo>
                  <a:lnTo>
                    <a:pt x="25916" y="7996"/>
                  </a:lnTo>
                  <a:lnTo>
                    <a:pt x="26250" y="8213"/>
                  </a:lnTo>
                  <a:lnTo>
                    <a:pt x="26585" y="8429"/>
                  </a:lnTo>
                  <a:lnTo>
                    <a:pt x="26920" y="8685"/>
                  </a:lnTo>
                  <a:lnTo>
                    <a:pt x="27255" y="8922"/>
                  </a:lnTo>
                  <a:lnTo>
                    <a:pt x="26861" y="9040"/>
                  </a:lnTo>
                  <a:lnTo>
                    <a:pt x="26487" y="9158"/>
                  </a:lnTo>
                  <a:lnTo>
                    <a:pt x="26113" y="9335"/>
                  </a:lnTo>
                  <a:lnTo>
                    <a:pt x="25738" y="9513"/>
                  </a:lnTo>
                  <a:lnTo>
                    <a:pt x="25364" y="9749"/>
                  </a:lnTo>
                  <a:lnTo>
                    <a:pt x="25010" y="9985"/>
                  </a:lnTo>
                  <a:lnTo>
                    <a:pt x="24675" y="10281"/>
                  </a:lnTo>
                  <a:lnTo>
                    <a:pt x="24320" y="10576"/>
                  </a:lnTo>
                  <a:lnTo>
                    <a:pt x="24064" y="10852"/>
                  </a:lnTo>
                  <a:lnTo>
                    <a:pt x="23808" y="11167"/>
                  </a:lnTo>
                  <a:lnTo>
                    <a:pt x="23572" y="11502"/>
                  </a:lnTo>
                  <a:lnTo>
                    <a:pt x="23356" y="11836"/>
                  </a:lnTo>
                  <a:lnTo>
                    <a:pt x="23139" y="12210"/>
                  </a:lnTo>
                  <a:lnTo>
                    <a:pt x="22981" y="12585"/>
                  </a:lnTo>
                  <a:lnTo>
                    <a:pt x="22824" y="12978"/>
                  </a:lnTo>
                  <a:lnTo>
                    <a:pt x="22706" y="13372"/>
                  </a:lnTo>
                  <a:lnTo>
                    <a:pt x="22627" y="13786"/>
                  </a:lnTo>
                  <a:lnTo>
                    <a:pt x="22588" y="14180"/>
                  </a:lnTo>
                  <a:lnTo>
                    <a:pt x="22588" y="14574"/>
                  </a:lnTo>
                  <a:lnTo>
                    <a:pt x="22627" y="14967"/>
                  </a:lnTo>
                  <a:lnTo>
                    <a:pt x="22666" y="15164"/>
                  </a:lnTo>
                  <a:lnTo>
                    <a:pt x="22725" y="15361"/>
                  </a:lnTo>
                  <a:lnTo>
                    <a:pt x="22784" y="15539"/>
                  </a:lnTo>
                  <a:lnTo>
                    <a:pt x="22863" y="15716"/>
                  </a:lnTo>
                  <a:lnTo>
                    <a:pt x="22962" y="15893"/>
                  </a:lnTo>
                  <a:lnTo>
                    <a:pt x="23060" y="16070"/>
                  </a:lnTo>
                  <a:lnTo>
                    <a:pt x="23178" y="16247"/>
                  </a:lnTo>
                  <a:lnTo>
                    <a:pt x="23316" y="16405"/>
                  </a:lnTo>
                  <a:lnTo>
                    <a:pt x="23493" y="16582"/>
                  </a:lnTo>
                  <a:lnTo>
                    <a:pt x="23671" y="16740"/>
                  </a:lnTo>
                  <a:lnTo>
                    <a:pt x="23848" y="16878"/>
                  </a:lnTo>
                  <a:lnTo>
                    <a:pt x="24045" y="16996"/>
                  </a:lnTo>
                  <a:lnTo>
                    <a:pt x="24242" y="17094"/>
                  </a:lnTo>
                  <a:lnTo>
                    <a:pt x="24439" y="17173"/>
                  </a:lnTo>
                  <a:lnTo>
                    <a:pt x="24655" y="17252"/>
                  </a:lnTo>
                  <a:lnTo>
                    <a:pt x="24872" y="17311"/>
                  </a:lnTo>
                  <a:lnTo>
                    <a:pt x="25088" y="17350"/>
                  </a:lnTo>
                  <a:lnTo>
                    <a:pt x="25305" y="17370"/>
                  </a:lnTo>
                  <a:lnTo>
                    <a:pt x="25541" y="17390"/>
                  </a:lnTo>
                  <a:lnTo>
                    <a:pt x="25758" y="17390"/>
                  </a:lnTo>
                  <a:lnTo>
                    <a:pt x="25994" y="17370"/>
                  </a:lnTo>
                  <a:lnTo>
                    <a:pt x="26211" y="17350"/>
                  </a:lnTo>
                  <a:lnTo>
                    <a:pt x="26664" y="17252"/>
                  </a:lnTo>
                  <a:lnTo>
                    <a:pt x="27117" y="17114"/>
                  </a:lnTo>
                  <a:lnTo>
                    <a:pt x="27550" y="16937"/>
                  </a:lnTo>
                  <a:lnTo>
                    <a:pt x="27983" y="16740"/>
                  </a:lnTo>
                  <a:lnTo>
                    <a:pt x="28377" y="16503"/>
                  </a:lnTo>
                  <a:lnTo>
                    <a:pt x="28771" y="16228"/>
                  </a:lnTo>
                  <a:lnTo>
                    <a:pt x="29106" y="15952"/>
                  </a:lnTo>
                  <a:lnTo>
                    <a:pt x="29421" y="15637"/>
                  </a:lnTo>
                  <a:lnTo>
                    <a:pt x="29697" y="15322"/>
                  </a:lnTo>
                  <a:lnTo>
                    <a:pt x="29834" y="15145"/>
                  </a:lnTo>
                  <a:lnTo>
                    <a:pt x="29953" y="14948"/>
                  </a:lnTo>
                  <a:lnTo>
                    <a:pt x="30051" y="14771"/>
                  </a:lnTo>
                  <a:lnTo>
                    <a:pt x="30130" y="14574"/>
                  </a:lnTo>
                  <a:lnTo>
                    <a:pt x="30209" y="14396"/>
                  </a:lnTo>
                  <a:lnTo>
                    <a:pt x="30287" y="14199"/>
                  </a:lnTo>
                  <a:lnTo>
                    <a:pt x="30327" y="14002"/>
                  </a:lnTo>
                  <a:lnTo>
                    <a:pt x="30366" y="13806"/>
                  </a:lnTo>
                  <a:lnTo>
                    <a:pt x="30406" y="13431"/>
                  </a:lnTo>
                  <a:lnTo>
                    <a:pt x="30406" y="13038"/>
                  </a:lnTo>
                  <a:lnTo>
                    <a:pt x="30366" y="12644"/>
                  </a:lnTo>
                  <a:lnTo>
                    <a:pt x="30287" y="12270"/>
                  </a:lnTo>
                  <a:lnTo>
                    <a:pt x="30169" y="11895"/>
                  </a:lnTo>
                  <a:lnTo>
                    <a:pt x="30031" y="11502"/>
                  </a:lnTo>
                  <a:lnTo>
                    <a:pt x="29854" y="11147"/>
                  </a:lnTo>
                  <a:lnTo>
                    <a:pt x="29657" y="10773"/>
                  </a:lnTo>
                  <a:lnTo>
                    <a:pt x="29441" y="10418"/>
                  </a:lnTo>
                  <a:lnTo>
                    <a:pt x="29185" y="10084"/>
                  </a:lnTo>
                  <a:lnTo>
                    <a:pt x="28929" y="9749"/>
                  </a:lnTo>
                  <a:lnTo>
                    <a:pt x="28673" y="9434"/>
                  </a:lnTo>
                  <a:lnTo>
                    <a:pt x="28673" y="9434"/>
                  </a:lnTo>
                  <a:lnTo>
                    <a:pt x="29027" y="9453"/>
                  </a:lnTo>
                  <a:lnTo>
                    <a:pt x="29401" y="9513"/>
                  </a:lnTo>
                  <a:lnTo>
                    <a:pt x="29756" y="9591"/>
                  </a:lnTo>
                  <a:lnTo>
                    <a:pt x="30130" y="9709"/>
                  </a:lnTo>
                  <a:lnTo>
                    <a:pt x="30504" y="9828"/>
                  </a:lnTo>
                  <a:lnTo>
                    <a:pt x="30858" y="9965"/>
                  </a:lnTo>
                  <a:lnTo>
                    <a:pt x="31213" y="10143"/>
                  </a:lnTo>
                  <a:lnTo>
                    <a:pt x="31587" y="10320"/>
                  </a:lnTo>
                  <a:lnTo>
                    <a:pt x="31942" y="10537"/>
                  </a:lnTo>
                  <a:lnTo>
                    <a:pt x="32276" y="10753"/>
                  </a:lnTo>
                  <a:lnTo>
                    <a:pt x="32611" y="10970"/>
                  </a:lnTo>
                  <a:lnTo>
                    <a:pt x="32946" y="11206"/>
                  </a:lnTo>
                  <a:lnTo>
                    <a:pt x="33576" y="11698"/>
                  </a:lnTo>
                  <a:lnTo>
                    <a:pt x="34206" y="12210"/>
                  </a:lnTo>
                  <a:lnTo>
                    <a:pt x="34836" y="12703"/>
                  </a:lnTo>
                  <a:lnTo>
                    <a:pt x="35486" y="13195"/>
                  </a:lnTo>
                  <a:lnTo>
                    <a:pt x="35821" y="13412"/>
                  </a:lnTo>
                  <a:lnTo>
                    <a:pt x="36175" y="13628"/>
                  </a:lnTo>
                  <a:lnTo>
                    <a:pt x="36530" y="13825"/>
                  </a:lnTo>
                  <a:lnTo>
                    <a:pt x="36904" y="14022"/>
                  </a:lnTo>
                  <a:lnTo>
                    <a:pt x="37219" y="14160"/>
                  </a:lnTo>
                  <a:lnTo>
                    <a:pt x="37554" y="14298"/>
                  </a:lnTo>
                  <a:lnTo>
                    <a:pt x="37908" y="14396"/>
                  </a:lnTo>
                  <a:lnTo>
                    <a:pt x="38263" y="14495"/>
                  </a:lnTo>
                  <a:lnTo>
                    <a:pt x="38598" y="14574"/>
                  </a:lnTo>
                  <a:lnTo>
                    <a:pt x="38972" y="14652"/>
                  </a:lnTo>
                  <a:lnTo>
                    <a:pt x="39326" y="14692"/>
                  </a:lnTo>
                  <a:lnTo>
                    <a:pt x="39681" y="14731"/>
                  </a:lnTo>
                  <a:lnTo>
                    <a:pt x="40055" y="14751"/>
                  </a:lnTo>
                  <a:lnTo>
                    <a:pt x="40409" y="14771"/>
                  </a:lnTo>
                  <a:lnTo>
                    <a:pt x="40764" y="14771"/>
                  </a:lnTo>
                  <a:lnTo>
                    <a:pt x="41138" y="14751"/>
                  </a:lnTo>
                  <a:lnTo>
                    <a:pt x="41492" y="14711"/>
                  </a:lnTo>
                  <a:lnTo>
                    <a:pt x="41847" y="14672"/>
                  </a:lnTo>
                  <a:lnTo>
                    <a:pt x="42556" y="14574"/>
                  </a:lnTo>
                  <a:lnTo>
                    <a:pt x="42635" y="14534"/>
                  </a:lnTo>
                  <a:lnTo>
                    <a:pt x="42694" y="14475"/>
                  </a:lnTo>
                  <a:lnTo>
                    <a:pt x="42733" y="14416"/>
                  </a:lnTo>
                  <a:lnTo>
                    <a:pt x="42733" y="14357"/>
                  </a:lnTo>
                  <a:lnTo>
                    <a:pt x="42713" y="14278"/>
                  </a:lnTo>
                  <a:lnTo>
                    <a:pt x="42674" y="14219"/>
                  </a:lnTo>
                  <a:lnTo>
                    <a:pt x="42615" y="14180"/>
                  </a:lnTo>
                  <a:lnTo>
                    <a:pt x="42536" y="14180"/>
                  </a:lnTo>
                  <a:lnTo>
                    <a:pt x="41827" y="14199"/>
                  </a:lnTo>
                  <a:lnTo>
                    <a:pt x="41138" y="14219"/>
                  </a:lnTo>
                  <a:lnTo>
                    <a:pt x="40468" y="14199"/>
                  </a:lnTo>
                  <a:lnTo>
                    <a:pt x="39779" y="14160"/>
                  </a:lnTo>
                  <a:lnTo>
                    <a:pt x="39129" y="14081"/>
                  </a:lnTo>
                  <a:lnTo>
                    <a:pt x="38795" y="14022"/>
                  </a:lnTo>
                  <a:lnTo>
                    <a:pt x="38460" y="13943"/>
                  </a:lnTo>
                  <a:lnTo>
                    <a:pt x="38125" y="13865"/>
                  </a:lnTo>
                  <a:lnTo>
                    <a:pt x="37810" y="13766"/>
                  </a:lnTo>
                  <a:lnTo>
                    <a:pt x="37475" y="13648"/>
                  </a:lnTo>
                  <a:lnTo>
                    <a:pt x="37140" y="13510"/>
                  </a:lnTo>
                  <a:lnTo>
                    <a:pt x="36806" y="13353"/>
                  </a:lnTo>
                  <a:lnTo>
                    <a:pt x="36471" y="13175"/>
                  </a:lnTo>
                  <a:lnTo>
                    <a:pt x="36156" y="12978"/>
                  </a:lnTo>
                  <a:lnTo>
                    <a:pt x="35841" y="12782"/>
                  </a:lnTo>
                  <a:lnTo>
                    <a:pt x="35230" y="12348"/>
                  </a:lnTo>
                  <a:lnTo>
                    <a:pt x="34659" y="11876"/>
                  </a:lnTo>
                  <a:lnTo>
                    <a:pt x="33497" y="10930"/>
                  </a:lnTo>
                  <a:lnTo>
                    <a:pt x="32926" y="10458"/>
                  </a:lnTo>
                  <a:lnTo>
                    <a:pt x="32631" y="10241"/>
                  </a:lnTo>
                  <a:lnTo>
                    <a:pt x="32316" y="10025"/>
                  </a:lnTo>
                  <a:lnTo>
                    <a:pt x="31784" y="9709"/>
                  </a:lnTo>
                  <a:lnTo>
                    <a:pt x="31272" y="9434"/>
                  </a:lnTo>
                  <a:lnTo>
                    <a:pt x="30740" y="9197"/>
                  </a:lnTo>
                  <a:lnTo>
                    <a:pt x="30189" y="9020"/>
                  </a:lnTo>
                  <a:lnTo>
                    <a:pt x="29933" y="8961"/>
                  </a:lnTo>
                  <a:lnTo>
                    <a:pt x="29657" y="8902"/>
                  </a:lnTo>
                  <a:lnTo>
                    <a:pt x="29401" y="8843"/>
                  </a:lnTo>
                  <a:lnTo>
                    <a:pt x="29125" y="8823"/>
                  </a:lnTo>
                  <a:lnTo>
                    <a:pt x="28850" y="8784"/>
                  </a:lnTo>
                  <a:lnTo>
                    <a:pt x="28338" y="8784"/>
                  </a:lnTo>
                  <a:lnTo>
                    <a:pt x="28062" y="8804"/>
                  </a:lnTo>
                  <a:lnTo>
                    <a:pt x="27747" y="8508"/>
                  </a:lnTo>
                  <a:lnTo>
                    <a:pt x="27432" y="8252"/>
                  </a:lnTo>
                  <a:lnTo>
                    <a:pt x="27137" y="8016"/>
                  </a:lnTo>
                  <a:lnTo>
                    <a:pt x="26821" y="7799"/>
                  </a:lnTo>
                  <a:lnTo>
                    <a:pt x="26526" y="7583"/>
                  </a:lnTo>
                  <a:lnTo>
                    <a:pt x="26211" y="7405"/>
                  </a:lnTo>
                  <a:lnTo>
                    <a:pt x="25896" y="7228"/>
                  </a:lnTo>
                  <a:lnTo>
                    <a:pt x="25600" y="7090"/>
                  </a:lnTo>
                  <a:lnTo>
                    <a:pt x="25285" y="6933"/>
                  </a:lnTo>
                  <a:lnTo>
                    <a:pt x="24970" y="6815"/>
                  </a:lnTo>
                  <a:lnTo>
                    <a:pt x="24655" y="6697"/>
                  </a:lnTo>
                  <a:lnTo>
                    <a:pt x="24340" y="6618"/>
                  </a:lnTo>
                  <a:lnTo>
                    <a:pt x="24005" y="6519"/>
                  </a:lnTo>
                  <a:lnTo>
                    <a:pt x="23690" y="6441"/>
                  </a:lnTo>
                  <a:lnTo>
                    <a:pt x="23040" y="6342"/>
                  </a:lnTo>
                  <a:lnTo>
                    <a:pt x="22391" y="6263"/>
                  </a:lnTo>
                  <a:lnTo>
                    <a:pt x="21721" y="6244"/>
                  </a:lnTo>
                  <a:lnTo>
                    <a:pt x="21051" y="6244"/>
                  </a:lnTo>
                  <a:lnTo>
                    <a:pt x="20382" y="6283"/>
                  </a:lnTo>
                  <a:lnTo>
                    <a:pt x="19693" y="6342"/>
                  </a:lnTo>
                  <a:lnTo>
                    <a:pt x="19003" y="6421"/>
                  </a:lnTo>
                  <a:lnTo>
                    <a:pt x="18314" y="6539"/>
                  </a:lnTo>
                  <a:lnTo>
                    <a:pt x="16896" y="6775"/>
                  </a:lnTo>
                  <a:lnTo>
                    <a:pt x="16030" y="6913"/>
                  </a:lnTo>
                  <a:lnTo>
                    <a:pt x="15124" y="7012"/>
                  </a:lnTo>
                  <a:lnTo>
                    <a:pt x="14218" y="7090"/>
                  </a:lnTo>
                  <a:lnTo>
                    <a:pt x="13765" y="7110"/>
                  </a:lnTo>
                  <a:lnTo>
                    <a:pt x="13312" y="7110"/>
                  </a:lnTo>
                  <a:lnTo>
                    <a:pt x="13155" y="6834"/>
                  </a:lnTo>
                  <a:lnTo>
                    <a:pt x="12997" y="6559"/>
                  </a:lnTo>
                  <a:lnTo>
                    <a:pt x="15734" y="671"/>
                  </a:lnTo>
                  <a:lnTo>
                    <a:pt x="15459" y="533"/>
                  </a:lnTo>
                  <a:lnTo>
                    <a:pt x="15183" y="415"/>
                  </a:lnTo>
                  <a:lnTo>
                    <a:pt x="14848" y="257"/>
                  </a:lnTo>
                  <a:lnTo>
                    <a:pt x="14494" y="139"/>
                  </a:lnTo>
                  <a:lnTo>
                    <a:pt x="14159" y="40"/>
                  </a:lnTo>
                  <a:lnTo>
                    <a:pt x="14021" y="21"/>
                  </a:lnTo>
                  <a:lnTo>
                    <a:pt x="1388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63"/>
            <p:cNvSpPr/>
            <p:nvPr/>
          </p:nvSpPr>
          <p:spPr>
            <a:xfrm>
              <a:off x="7604084" y="3394645"/>
              <a:ext cx="628431" cy="1114211"/>
            </a:xfrm>
            <a:custGeom>
              <a:rect b="b" l="l" r="r" t="t"/>
              <a:pathLst>
                <a:path extrusionOk="0" h="24932" w="14062">
                  <a:moveTo>
                    <a:pt x="1694" y="1"/>
                  </a:moveTo>
                  <a:lnTo>
                    <a:pt x="1557" y="40"/>
                  </a:lnTo>
                  <a:lnTo>
                    <a:pt x="1399" y="119"/>
                  </a:lnTo>
                  <a:lnTo>
                    <a:pt x="1242" y="237"/>
                  </a:lnTo>
                  <a:lnTo>
                    <a:pt x="887" y="493"/>
                  </a:lnTo>
                  <a:lnTo>
                    <a:pt x="552" y="788"/>
                  </a:lnTo>
                  <a:lnTo>
                    <a:pt x="277" y="1064"/>
                  </a:lnTo>
                  <a:lnTo>
                    <a:pt x="1" y="1340"/>
                  </a:lnTo>
                  <a:lnTo>
                    <a:pt x="1891" y="4865"/>
                  </a:lnTo>
                  <a:lnTo>
                    <a:pt x="3880" y="8488"/>
                  </a:lnTo>
                  <a:lnTo>
                    <a:pt x="6165" y="12663"/>
                  </a:lnTo>
                  <a:lnTo>
                    <a:pt x="8508" y="16917"/>
                  </a:lnTo>
                  <a:lnTo>
                    <a:pt x="10635" y="20717"/>
                  </a:lnTo>
                  <a:lnTo>
                    <a:pt x="11541" y="22293"/>
                  </a:lnTo>
                  <a:lnTo>
                    <a:pt x="12289" y="23553"/>
                  </a:lnTo>
                  <a:lnTo>
                    <a:pt x="12840" y="24459"/>
                  </a:lnTo>
                  <a:lnTo>
                    <a:pt x="13018" y="24754"/>
                  </a:lnTo>
                  <a:lnTo>
                    <a:pt x="13156" y="24932"/>
                  </a:lnTo>
                  <a:lnTo>
                    <a:pt x="14061" y="24321"/>
                  </a:lnTo>
                  <a:lnTo>
                    <a:pt x="12191" y="20658"/>
                  </a:lnTo>
                  <a:lnTo>
                    <a:pt x="8075" y="12506"/>
                  </a:lnTo>
                  <a:lnTo>
                    <a:pt x="5850" y="8114"/>
                  </a:lnTo>
                  <a:lnTo>
                    <a:pt x="3920" y="4235"/>
                  </a:lnTo>
                  <a:lnTo>
                    <a:pt x="2522" y="1399"/>
                  </a:lnTo>
                  <a:lnTo>
                    <a:pt x="2108" y="532"/>
                  </a:lnTo>
                  <a:lnTo>
                    <a:pt x="1931" y="158"/>
                  </a:lnTo>
                  <a:lnTo>
                    <a:pt x="1911" y="99"/>
                  </a:lnTo>
                  <a:lnTo>
                    <a:pt x="1891" y="60"/>
                  </a:lnTo>
                  <a:lnTo>
                    <a:pt x="1852" y="20"/>
                  </a:lnTo>
                  <a:lnTo>
                    <a:pt x="179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63"/>
            <p:cNvSpPr/>
            <p:nvPr/>
          </p:nvSpPr>
          <p:spPr>
            <a:xfrm>
              <a:off x="7807379" y="3443938"/>
              <a:ext cx="354749" cy="1015625"/>
            </a:xfrm>
            <a:custGeom>
              <a:rect b="b" l="l" r="r" t="t"/>
              <a:pathLst>
                <a:path extrusionOk="0" h="22726" w="7938">
                  <a:moveTo>
                    <a:pt x="5948" y="0"/>
                  </a:moveTo>
                  <a:lnTo>
                    <a:pt x="5928" y="20"/>
                  </a:lnTo>
                  <a:lnTo>
                    <a:pt x="5889" y="79"/>
                  </a:lnTo>
                  <a:lnTo>
                    <a:pt x="5791" y="276"/>
                  </a:lnTo>
                  <a:lnTo>
                    <a:pt x="5672" y="591"/>
                  </a:lnTo>
                  <a:lnTo>
                    <a:pt x="5535" y="1024"/>
                  </a:lnTo>
                  <a:lnTo>
                    <a:pt x="5180" y="2127"/>
                  </a:lnTo>
                  <a:lnTo>
                    <a:pt x="4767" y="3545"/>
                  </a:lnTo>
                  <a:lnTo>
                    <a:pt x="4314" y="5219"/>
                  </a:lnTo>
                  <a:lnTo>
                    <a:pt x="3802" y="7090"/>
                  </a:lnTo>
                  <a:lnTo>
                    <a:pt x="2758" y="11127"/>
                  </a:lnTo>
                  <a:lnTo>
                    <a:pt x="1714" y="15164"/>
                  </a:lnTo>
                  <a:lnTo>
                    <a:pt x="848" y="18669"/>
                  </a:lnTo>
                  <a:lnTo>
                    <a:pt x="1" y="22076"/>
                  </a:lnTo>
                  <a:lnTo>
                    <a:pt x="99" y="22214"/>
                  </a:lnTo>
                  <a:lnTo>
                    <a:pt x="198" y="22332"/>
                  </a:lnTo>
                  <a:lnTo>
                    <a:pt x="336" y="22470"/>
                  </a:lnTo>
                  <a:lnTo>
                    <a:pt x="474" y="22588"/>
                  </a:lnTo>
                  <a:lnTo>
                    <a:pt x="631" y="22686"/>
                  </a:lnTo>
                  <a:lnTo>
                    <a:pt x="710" y="22706"/>
                  </a:lnTo>
                  <a:lnTo>
                    <a:pt x="769" y="22726"/>
                  </a:lnTo>
                  <a:lnTo>
                    <a:pt x="848" y="22726"/>
                  </a:lnTo>
                  <a:lnTo>
                    <a:pt x="907" y="22686"/>
                  </a:lnTo>
                  <a:lnTo>
                    <a:pt x="966" y="22608"/>
                  </a:lnTo>
                  <a:lnTo>
                    <a:pt x="1045" y="22411"/>
                  </a:lnTo>
                  <a:lnTo>
                    <a:pt x="1301" y="21682"/>
                  </a:lnTo>
                  <a:lnTo>
                    <a:pt x="1675" y="20579"/>
                  </a:lnTo>
                  <a:lnTo>
                    <a:pt x="2147" y="19142"/>
                  </a:lnTo>
                  <a:lnTo>
                    <a:pt x="3270" y="15597"/>
                  </a:lnTo>
                  <a:lnTo>
                    <a:pt x="4550" y="11540"/>
                  </a:lnTo>
                  <a:lnTo>
                    <a:pt x="6893" y="3978"/>
                  </a:lnTo>
                  <a:lnTo>
                    <a:pt x="7937" y="552"/>
                  </a:lnTo>
                  <a:lnTo>
                    <a:pt x="594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63"/>
            <p:cNvSpPr/>
            <p:nvPr/>
          </p:nvSpPr>
          <p:spPr>
            <a:xfrm>
              <a:off x="8242168" y="3893654"/>
              <a:ext cx="528951" cy="730503"/>
            </a:xfrm>
            <a:custGeom>
              <a:rect b="b" l="l" r="r" t="t"/>
              <a:pathLst>
                <a:path extrusionOk="0" h="16346" w="11836">
                  <a:moveTo>
                    <a:pt x="10043" y="0"/>
                  </a:moveTo>
                  <a:lnTo>
                    <a:pt x="9925" y="99"/>
                  </a:lnTo>
                  <a:lnTo>
                    <a:pt x="9748" y="276"/>
                  </a:lnTo>
                  <a:lnTo>
                    <a:pt x="9531" y="532"/>
                  </a:lnTo>
                  <a:lnTo>
                    <a:pt x="9295" y="847"/>
                  </a:lnTo>
                  <a:lnTo>
                    <a:pt x="8704" y="1655"/>
                  </a:lnTo>
                  <a:lnTo>
                    <a:pt x="8015" y="2679"/>
                  </a:lnTo>
                  <a:lnTo>
                    <a:pt x="7227" y="3860"/>
                  </a:lnTo>
                  <a:lnTo>
                    <a:pt x="6380" y="5160"/>
                  </a:lnTo>
                  <a:lnTo>
                    <a:pt x="4608" y="7976"/>
                  </a:lnTo>
                  <a:lnTo>
                    <a:pt x="2895" y="10772"/>
                  </a:lnTo>
                  <a:lnTo>
                    <a:pt x="1418" y="13175"/>
                  </a:lnTo>
                  <a:lnTo>
                    <a:pt x="0" y="15518"/>
                  </a:lnTo>
                  <a:lnTo>
                    <a:pt x="99" y="15676"/>
                  </a:lnTo>
                  <a:lnTo>
                    <a:pt x="177" y="15833"/>
                  </a:lnTo>
                  <a:lnTo>
                    <a:pt x="295" y="16011"/>
                  </a:lnTo>
                  <a:lnTo>
                    <a:pt x="414" y="16168"/>
                  </a:lnTo>
                  <a:lnTo>
                    <a:pt x="551" y="16286"/>
                  </a:lnTo>
                  <a:lnTo>
                    <a:pt x="630" y="16326"/>
                  </a:lnTo>
                  <a:lnTo>
                    <a:pt x="689" y="16345"/>
                  </a:lnTo>
                  <a:lnTo>
                    <a:pt x="748" y="16345"/>
                  </a:lnTo>
                  <a:lnTo>
                    <a:pt x="807" y="16326"/>
                  </a:lnTo>
                  <a:lnTo>
                    <a:pt x="985" y="16109"/>
                  </a:lnTo>
                  <a:lnTo>
                    <a:pt x="1359" y="15577"/>
                  </a:lnTo>
                  <a:lnTo>
                    <a:pt x="2659" y="13766"/>
                  </a:lnTo>
                  <a:lnTo>
                    <a:pt x="6420" y="8409"/>
                  </a:lnTo>
                  <a:lnTo>
                    <a:pt x="11835" y="650"/>
                  </a:lnTo>
                  <a:lnTo>
                    <a:pt x="1004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63"/>
            <p:cNvSpPr/>
            <p:nvPr/>
          </p:nvSpPr>
          <p:spPr>
            <a:xfrm>
              <a:off x="8198149" y="3757260"/>
              <a:ext cx="421605" cy="958422"/>
            </a:xfrm>
            <a:custGeom>
              <a:rect b="b" l="l" r="r" t="t"/>
              <a:pathLst>
                <a:path extrusionOk="0" h="21446" w="9434">
                  <a:moveTo>
                    <a:pt x="512" y="0"/>
                  </a:moveTo>
                  <a:lnTo>
                    <a:pt x="335" y="20"/>
                  </a:lnTo>
                  <a:lnTo>
                    <a:pt x="178" y="39"/>
                  </a:lnTo>
                  <a:lnTo>
                    <a:pt x="79" y="79"/>
                  </a:lnTo>
                  <a:lnTo>
                    <a:pt x="40" y="118"/>
                  </a:lnTo>
                  <a:lnTo>
                    <a:pt x="20" y="138"/>
                  </a:lnTo>
                  <a:lnTo>
                    <a:pt x="0" y="177"/>
                  </a:lnTo>
                  <a:lnTo>
                    <a:pt x="0" y="217"/>
                  </a:lnTo>
                  <a:lnTo>
                    <a:pt x="119" y="551"/>
                  </a:lnTo>
                  <a:lnTo>
                    <a:pt x="394" y="1280"/>
                  </a:lnTo>
                  <a:lnTo>
                    <a:pt x="1359" y="3742"/>
                  </a:lnTo>
                  <a:lnTo>
                    <a:pt x="4254" y="11008"/>
                  </a:lnTo>
                  <a:lnTo>
                    <a:pt x="8449" y="21445"/>
                  </a:lnTo>
                  <a:lnTo>
                    <a:pt x="9433" y="21229"/>
                  </a:lnTo>
                  <a:lnTo>
                    <a:pt x="9000" y="19988"/>
                  </a:lnTo>
                  <a:lnTo>
                    <a:pt x="8133" y="17428"/>
                  </a:lnTo>
                  <a:lnTo>
                    <a:pt x="5731" y="10280"/>
                  </a:lnTo>
                  <a:lnTo>
                    <a:pt x="2383" y="217"/>
                  </a:lnTo>
                  <a:lnTo>
                    <a:pt x="1989" y="158"/>
                  </a:lnTo>
                  <a:lnTo>
                    <a:pt x="1596" y="99"/>
                  </a:lnTo>
                  <a:lnTo>
                    <a:pt x="1162" y="39"/>
                  </a:lnTo>
                  <a:lnTo>
                    <a:pt x="709" y="20"/>
                  </a:lnTo>
                  <a:lnTo>
                    <a:pt x="51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63"/>
            <p:cNvSpPr/>
            <p:nvPr/>
          </p:nvSpPr>
          <p:spPr>
            <a:xfrm>
              <a:off x="8118064" y="3822373"/>
              <a:ext cx="25563" cy="72219"/>
            </a:xfrm>
            <a:custGeom>
              <a:rect b="b" l="l" r="r" t="t"/>
              <a:pathLst>
                <a:path extrusionOk="0" h="1616" w="572">
                  <a:moveTo>
                    <a:pt x="237" y="0"/>
                  </a:moveTo>
                  <a:lnTo>
                    <a:pt x="197" y="40"/>
                  </a:lnTo>
                  <a:lnTo>
                    <a:pt x="99" y="178"/>
                  </a:lnTo>
                  <a:lnTo>
                    <a:pt x="59" y="355"/>
                  </a:lnTo>
                  <a:lnTo>
                    <a:pt x="20" y="532"/>
                  </a:lnTo>
                  <a:lnTo>
                    <a:pt x="0" y="709"/>
                  </a:lnTo>
                  <a:lnTo>
                    <a:pt x="20" y="906"/>
                  </a:lnTo>
                  <a:lnTo>
                    <a:pt x="40" y="1083"/>
                  </a:lnTo>
                  <a:lnTo>
                    <a:pt x="79" y="1438"/>
                  </a:lnTo>
                  <a:lnTo>
                    <a:pt x="119" y="1497"/>
                  </a:lnTo>
                  <a:lnTo>
                    <a:pt x="158" y="1556"/>
                  </a:lnTo>
                  <a:lnTo>
                    <a:pt x="217" y="1595"/>
                  </a:lnTo>
                  <a:lnTo>
                    <a:pt x="296" y="1615"/>
                  </a:lnTo>
                  <a:lnTo>
                    <a:pt x="355" y="1595"/>
                  </a:lnTo>
                  <a:lnTo>
                    <a:pt x="414" y="1576"/>
                  </a:lnTo>
                  <a:lnTo>
                    <a:pt x="453" y="1517"/>
                  </a:lnTo>
                  <a:lnTo>
                    <a:pt x="493" y="1458"/>
                  </a:lnTo>
                  <a:lnTo>
                    <a:pt x="552" y="1103"/>
                  </a:lnTo>
                  <a:lnTo>
                    <a:pt x="571" y="926"/>
                  </a:lnTo>
                  <a:lnTo>
                    <a:pt x="571" y="729"/>
                  </a:lnTo>
                  <a:lnTo>
                    <a:pt x="571" y="532"/>
                  </a:lnTo>
                  <a:lnTo>
                    <a:pt x="532" y="355"/>
                  </a:lnTo>
                  <a:lnTo>
                    <a:pt x="473" y="197"/>
                  </a:lnTo>
                  <a:lnTo>
                    <a:pt x="394" y="40"/>
                  </a:lnTo>
                  <a:lnTo>
                    <a:pt x="35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63"/>
            <p:cNvSpPr/>
            <p:nvPr/>
          </p:nvSpPr>
          <p:spPr>
            <a:xfrm>
              <a:off x="8377668" y="3860225"/>
              <a:ext cx="50232" cy="53717"/>
            </a:xfrm>
            <a:custGeom>
              <a:rect b="b" l="l" r="r" t="t"/>
              <a:pathLst>
                <a:path extrusionOk="0" h="1202" w="1124">
                  <a:moveTo>
                    <a:pt x="808" y="0"/>
                  </a:moveTo>
                  <a:lnTo>
                    <a:pt x="749" y="20"/>
                  </a:lnTo>
                  <a:lnTo>
                    <a:pt x="611" y="118"/>
                  </a:lnTo>
                  <a:lnTo>
                    <a:pt x="493" y="217"/>
                  </a:lnTo>
                  <a:lnTo>
                    <a:pt x="395" y="335"/>
                  </a:lnTo>
                  <a:lnTo>
                    <a:pt x="276" y="453"/>
                  </a:lnTo>
                  <a:lnTo>
                    <a:pt x="178" y="571"/>
                  </a:lnTo>
                  <a:lnTo>
                    <a:pt x="20" y="847"/>
                  </a:lnTo>
                  <a:lnTo>
                    <a:pt x="1" y="945"/>
                  </a:lnTo>
                  <a:lnTo>
                    <a:pt x="1" y="1024"/>
                  </a:lnTo>
                  <a:lnTo>
                    <a:pt x="40" y="1103"/>
                  </a:lnTo>
                  <a:lnTo>
                    <a:pt x="99" y="1162"/>
                  </a:lnTo>
                  <a:lnTo>
                    <a:pt x="178" y="1201"/>
                  </a:lnTo>
                  <a:lnTo>
                    <a:pt x="276" y="1201"/>
                  </a:lnTo>
                  <a:lnTo>
                    <a:pt x="355" y="1182"/>
                  </a:lnTo>
                  <a:lnTo>
                    <a:pt x="434" y="1123"/>
                  </a:lnTo>
                  <a:lnTo>
                    <a:pt x="532" y="1024"/>
                  </a:lnTo>
                  <a:lnTo>
                    <a:pt x="651" y="906"/>
                  </a:lnTo>
                  <a:lnTo>
                    <a:pt x="907" y="689"/>
                  </a:lnTo>
                  <a:lnTo>
                    <a:pt x="1005" y="571"/>
                  </a:lnTo>
                  <a:lnTo>
                    <a:pt x="1084" y="433"/>
                  </a:lnTo>
                  <a:lnTo>
                    <a:pt x="1123" y="355"/>
                  </a:lnTo>
                  <a:lnTo>
                    <a:pt x="1123" y="296"/>
                  </a:lnTo>
                  <a:lnTo>
                    <a:pt x="1123" y="217"/>
                  </a:lnTo>
                  <a:lnTo>
                    <a:pt x="1104" y="138"/>
                  </a:lnTo>
                  <a:lnTo>
                    <a:pt x="1084" y="79"/>
                  </a:lnTo>
                  <a:lnTo>
                    <a:pt x="1025" y="20"/>
                  </a:lnTo>
                  <a:lnTo>
                    <a:pt x="96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63"/>
            <p:cNvSpPr/>
            <p:nvPr/>
          </p:nvSpPr>
          <p:spPr>
            <a:xfrm>
              <a:off x="8164721" y="3839087"/>
              <a:ext cx="22926" cy="72219"/>
            </a:xfrm>
            <a:custGeom>
              <a:rect b="b" l="l" r="r" t="t"/>
              <a:pathLst>
                <a:path extrusionOk="0" h="1616" w="513">
                  <a:moveTo>
                    <a:pt x="236" y="0"/>
                  </a:moveTo>
                  <a:lnTo>
                    <a:pt x="158" y="40"/>
                  </a:lnTo>
                  <a:lnTo>
                    <a:pt x="118" y="79"/>
                  </a:lnTo>
                  <a:lnTo>
                    <a:pt x="39" y="237"/>
                  </a:lnTo>
                  <a:lnTo>
                    <a:pt x="20" y="414"/>
                  </a:lnTo>
                  <a:lnTo>
                    <a:pt x="0" y="611"/>
                  </a:lnTo>
                  <a:lnTo>
                    <a:pt x="0" y="788"/>
                  </a:lnTo>
                  <a:lnTo>
                    <a:pt x="39" y="965"/>
                  </a:lnTo>
                  <a:lnTo>
                    <a:pt x="79" y="1162"/>
                  </a:lnTo>
                  <a:lnTo>
                    <a:pt x="177" y="1497"/>
                  </a:lnTo>
                  <a:lnTo>
                    <a:pt x="197" y="1556"/>
                  </a:lnTo>
                  <a:lnTo>
                    <a:pt x="256" y="1596"/>
                  </a:lnTo>
                  <a:lnTo>
                    <a:pt x="315" y="1615"/>
                  </a:lnTo>
                  <a:lnTo>
                    <a:pt x="374" y="1596"/>
                  </a:lnTo>
                  <a:lnTo>
                    <a:pt x="433" y="1576"/>
                  </a:lnTo>
                  <a:lnTo>
                    <a:pt x="473" y="1537"/>
                  </a:lnTo>
                  <a:lnTo>
                    <a:pt x="512" y="1497"/>
                  </a:lnTo>
                  <a:lnTo>
                    <a:pt x="512" y="1418"/>
                  </a:lnTo>
                  <a:lnTo>
                    <a:pt x="492" y="1261"/>
                  </a:lnTo>
                  <a:lnTo>
                    <a:pt x="492" y="1084"/>
                  </a:lnTo>
                  <a:lnTo>
                    <a:pt x="492" y="729"/>
                  </a:lnTo>
                  <a:lnTo>
                    <a:pt x="473" y="552"/>
                  </a:lnTo>
                  <a:lnTo>
                    <a:pt x="453" y="394"/>
                  </a:lnTo>
                  <a:lnTo>
                    <a:pt x="414" y="217"/>
                  </a:lnTo>
                  <a:lnTo>
                    <a:pt x="355" y="60"/>
                  </a:lnTo>
                  <a:lnTo>
                    <a:pt x="335" y="40"/>
                  </a:lnTo>
                  <a:lnTo>
                    <a:pt x="295" y="20"/>
                  </a:lnTo>
                  <a:lnTo>
                    <a:pt x="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63"/>
            <p:cNvSpPr/>
            <p:nvPr/>
          </p:nvSpPr>
          <p:spPr>
            <a:xfrm>
              <a:off x="7616419" y="3685085"/>
              <a:ext cx="29987" cy="84509"/>
            </a:xfrm>
            <a:custGeom>
              <a:rect b="b" l="l" r="r" t="t"/>
              <a:pathLst>
                <a:path extrusionOk="0" h="1891" w="671">
                  <a:moveTo>
                    <a:pt x="276" y="0"/>
                  </a:moveTo>
                  <a:lnTo>
                    <a:pt x="217" y="20"/>
                  </a:lnTo>
                  <a:lnTo>
                    <a:pt x="158" y="59"/>
                  </a:lnTo>
                  <a:lnTo>
                    <a:pt x="119" y="118"/>
                  </a:lnTo>
                  <a:lnTo>
                    <a:pt x="79" y="178"/>
                  </a:lnTo>
                  <a:lnTo>
                    <a:pt x="40" y="414"/>
                  </a:lnTo>
                  <a:lnTo>
                    <a:pt x="1" y="670"/>
                  </a:lnTo>
                  <a:lnTo>
                    <a:pt x="1" y="906"/>
                  </a:lnTo>
                  <a:lnTo>
                    <a:pt x="1" y="1162"/>
                  </a:lnTo>
                  <a:lnTo>
                    <a:pt x="20" y="1359"/>
                  </a:lnTo>
                  <a:lnTo>
                    <a:pt x="60" y="1576"/>
                  </a:lnTo>
                  <a:lnTo>
                    <a:pt x="99" y="1674"/>
                  </a:lnTo>
                  <a:lnTo>
                    <a:pt x="138" y="1753"/>
                  </a:lnTo>
                  <a:lnTo>
                    <a:pt x="217" y="1832"/>
                  </a:lnTo>
                  <a:lnTo>
                    <a:pt x="316" y="1871"/>
                  </a:lnTo>
                  <a:lnTo>
                    <a:pt x="414" y="1891"/>
                  </a:lnTo>
                  <a:lnTo>
                    <a:pt x="454" y="1891"/>
                  </a:lnTo>
                  <a:lnTo>
                    <a:pt x="493" y="1851"/>
                  </a:lnTo>
                  <a:lnTo>
                    <a:pt x="572" y="1773"/>
                  </a:lnTo>
                  <a:lnTo>
                    <a:pt x="631" y="1694"/>
                  </a:lnTo>
                  <a:lnTo>
                    <a:pt x="650" y="1595"/>
                  </a:lnTo>
                  <a:lnTo>
                    <a:pt x="670" y="1517"/>
                  </a:lnTo>
                  <a:lnTo>
                    <a:pt x="650" y="1320"/>
                  </a:lnTo>
                  <a:lnTo>
                    <a:pt x="631" y="1103"/>
                  </a:lnTo>
                  <a:lnTo>
                    <a:pt x="572" y="611"/>
                  </a:lnTo>
                  <a:lnTo>
                    <a:pt x="552" y="374"/>
                  </a:lnTo>
                  <a:lnTo>
                    <a:pt x="493" y="138"/>
                  </a:lnTo>
                  <a:lnTo>
                    <a:pt x="454" y="79"/>
                  </a:lnTo>
                  <a:lnTo>
                    <a:pt x="414" y="20"/>
                  </a:lnTo>
                  <a:lnTo>
                    <a:pt x="35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63"/>
            <p:cNvSpPr/>
            <p:nvPr/>
          </p:nvSpPr>
          <p:spPr>
            <a:xfrm>
              <a:off x="7530167" y="3784521"/>
              <a:ext cx="58142" cy="49338"/>
            </a:xfrm>
            <a:custGeom>
              <a:rect b="b" l="l" r="r" t="t"/>
              <a:pathLst>
                <a:path extrusionOk="0" h="1104" w="1301">
                  <a:moveTo>
                    <a:pt x="985" y="1"/>
                  </a:moveTo>
                  <a:lnTo>
                    <a:pt x="907" y="40"/>
                  </a:lnTo>
                  <a:lnTo>
                    <a:pt x="847" y="79"/>
                  </a:lnTo>
                  <a:lnTo>
                    <a:pt x="710" y="178"/>
                  </a:lnTo>
                  <a:lnTo>
                    <a:pt x="572" y="296"/>
                  </a:lnTo>
                  <a:lnTo>
                    <a:pt x="316" y="513"/>
                  </a:lnTo>
                  <a:lnTo>
                    <a:pt x="60" y="729"/>
                  </a:lnTo>
                  <a:lnTo>
                    <a:pt x="20" y="788"/>
                  </a:lnTo>
                  <a:lnTo>
                    <a:pt x="1" y="847"/>
                  </a:lnTo>
                  <a:lnTo>
                    <a:pt x="20" y="926"/>
                  </a:lnTo>
                  <a:lnTo>
                    <a:pt x="60" y="985"/>
                  </a:lnTo>
                  <a:lnTo>
                    <a:pt x="99" y="1044"/>
                  </a:lnTo>
                  <a:lnTo>
                    <a:pt x="158" y="1084"/>
                  </a:lnTo>
                  <a:lnTo>
                    <a:pt x="237" y="1103"/>
                  </a:lnTo>
                  <a:lnTo>
                    <a:pt x="316" y="1084"/>
                  </a:lnTo>
                  <a:lnTo>
                    <a:pt x="611" y="926"/>
                  </a:lnTo>
                  <a:lnTo>
                    <a:pt x="887" y="749"/>
                  </a:lnTo>
                  <a:lnTo>
                    <a:pt x="1044" y="631"/>
                  </a:lnTo>
                  <a:lnTo>
                    <a:pt x="1182" y="493"/>
                  </a:lnTo>
                  <a:lnTo>
                    <a:pt x="1241" y="434"/>
                  </a:lnTo>
                  <a:lnTo>
                    <a:pt x="1281" y="335"/>
                  </a:lnTo>
                  <a:lnTo>
                    <a:pt x="1300" y="257"/>
                  </a:lnTo>
                  <a:lnTo>
                    <a:pt x="1300" y="158"/>
                  </a:lnTo>
                  <a:lnTo>
                    <a:pt x="1281" y="99"/>
                  </a:lnTo>
                  <a:lnTo>
                    <a:pt x="1261" y="60"/>
                  </a:lnTo>
                  <a:lnTo>
                    <a:pt x="1222" y="20"/>
                  </a:lnTo>
                  <a:lnTo>
                    <a:pt x="116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63"/>
            <p:cNvSpPr/>
            <p:nvPr/>
          </p:nvSpPr>
          <p:spPr>
            <a:xfrm>
              <a:off x="7659545" y="3819736"/>
              <a:ext cx="30836" cy="84509"/>
            </a:xfrm>
            <a:custGeom>
              <a:rect b="b" l="l" r="r" t="t"/>
              <a:pathLst>
                <a:path extrusionOk="0" h="1891" w="690">
                  <a:moveTo>
                    <a:pt x="473" y="0"/>
                  </a:moveTo>
                  <a:lnTo>
                    <a:pt x="434" y="20"/>
                  </a:lnTo>
                  <a:lnTo>
                    <a:pt x="375" y="59"/>
                  </a:lnTo>
                  <a:lnTo>
                    <a:pt x="276" y="256"/>
                  </a:lnTo>
                  <a:lnTo>
                    <a:pt x="178" y="453"/>
                  </a:lnTo>
                  <a:lnTo>
                    <a:pt x="79" y="690"/>
                  </a:lnTo>
                  <a:lnTo>
                    <a:pt x="20" y="926"/>
                  </a:lnTo>
                  <a:lnTo>
                    <a:pt x="1" y="1162"/>
                  </a:lnTo>
                  <a:lnTo>
                    <a:pt x="1" y="1398"/>
                  </a:lnTo>
                  <a:lnTo>
                    <a:pt x="40" y="1635"/>
                  </a:lnTo>
                  <a:lnTo>
                    <a:pt x="79" y="1733"/>
                  </a:lnTo>
                  <a:lnTo>
                    <a:pt x="119" y="1832"/>
                  </a:lnTo>
                  <a:lnTo>
                    <a:pt x="178" y="1871"/>
                  </a:lnTo>
                  <a:lnTo>
                    <a:pt x="237" y="1891"/>
                  </a:lnTo>
                  <a:lnTo>
                    <a:pt x="276" y="1871"/>
                  </a:lnTo>
                  <a:lnTo>
                    <a:pt x="335" y="1812"/>
                  </a:lnTo>
                  <a:lnTo>
                    <a:pt x="414" y="1635"/>
                  </a:lnTo>
                  <a:lnTo>
                    <a:pt x="473" y="1438"/>
                  </a:lnTo>
                  <a:lnTo>
                    <a:pt x="532" y="1241"/>
                  </a:lnTo>
                  <a:lnTo>
                    <a:pt x="552" y="1024"/>
                  </a:lnTo>
                  <a:lnTo>
                    <a:pt x="611" y="611"/>
                  </a:lnTo>
                  <a:lnTo>
                    <a:pt x="650" y="414"/>
                  </a:lnTo>
                  <a:lnTo>
                    <a:pt x="690" y="217"/>
                  </a:lnTo>
                  <a:lnTo>
                    <a:pt x="690" y="158"/>
                  </a:lnTo>
                  <a:lnTo>
                    <a:pt x="670" y="99"/>
                  </a:lnTo>
                  <a:lnTo>
                    <a:pt x="650" y="59"/>
                  </a:lnTo>
                  <a:lnTo>
                    <a:pt x="591" y="20"/>
                  </a:lnTo>
                  <a:lnTo>
                    <a:pt x="53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63"/>
            <p:cNvSpPr/>
            <p:nvPr/>
          </p:nvSpPr>
          <p:spPr>
            <a:xfrm>
              <a:off x="7786286" y="3975481"/>
              <a:ext cx="71325" cy="36154"/>
            </a:xfrm>
            <a:custGeom>
              <a:rect b="b" l="l" r="r" t="t"/>
              <a:pathLst>
                <a:path extrusionOk="0" h="809" w="1596">
                  <a:moveTo>
                    <a:pt x="197" y="1"/>
                  </a:moveTo>
                  <a:lnTo>
                    <a:pt x="138" y="21"/>
                  </a:lnTo>
                  <a:lnTo>
                    <a:pt x="79" y="40"/>
                  </a:lnTo>
                  <a:lnTo>
                    <a:pt x="40" y="80"/>
                  </a:lnTo>
                  <a:lnTo>
                    <a:pt x="20" y="119"/>
                  </a:lnTo>
                  <a:lnTo>
                    <a:pt x="0" y="178"/>
                  </a:lnTo>
                  <a:lnTo>
                    <a:pt x="0" y="237"/>
                  </a:lnTo>
                  <a:lnTo>
                    <a:pt x="40" y="277"/>
                  </a:lnTo>
                  <a:lnTo>
                    <a:pt x="99" y="316"/>
                  </a:lnTo>
                  <a:lnTo>
                    <a:pt x="808" y="611"/>
                  </a:lnTo>
                  <a:lnTo>
                    <a:pt x="965" y="690"/>
                  </a:lnTo>
                  <a:lnTo>
                    <a:pt x="1142" y="769"/>
                  </a:lnTo>
                  <a:lnTo>
                    <a:pt x="1221" y="789"/>
                  </a:lnTo>
                  <a:lnTo>
                    <a:pt x="1320" y="808"/>
                  </a:lnTo>
                  <a:lnTo>
                    <a:pt x="1418" y="808"/>
                  </a:lnTo>
                  <a:lnTo>
                    <a:pt x="1497" y="789"/>
                  </a:lnTo>
                  <a:lnTo>
                    <a:pt x="1556" y="769"/>
                  </a:lnTo>
                  <a:lnTo>
                    <a:pt x="1576" y="729"/>
                  </a:lnTo>
                  <a:lnTo>
                    <a:pt x="1595" y="670"/>
                  </a:lnTo>
                  <a:lnTo>
                    <a:pt x="1595" y="611"/>
                  </a:lnTo>
                  <a:lnTo>
                    <a:pt x="1536" y="533"/>
                  </a:lnTo>
                  <a:lnTo>
                    <a:pt x="1477" y="454"/>
                  </a:lnTo>
                  <a:lnTo>
                    <a:pt x="1418" y="414"/>
                  </a:lnTo>
                  <a:lnTo>
                    <a:pt x="1339" y="355"/>
                  </a:lnTo>
                  <a:lnTo>
                    <a:pt x="1162" y="277"/>
                  </a:lnTo>
                  <a:lnTo>
                    <a:pt x="985" y="217"/>
                  </a:lnTo>
                  <a:lnTo>
                    <a:pt x="591" y="80"/>
                  </a:lnTo>
                  <a:lnTo>
                    <a:pt x="394" y="40"/>
                  </a:lnTo>
                  <a:lnTo>
                    <a:pt x="19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63"/>
            <p:cNvSpPr/>
            <p:nvPr/>
          </p:nvSpPr>
          <p:spPr>
            <a:xfrm>
              <a:off x="7745796" y="4073173"/>
              <a:ext cx="49338" cy="62521"/>
            </a:xfrm>
            <a:custGeom>
              <a:rect b="b" l="l" r="r" t="t"/>
              <a:pathLst>
                <a:path extrusionOk="0" h="1399" w="1104">
                  <a:moveTo>
                    <a:pt x="178" y="1"/>
                  </a:moveTo>
                  <a:lnTo>
                    <a:pt x="119" y="20"/>
                  </a:lnTo>
                  <a:lnTo>
                    <a:pt x="59" y="40"/>
                  </a:lnTo>
                  <a:lnTo>
                    <a:pt x="20" y="99"/>
                  </a:lnTo>
                  <a:lnTo>
                    <a:pt x="0" y="158"/>
                  </a:lnTo>
                  <a:lnTo>
                    <a:pt x="0" y="217"/>
                  </a:lnTo>
                  <a:lnTo>
                    <a:pt x="40" y="257"/>
                  </a:lnTo>
                  <a:lnTo>
                    <a:pt x="138" y="414"/>
                  </a:lnTo>
                  <a:lnTo>
                    <a:pt x="256" y="552"/>
                  </a:lnTo>
                  <a:lnTo>
                    <a:pt x="434" y="867"/>
                  </a:lnTo>
                  <a:lnTo>
                    <a:pt x="532" y="1025"/>
                  </a:lnTo>
                  <a:lnTo>
                    <a:pt x="650" y="1182"/>
                  </a:lnTo>
                  <a:lnTo>
                    <a:pt x="709" y="1261"/>
                  </a:lnTo>
                  <a:lnTo>
                    <a:pt x="788" y="1320"/>
                  </a:lnTo>
                  <a:lnTo>
                    <a:pt x="867" y="1360"/>
                  </a:lnTo>
                  <a:lnTo>
                    <a:pt x="946" y="1399"/>
                  </a:lnTo>
                  <a:lnTo>
                    <a:pt x="1005" y="1399"/>
                  </a:lnTo>
                  <a:lnTo>
                    <a:pt x="1044" y="1379"/>
                  </a:lnTo>
                  <a:lnTo>
                    <a:pt x="1083" y="1340"/>
                  </a:lnTo>
                  <a:lnTo>
                    <a:pt x="1103" y="1281"/>
                  </a:lnTo>
                  <a:lnTo>
                    <a:pt x="1103" y="1182"/>
                  </a:lnTo>
                  <a:lnTo>
                    <a:pt x="1083" y="1104"/>
                  </a:lnTo>
                  <a:lnTo>
                    <a:pt x="1044" y="1025"/>
                  </a:lnTo>
                  <a:lnTo>
                    <a:pt x="1005" y="926"/>
                  </a:lnTo>
                  <a:lnTo>
                    <a:pt x="906" y="769"/>
                  </a:lnTo>
                  <a:lnTo>
                    <a:pt x="788" y="611"/>
                  </a:lnTo>
                  <a:lnTo>
                    <a:pt x="552" y="316"/>
                  </a:lnTo>
                  <a:lnTo>
                    <a:pt x="434" y="178"/>
                  </a:lnTo>
                  <a:lnTo>
                    <a:pt x="296" y="40"/>
                  </a:lnTo>
                  <a:lnTo>
                    <a:pt x="23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63"/>
            <p:cNvSpPr/>
            <p:nvPr/>
          </p:nvSpPr>
          <p:spPr>
            <a:xfrm>
              <a:off x="8496499" y="4011590"/>
              <a:ext cx="83660" cy="49338"/>
            </a:xfrm>
            <a:custGeom>
              <a:rect b="b" l="l" r="r" t="t"/>
              <a:pathLst>
                <a:path extrusionOk="0" h="1104" w="1872">
                  <a:moveTo>
                    <a:pt x="1635" y="0"/>
                  </a:moveTo>
                  <a:lnTo>
                    <a:pt x="1536" y="20"/>
                  </a:lnTo>
                  <a:lnTo>
                    <a:pt x="1418" y="40"/>
                  </a:lnTo>
                  <a:lnTo>
                    <a:pt x="1320" y="59"/>
                  </a:lnTo>
                  <a:lnTo>
                    <a:pt x="1123" y="158"/>
                  </a:lnTo>
                  <a:lnTo>
                    <a:pt x="926" y="256"/>
                  </a:lnTo>
                  <a:lnTo>
                    <a:pt x="99" y="690"/>
                  </a:lnTo>
                  <a:lnTo>
                    <a:pt x="40" y="749"/>
                  </a:lnTo>
                  <a:lnTo>
                    <a:pt x="0" y="808"/>
                  </a:lnTo>
                  <a:lnTo>
                    <a:pt x="0" y="886"/>
                  </a:lnTo>
                  <a:lnTo>
                    <a:pt x="20" y="946"/>
                  </a:lnTo>
                  <a:lnTo>
                    <a:pt x="59" y="1024"/>
                  </a:lnTo>
                  <a:lnTo>
                    <a:pt x="99" y="1083"/>
                  </a:lnTo>
                  <a:lnTo>
                    <a:pt x="177" y="1103"/>
                  </a:lnTo>
                  <a:lnTo>
                    <a:pt x="256" y="1103"/>
                  </a:lnTo>
                  <a:lnTo>
                    <a:pt x="473" y="1064"/>
                  </a:lnTo>
                  <a:lnTo>
                    <a:pt x="689" y="985"/>
                  </a:lnTo>
                  <a:lnTo>
                    <a:pt x="906" y="906"/>
                  </a:lnTo>
                  <a:lnTo>
                    <a:pt x="1123" y="827"/>
                  </a:lnTo>
                  <a:lnTo>
                    <a:pt x="1339" y="729"/>
                  </a:lnTo>
                  <a:lnTo>
                    <a:pt x="1556" y="591"/>
                  </a:lnTo>
                  <a:lnTo>
                    <a:pt x="1654" y="512"/>
                  </a:lnTo>
                  <a:lnTo>
                    <a:pt x="1733" y="434"/>
                  </a:lnTo>
                  <a:lnTo>
                    <a:pt x="1812" y="335"/>
                  </a:lnTo>
                  <a:lnTo>
                    <a:pt x="1851" y="237"/>
                  </a:lnTo>
                  <a:lnTo>
                    <a:pt x="1871" y="178"/>
                  </a:lnTo>
                  <a:lnTo>
                    <a:pt x="1851" y="118"/>
                  </a:lnTo>
                  <a:lnTo>
                    <a:pt x="1812" y="59"/>
                  </a:lnTo>
                  <a:lnTo>
                    <a:pt x="1753" y="20"/>
                  </a:lnTo>
                  <a:lnTo>
                    <a:pt x="16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63"/>
            <p:cNvSpPr/>
            <p:nvPr/>
          </p:nvSpPr>
          <p:spPr>
            <a:xfrm>
              <a:off x="8232471" y="4155894"/>
              <a:ext cx="55505" cy="29093"/>
            </a:xfrm>
            <a:custGeom>
              <a:rect b="b" l="l" r="r" t="t"/>
              <a:pathLst>
                <a:path extrusionOk="0" h="651" w="1242">
                  <a:moveTo>
                    <a:pt x="178" y="1"/>
                  </a:moveTo>
                  <a:lnTo>
                    <a:pt x="99" y="21"/>
                  </a:lnTo>
                  <a:lnTo>
                    <a:pt x="60" y="80"/>
                  </a:lnTo>
                  <a:lnTo>
                    <a:pt x="20" y="139"/>
                  </a:lnTo>
                  <a:lnTo>
                    <a:pt x="0" y="217"/>
                  </a:lnTo>
                  <a:lnTo>
                    <a:pt x="20" y="277"/>
                  </a:lnTo>
                  <a:lnTo>
                    <a:pt x="60" y="355"/>
                  </a:lnTo>
                  <a:lnTo>
                    <a:pt x="119" y="395"/>
                  </a:lnTo>
                  <a:lnTo>
                    <a:pt x="375" y="513"/>
                  </a:lnTo>
                  <a:lnTo>
                    <a:pt x="552" y="572"/>
                  </a:lnTo>
                  <a:lnTo>
                    <a:pt x="729" y="611"/>
                  </a:lnTo>
                  <a:lnTo>
                    <a:pt x="906" y="651"/>
                  </a:lnTo>
                  <a:lnTo>
                    <a:pt x="985" y="651"/>
                  </a:lnTo>
                  <a:lnTo>
                    <a:pt x="1044" y="631"/>
                  </a:lnTo>
                  <a:lnTo>
                    <a:pt x="1103" y="611"/>
                  </a:lnTo>
                  <a:lnTo>
                    <a:pt x="1162" y="572"/>
                  </a:lnTo>
                  <a:lnTo>
                    <a:pt x="1202" y="513"/>
                  </a:lnTo>
                  <a:lnTo>
                    <a:pt x="1241" y="434"/>
                  </a:lnTo>
                  <a:lnTo>
                    <a:pt x="1241" y="375"/>
                  </a:lnTo>
                  <a:lnTo>
                    <a:pt x="1241" y="336"/>
                  </a:lnTo>
                  <a:lnTo>
                    <a:pt x="1202" y="277"/>
                  </a:lnTo>
                  <a:lnTo>
                    <a:pt x="1162" y="237"/>
                  </a:lnTo>
                  <a:lnTo>
                    <a:pt x="1064" y="178"/>
                  </a:lnTo>
                  <a:lnTo>
                    <a:pt x="965" y="158"/>
                  </a:lnTo>
                  <a:lnTo>
                    <a:pt x="611" y="80"/>
                  </a:lnTo>
                  <a:lnTo>
                    <a:pt x="25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63"/>
            <p:cNvSpPr/>
            <p:nvPr/>
          </p:nvSpPr>
          <p:spPr>
            <a:xfrm>
              <a:off x="8406717" y="3948220"/>
              <a:ext cx="37003" cy="51081"/>
            </a:xfrm>
            <a:custGeom>
              <a:rect b="b" l="l" r="r" t="t"/>
              <a:pathLst>
                <a:path extrusionOk="0" h="1143" w="828">
                  <a:moveTo>
                    <a:pt x="178" y="0"/>
                  </a:moveTo>
                  <a:lnTo>
                    <a:pt x="119" y="20"/>
                  </a:lnTo>
                  <a:lnTo>
                    <a:pt x="79" y="59"/>
                  </a:lnTo>
                  <a:lnTo>
                    <a:pt x="40" y="99"/>
                  </a:lnTo>
                  <a:lnTo>
                    <a:pt x="20" y="158"/>
                  </a:lnTo>
                  <a:lnTo>
                    <a:pt x="1" y="296"/>
                  </a:lnTo>
                  <a:lnTo>
                    <a:pt x="20" y="453"/>
                  </a:lnTo>
                  <a:lnTo>
                    <a:pt x="60" y="611"/>
                  </a:lnTo>
                  <a:lnTo>
                    <a:pt x="138" y="749"/>
                  </a:lnTo>
                  <a:lnTo>
                    <a:pt x="237" y="867"/>
                  </a:lnTo>
                  <a:lnTo>
                    <a:pt x="335" y="985"/>
                  </a:lnTo>
                  <a:lnTo>
                    <a:pt x="473" y="1083"/>
                  </a:lnTo>
                  <a:lnTo>
                    <a:pt x="611" y="1123"/>
                  </a:lnTo>
                  <a:lnTo>
                    <a:pt x="670" y="1143"/>
                  </a:lnTo>
                  <a:lnTo>
                    <a:pt x="710" y="1123"/>
                  </a:lnTo>
                  <a:lnTo>
                    <a:pt x="769" y="1103"/>
                  </a:lnTo>
                  <a:lnTo>
                    <a:pt x="788" y="1044"/>
                  </a:lnTo>
                  <a:lnTo>
                    <a:pt x="808" y="1005"/>
                  </a:lnTo>
                  <a:lnTo>
                    <a:pt x="828" y="946"/>
                  </a:lnTo>
                  <a:lnTo>
                    <a:pt x="808" y="887"/>
                  </a:lnTo>
                  <a:lnTo>
                    <a:pt x="788" y="847"/>
                  </a:lnTo>
                  <a:lnTo>
                    <a:pt x="729" y="749"/>
                  </a:lnTo>
                  <a:lnTo>
                    <a:pt x="650" y="670"/>
                  </a:lnTo>
                  <a:lnTo>
                    <a:pt x="513" y="493"/>
                  </a:lnTo>
                  <a:lnTo>
                    <a:pt x="454" y="414"/>
                  </a:lnTo>
                  <a:lnTo>
                    <a:pt x="414" y="315"/>
                  </a:lnTo>
                  <a:lnTo>
                    <a:pt x="355" y="119"/>
                  </a:lnTo>
                  <a:lnTo>
                    <a:pt x="335" y="59"/>
                  </a:lnTo>
                  <a:lnTo>
                    <a:pt x="276" y="40"/>
                  </a:lnTo>
                  <a:lnTo>
                    <a:pt x="237" y="20"/>
                  </a:lnTo>
                  <a:lnTo>
                    <a:pt x="17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63"/>
            <p:cNvSpPr/>
            <p:nvPr/>
          </p:nvSpPr>
          <p:spPr>
            <a:xfrm>
              <a:off x="8554551" y="3937673"/>
              <a:ext cx="44064" cy="83615"/>
            </a:xfrm>
            <a:custGeom>
              <a:rect b="b" l="l" r="r" t="t"/>
              <a:pathLst>
                <a:path extrusionOk="0" h="1871" w="986">
                  <a:moveTo>
                    <a:pt x="808" y="0"/>
                  </a:moveTo>
                  <a:lnTo>
                    <a:pt x="749" y="39"/>
                  </a:lnTo>
                  <a:lnTo>
                    <a:pt x="611" y="177"/>
                  </a:lnTo>
                  <a:lnTo>
                    <a:pt x="493" y="355"/>
                  </a:lnTo>
                  <a:lnTo>
                    <a:pt x="395" y="532"/>
                  </a:lnTo>
                  <a:lnTo>
                    <a:pt x="316" y="729"/>
                  </a:lnTo>
                  <a:lnTo>
                    <a:pt x="158" y="1123"/>
                  </a:lnTo>
                  <a:lnTo>
                    <a:pt x="21" y="1497"/>
                  </a:lnTo>
                  <a:lnTo>
                    <a:pt x="1" y="1556"/>
                  </a:lnTo>
                  <a:lnTo>
                    <a:pt x="1" y="1615"/>
                  </a:lnTo>
                  <a:lnTo>
                    <a:pt x="21" y="1713"/>
                  </a:lnTo>
                  <a:lnTo>
                    <a:pt x="80" y="1792"/>
                  </a:lnTo>
                  <a:lnTo>
                    <a:pt x="158" y="1832"/>
                  </a:lnTo>
                  <a:lnTo>
                    <a:pt x="257" y="1871"/>
                  </a:lnTo>
                  <a:lnTo>
                    <a:pt x="336" y="1851"/>
                  </a:lnTo>
                  <a:lnTo>
                    <a:pt x="414" y="1812"/>
                  </a:lnTo>
                  <a:lnTo>
                    <a:pt x="454" y="1772"/>
                  </a:lnTo>
                  <a:lnTo>
                    <a:pt x="493" y="1733"/>
                  </a:lnTo>
                  <a:lnTo>
                    <a:pt x="651" y="1339"/>
                  </a:lnTo>
                  <a:lnTo>
                    <a:pt x="828" y="945"/>
                  </a:lnTo>
                  <a:lnTo>
                    <a:pt x="887" y="729"/>
                  </a:lnTo>
                  <a:lnTo>
                    <a:pt x="946" y="532"/>
                  </a:lnTo>
                  <a:lnTo>
                    <a:pt x="986" y="315"/>
                  </a:lnTo>
                  <a:lnTo>
                    <a:pt x="986" y="118"/>
                  </a:lnTo>
                  <a:lnTo>
                    <a:pt x="986" y="59"/>
                  </a:lnTo>
                  <a:lnTo>
                    <a:pt x="966" y="39"/>
                  </a:lnTo>
                  <a:lnTo>
                    <a:pt x="88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63"/>
            <p:cNvSpPr/>
            <p:nvPr/>
          </p:nvSpPr>
          <p:spPr>
            <a:xfrm>
              <a:off x="8725312" y="4065263"/>
              <a:ext cx="51974" cy="73113"/>
            </a:xfrm>
            <a:custGeom>
              <a:rect b="b" l="l" r="r" t="t"/>
              <a:pathLst>
                <a:path extrusionOk="0" h="1636" w="1163">
                  <a:moveTo>
                    <a:pt x="946" y="1"/>
                  </a:moveTo>
                  <a:lnTo>
                    <a:pt x="768" y="79"/>
                  </a:lnTo>
                  <a:lnTo>
                    <a:pt x="591" y="197"/>
                  </a:lnTo>
                  <a:lnTo>
                    <a:pt x="453" y="355"/>
                  </a:lnTo>
                  <a:lnTo>
                    <a:pt x="315" y="513"/>
                  </a:lnTo>
                  <a:lnTo>
                    <a:pt x="217" y="690"/>
                  </a:lnTo>
                  <a:lnTo>
                    <a:pt x="118" y="887"/>
                  </a:lnTo>
                  <a:lnTo>
                    <a:pt x="59" y="1084"/>
                  </a:lnTo>
                  <a:lnTo>
                    <a:pt x="0" y="1281"/>
                  </a:lnTo>
                  <a:lnTo>
                    <a:pt x="0" y="1359"/>
                  </a:lnTo>
                  <a:lnTo>
                    <a:pt x="0" y="1418"/>
                  </a:lnTo>
                  <a:lnTo>
                    <a:pt x="20" y="1477"/>
                  </a:lnTo>
                  <a:lnTo>
                    <a:pt x="59" y="1517"/>
                  </a:lnTo>
                  <a:lnTo>
                    <a:pt x="138" y="1596"/>
                  </a:lnTo>
                  <a:lnTo>
                    <a:pt x="237" y="1635"/>
                  </a:lnTo>
                  <a:lnTo>
                    <a:pt x="355" y="1635"/>
                  </a:lnTo>
                  <a:lnTo>
                    <a:pt x="473" y="1596"/>
                  </a:lnTo>
                  <a:lnTo>
                    <a:pt x="512" y="1556"/>
                  </a:lnTo>
                  <a:lnTo>
                    <a:pt x="552" y="1517"/>
                  </a:lnTo>
                  <a:lnTo>
                    <a:pt x="591" y="1458"/>
                  </a:lnTo>
                  <a:lnTo>
                    <a:pt x="611" y="1399"/>
                  </a:lnTo>
                  <a:lnTo>
                    <a:pt x="650" y="1241"/>
                  </a:lnTo>
                  <a:lnTo>
                    <a:pt x="729" y="1084"/>
                  </a:lnTo>
                  <a:lnTo>
                    <a:pt x="867" y="788"/>
                  </a:lnTo>
                  <a:lnTo>
                    <a:pt x="1024" y="493"/>
                  </a:lnTo>
                  <a:lnTo>
                    <a:pt x="1103" y="335"/>
                  </a:lnTo>
                  <a:lnTo>
                    <a:pt x="1162" y="178"/>
                  </a:lnTo>
                  <a:lnTo>
                    <a:pt x="1162" y="138"/>
                  </a:lnTo>
                  <a:lnTo>
                    <a:pt x="1143" y="99"/>
                  </a:lnTo>
                  <a:lnTo>
                    <a:pt x="1103" y="40"/>
                  </a:lnTo>
                  <a:lnTo>
                    <a:pt x="102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63"/>
            <p:cNvSpPr/>
            <p:nvPr/>
          </p:nvSpPr>
          <p:spPr>
            <a:xfrm>
              <a:off x="8816837" y="4119830"/>
              <a:ext cx="34367" cy="65158"/>
            </a:xfrm>
            <a:custGeom>
              <a:rect b="b" l="l" r="r" t="t"/>
              <a:pathLst>
                <a:path extrusionOk="0" h="1458" w="769">
                  <a:moveTo>
                    <a:pt x="631" y="0"/>
                  </a:moveTo>
                  <a:lnTo>
                    <a:pt x="571" y="20"/>
                  </a:lnTo>
                  <a:lnTo>
                    <a:pt x="512" y="60"/>
                  </a:lnTo>
                  <a:lnTo>
                    <a:pt x="453" y="119"/>
                  </a:lnTo>
                  <a:lnTo>
                    <a:pt x="355" y="256"/>
                  </a:lnTo>
                  <a:lnTo>
                    <a:pt x="276" y="394"/>
                  </a:lnTo>
                  <a:lnTo>
                    <a:pt x="217" y="532"/>
                  </a:lnTo>
                  <a:lnTo>
                    <a:pt x="138" y="729"/>
                  </a:lnTo>
                  <a:lnTo>
                    <a:pt x="79" y="906"/>
                  </a:lnTo>
                  <a:lnTo>
                    <a:pt x="20" y="1084"/>
                  </a:lnTo>
                  <a:lnTo>
                    <a:pt x="0" y="1280"/>
                  </a:lnTo>
                  <a:lnTo>
                    <a:pt x="20" y="1340"/>
                  </a:lnTo>
                  <a:lnTo>
                    <a:pt x="40" y="1379"/>
                  </a:lnTo>
                  <a:lnTo>
                    <a:pt x="59" y="1418"/>
                  </a:lnTo>
                  <a:lnTo>
                    <a:pt x="99" y="1438"/>
                  </a:lnTo>
                  <a:lnTo>
                    <a:pt x="158" y="1458"/>
                  </a:lnTo>
                  <a:lnTo>
                    <a:pt x="197" y="1438"/>
                  </a:lnTo>
                  <a:lnTo>
                    <a:pt x="237" y="1418"/>
                  </a:lnTo>
                  <a:lnTo>
                    <a:pt x="276" y="1379"/>
                  </a:lnTo>
                  <a:lnTo>
                    <a:pt x="434" y="1044"/>
                  </a:lnTo>
                  <a:lnTo>
                    <a:pt x="571" y="709"/>
                  </a:lnTo>
                  <a:lnTo>
                    <a:pt x="709" y="414"/>
                  </a:lnTo>
                  <a:lnTo>
                    <a:pt x="749" y="276"/>
                  </a:lnTo>
                  <a:lnTo>
                    <a:pt x="768" y="197"/>
                  </a:lnTo>
                  <a:lnTo>
                    <a:pt x="768" y="99"/>
                  </a:lnTo>
                  <a:lnTo>
                    <a:pt x="749" y="40"/>
                  </a:lnTo>
                  <a:lnTo>
                    <a:pt x="69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63"/>
            <p:cNvSpPr/>
            <p:nvPr/>
          </p:nvSpPr>
          <p:spPr>
            <a:xfrm>
              <a:off x="8300221" y="4278256"/>
              <a:ext cx="38791" cy="80978"/>
            </a:xfrm>
            <a:custGeom>
              <a:rect b="b" l="l" r="r" t="t"/>
              <a:pathLst>
                <a:path extrusionOk="0" h="1812" w="868">
                  <a:moveTo>
                    <a:pt x="690" y="0"/>
                  </a:moveTo>
                  <a:lnTo>
                    <a:pt x="631" y="20"/>
                  </a:lnTo>
                  <a:lnTo>
                    <a:pt x="532" y="59"/>
                  </a:lnTo>
                  <a:lnTo>
                    <a:pt x="454" y="138"/>
                  </a:lnTo>
                  <a:lnTo>
                    <a:pt x="395" y="197"/>
                  </a:lnTo>
                  <a:lnTo>
                    <a:pt x="336" y="276"/>
                  </a:lnTo>
                  <a:lnTo>
                    <a:pt x="237" y="473"/>
                  </a:lnTo>
                  <a:lnTo>
                    <a:pt x="178" y="650"/>
                  </a:lnTo>
                  <a:lnTo>
                    <a:pt x="80" y="906"/>
                  </a:lnTo>
                  <a:lnTo>
                    <a:pt x="20" y="1142"/>
                  </a:lnTo>
                  <a:lnTo>
                    <a:pt x="1" y="1398"/>
                  </a:lnTo>
                  <a:lnTo>
                    <a:pt x="1" y="1536"/>
                  </a:lnTo>
                  <a:lnTo>
                    <a:pt x="20" y="1654"/>
                  </a:lnTo>
                  <a:lnTo>
                    <a:pt x="40" y="1713"/>
                  </a:lnTo>
                  <a:lnTo>
                    <a:pt x="60" y="1753"/>
                  </a:lnTo>
                  <a:lnTo>
                    <a:pt x="99" y="1792"/>
                  </a:lnTo>
                  <a:lnTo>
                    <a:pt x="158" y="1812"/>
                  </a:lnTo>
                  <a:lnTo>
                    <a:pt x="198" y="1812"/>
                  </a:lnTo>
                  <a:lnTo>
                    <a:pt x="257" y="1792"/>
                  </a:lnTo>
                  <a:lnTo>
                    <a:pt x="296" y="1753"/>
                  </a:lnTo>
                  <a:lnTo>
                    <a:pt x="336" y="1713"/>
                  </a:lnTo>
                  <a:lnTo>
                    <a:pt x="454" y="1516"/>
                  </a:lnTo>
                  <a:lnTo>
                    <a:pt x="552" y="1320"/>
                  </a:lnTo>
                  <a:lnTo>
                    <a:pt x="710" y="906"/>
                  </a:lnTo>
                  <a:lnTo>
                    <a:pt x="769" y="709"/>
                  </a:lnTo>
                  <a:lnTo>
                    <a:pt x="828" y="512"/>
                  </a:lnTo>
                  <a:lnTo>
                    <a:pt x="848" y="414"/>
                  </a:lnTo>
                  <a:lnTo>
                    <a:pt x="867" y="315"/>
                  </a:lnTo>
                  <a:lnTo>
                    <a:pt x="848" y="197"/>
                  </a:lnTo>
                  <a:lnTo>
                    <a:pt x="808" y="99"/>
                  </a:lnTo>
                  <a:lnTo>
                    <a:pt x="788" y="59"/>
                  </a:lnTo>
                  <a:lnTo>
                    <a:pt x="749" y="20"/>
                  </a:lnTo>
                  <a:lnTo>
                    <a:pt x="69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63"/>
            <p:cNvSpPr/>
            <p:nvPr/>
          </p:nvSpPr>
          <p:spPr>
            <a:xfrm>
              <a:off x="8256246" y="4046761"/>
              <a:ext cx="61628" cy="47595"/>
            </a:xfrm>
            <a:custGeom>
              <a:rect b="b" l="l" r="r" t="t"/>
              <a:pathLst>
                <a:path extrusionOk="0" h="1065" w="1379">
                  <a:moveTo>
                    <a:pt x="177" y="1"/>
                  </a:moveTo>
                  <a:lnTo>
                    <a:pt x="138" y="21"/>
                  </a:lnTo>
                  <a:lnTo>
                    <a:pt x="79" y="40"/>
                  </a:lnTo>
                  <a:lnTo>
                    <a:pt x="40" y="99"/>
                  </a:lnTo>
                  <a:lnTo>
                    <a:pt x="20" y="139"/>
                  </a:lnTo>
                  <a:lnTo>
                    <a:pt x="0" y="198"/>
                  </a:lnTo>
                  <a:lnTo>
                    <a:pt x="20" y="237"/>
                  </a:lnTo>
                  <a:lnTo>
                    <a:pt x="79" y="277"/>
                  </a:lnTo>
                  <a:lnTo>
                    <a:pt x="374" y="493"/>
                  </a:lnTo>
                  <a:lnTo>
                    <a:pt x="689" y="730"/>
                  </a:lnTo>
                  <a:lnTo>
                    <a:pt x="945" y="927"/>
                  </a:lnTo>
                  <a:lnTo>
                    <a:pt x="1103" y="1005"/>
                  </a:lnTo>
                  <a:lnTo>
                    <a:pt x="1241" y="1064"/>
                  </a:lnTo>
                  <a:lnTo>
                    <a:pt x="1300" y="1064"/>
                  </a:lnTo>
                  <a:lnTo>
                    <a:pt x="1359" y="1025"/>
                  </a:lnTo>
                  <a:lnTo>
                    <a:pt x="1379" y="986"/>
                  </a:lnTo>
                  <a:lnTo>
                    <a:pt x="1379" y="927"/>
                  </a:lnTo>
                  <a:lnTo>
                    <a:pt x="1300" y="749"/>
                  </a:lnTo>
                  <a:lnTo>
                    <a:pt x="1201" y="611"/>
                  </a:lnTo>
                  <a:lnTo>
                    <a:pt x="1064" y="474"/>
                  </a:lnTo>
                  <a:lnTo>
                    <a:pt x="906" y="355"/>
                  </a:lnTo>
                  <a:lnTo>
                    <a:pt x="748" y="257"/>
                  </a:lnTo>
                  <a:lnTo>
                    <a:pt x="571" y="159"/>
                  </a:lnTo>
                  <a:lnTo>
                    <a:pt x="256" y="21"/>
                  </a:lnTo>
                  <a:lnTo>
                    <a:pt x="17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63"/>
            <p:cNvSpPr/>
            <p:nvPr/>
          </p:nvSpPr>
          <p:spPr>
            <a:xfrm>
              <a:off x="8500879" y="4206975"/>
              <a:ext cx="74856" cy="73962"/>
            </a:xfrm>
            <a:custGeom>
              <a:rect b="b" l="l" r="r" t="t"/>
              <a:pathLst>
                <a:path extrusionOk="0" h="1655" w="1675">
                  <a:moveTo>
                    <a:pt x="139" y="0"/>
                  </a:moveTo>
                  <a:lnTo>
                    <a:pt x="79" y="20"/>
                  </a:lnTo>
                  <a:lnTo>
                    <a:pt x="40" y="59"/>
                  </a:lnTo>
                  <a:lnTo>
                    <a:pt x="1" y="99"/>
                  </a:lnTo>
                  <a:lnTo>
                    <a:pt x="1" y="158"/>
                  </a:lnTo>
                  <a:lnTo>
                    <a:pt x="1" y="217"/>
                  </a:lnTo>
                  <a:lnTo>
                    <a:pt x="60" y="276"/>
                  </a:lnTo>
                  <a:lnTo>
                    <a:pt x="434" y="650"/>
                  </a:lnTo>
                  <a:lnTo>
                    <a:pt x="788" y="1024"/>
                  </a:lnTo>
                  <a:lnTo>
                    <a:pt x="1123" y="1379"/>
                  </a:lnTo>
                  <a:lnTo>
                    <a:pt x="1300" y="1536"/>
                  </a:lnTo>
                  <a:lnTo>
                    <a:pt x="1399" y="1595"/>
                  </a:lnTo>
                  <a:lnTo>
                    <a:pt x="1497" y="1654"/>
                  </a:lnTo>
                  <a:lnTo>
                    <a:pt x="1556" y="1654"/>
                  </a:lnTo>
                  <a:lnTo>
                    <a:pt x="1615" y="1635"/>
                  </a:lnTo>
                  <a:lnTo>
                    <a:pt x="1655" y="1595"/>
                  </a:lnTo>
                  <a:lnTo>
                    <a:pt x="1675" y="1536"/>
                  </a:lnTo>
                  <a:lnTo>
                    <a:pt x="1635" y="1418"/>
                  </a:lnTo>
                  <a:lnTo>
                    <a:pt x="1596" y="1319"/>
                  </a:lnTo>
                  <a:lnTo>
                    <a:pt x="1537" y="1201"/>
                  </a:lnTo>
                  <a:lnTo>
                    <a:pt x="1478" y="1103"/>
                  </a:lnTo>
                  <a:lnTo>
                    <a:pt x="1320" y="926"/>
                  </a:lnTo>
                  <a:lnTo>
                    <a:pt x="1143" y="748"/>
                  </a:lnTo>
                  <a:lnTo>
                    <a:pt x="946" y="551"/>
                  </a:lnTo>
                  <a:lnTo>
                    <a:pt x="729" y="374"/>
                  </a:lnTo>
                  <a:lnTo>
                    <a:pt x="513" y="197"/>
                  </a:lnTo>
                  <a:lnTo>
                    <a:pt x="276" y="20"/>
                  </a:lnTo>
                  <a:lnTo>
                    <a:pt x="21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63"/>
            <p:cNvSpPr/>
            <p:nvPr/>
          </p:nvSpPr>
          <p:spPr>
            <a:xfrm>
              <a:off x="8021266" y="3831177"/>
              <a:ext cx="28199" cy="92419"/>
            </a:xfrm>
            <a:custGeom>
              <a:rect b="b" l="l" r="r" t="t"/>
              <a:pathLst>
                <a:path extrusionOk="0" h="2068" w="631">
                  <a:moveTo>
                    <a:pt x="138" y="0"/>
                  </a:moveTo>
                  <a:lnTo>
                    <a:pt x="79" y="40"/>
                  </a:lnTo>
                  <a:lnTo>
                    <a:pt x="59" y="99"/>
                  </a:lnTo>
                  <a:lnTo>
                    <a:pt x="20" y="335"/>
                  </a:lnTo>
                  <a:lnTo>
                    <a:pt x="0" y="571"/>
                  </a:lnTo>
                  <a:lnTo>
                    <a:pt x="20" y="808"/>
                  </a:lnTo>
                  <a:lnTo>
                    <a:pt x="79" y="1044"/>
                  </a:lnTo>
                  <a:lnTo>
                    <a:pt x="197" y="1517"/>
                  </a:lnTo>
                  <a:lnTo>
                    <a:pt x="315" y="1970"/>
                  </a:lnTo>
                  <a:lnTo>
                    <a:pt x="355" y="2009"/>
                  </a:lnTo>
                  <a:lnTo>
                    <a:pt x="394" y="2048"/>
                  </a:lnTo>
                  <a:lnTo>
                    <a:pt x="433" y="2068"/>
                  </a:lnTo>
                  <a:lnTo>
                    <a:pt x="493" y="2068"/>
                  </a:lnTo>
                  <a:lnTo>
                    <a:pt x="552" y="2048"/>
                  </a:lnTo>
                  <a:lnTo>
                    <a:pt x="591" y="2009"/>
                  </a:lnTo>
                  <a:lnTo>
                    <a:pt x="611" y="1950"/>
                  </a:lnTo>
                  <a:lnTo>
                    <a:pt x="630" y="1891"/>
                  </a:lnTo>
                  <a:lnTo>
                    <a:pt x="591" y="1438"/>
                  </a:lnTo>
                  <a:lnTo>
                    <a:pt x="552" y="946"/>
                  </a:lnTo>
                  <a:lnTo>
                    <a:pt x="532" y="709"/>
                  </a:lnTo>
                  <a:lnTo>
                    <a:pt x="473" y="473"/>
                  </a:lnTo>
                  <a:lnTo>
                    <a:pt x="394" y="256"/>
                  </a:lnTo>
                  <a:lnTo>
                    <a:pt x="276" y="59"/>
                  </a:lnTo>
                  <a:lnTo>
                    <a:pt x="237" y="20"/>
                  </a:lnTo>
                  <a:lnTo>
                    <a:pt x="217"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3" name="Google Shape;2083;p63"/>
          <p:cNvGrpSpPr/>
          <p:nvPr/>
        </p:nvGrpSpPr>
        <p:grpSpPr>
          <a:xfrm>
            <a:off x="4116100" y="4925"/>
            <a:ext cx="4891200" cy="1585775"/>
            <a:chOff x="4044925" y="-1897675"/>
            <a:chExt cx="4891200" cy="1585775"/>
          </a:xfrm>
        </p:grpSpPr>
        <p:sp>
          <p:nvSpPr>
            <p:cNvPr id="2084" name="Google Shape;2084;p63"/>
            <p:cNvSpPr/>
            <p:nvPr/>
          </p:nvSpPr>
          <p:spPr>
            <a:xfrm>
              <a:off x="7906650" y="-971125"/>
              <a:ext cx="1029475" cy="659225"/>
            </a:xfrm>
            <a:custGeom>
              <a:rect b="b" l="l" r="r" t="t"/>
              <a:pathLst>
                <a:path extrusionOk="0" h="26369" w="41179">
                  <a:moveTo>
                    <a:pt x="7602" y="0"/>
                  </a:moveTo>
                  <a:lnTo>
                    <a:pt x="7366" y="40"/>
                  </a:lnTo>
                  <a:lnTo>
                    <a:pt x="7130" y="138"/>
                  </a:lnTo>
                  <a:lnTo>
                    <a:pt x="6893" y="256"/>
                  </a:lnTo>
                  <a:lnTo>
                    <a:pt x="6637" y="414"/>
                  </a:lnTo>
                  <a:lnTo>
                    <a:pt x="6381" y="631"/>
                  </a:lnTo>
                  <a:lnTo>
                    <a:pt x="6125" y="887"/>
                  </a:lnTo>
                  <a:lnTo>
                    <a:pt x="5869" y="1221"/>
                  </a:lnTo>
                  <a:lnTo>
                    <a:pt x="5613" y="1596"/>
                  </a:lnTo>
                  <a:lnTo>
                    <a:pt x="5042" y="1399"/>
                  </a:lnTo>
                  <a:lnTo>
                    <a:pt x="4530" y="1281"/>
                  </a:lnTo>
                  <a:lnTo>
                    <a:pt x="4038" y="1202"/>
                  </a:lnTo>
                  <a:lnTo>
                    <a:pt x="3605" y="1162"/>
                  </a:lnTo>
                  <a:lnTo>
                    <a:pt x="3211" y="1182"/>
                  </a:lnTo>
                  <a:lnTo>
                    <a:pt x="2856" y="1221"/>
                  </a:lnTo>
                  <a:lnTo>
                    <a:pt x="2541" y="1281"/>
                  </a:lnTo>
                  <a:lnTo>
                    <a:pt x="2266" y="1359"/>
                  </a:lnTo>
                  <a:lnTo>
                    <a:pt x="2010" y="1458"/>
                  </a:lnTo>
                  <a:lnTo>
                    <a:pt x="1813" y="1556"/>
                  </a:lnTo>
                  <a:lnTo>
                    <a:pt x="1635" y="1674"/>
                  </a:lnTo>
                  <a:lnTo>
                    <a:pt x="1497" y="1773"/>
                  </a:lnTo>
                  <a:lnTo>
                    <a:pt x="1320" y="1930"/>
                  </a:lnTo>
                  <a:lnTo>
                    <a:pt x="1261" y="1989"/>
                  </a:lnTo>
                  <a:lnTo>
                    <a:pt x="1182" y="2068"/>
                  </a:lnTo>
                  <a:lnTo>
                    <a:pt x="966" y="2285"/>
                  </a:lnTo>
                  <a:lnTo>
                    <a:pt x="848" y="2442"/>
                  </a:lnTo>
                  <a:lnTo>
                    <a:pt x="690" y="2639"/>
                  </a:lnTo>
                  <a:lnTo>
                    <a:pt x="552" y="2876"/>
                  </a:lnTo>
                  <a:lnTo>
                    <a:pt x="395" y="3132"/>
                  </a:lnTo>
                  <a:lnTo>
                    <a:pt x="257" y="3427"/>
                  </a:lnTo>
                  <a:lnTo>
                    <a:pt x="158" y="3762"/>
                  </a:lnTo>
                  <a:lnTo>
                    <a:pt x="60" y="4116"/>
                  </a:lnTo>
                  <a:lnTo>
                    <a:pt x="1" y="4510"/>
                  </a:lnTo>
                  <a:lnTo>
                    <a:pt x="1" y="4924"/>
                  </a:lnTo>
                  <a:lnTo>
                    <a:pt x="1" y="5140"/>
                  </a:lnTo>
                  <a:lnTo>
                    <a:pt x="40" y="5357"/>
                  </a:lnTo>
                  <a:lnTo>
                    <a:pt x="60" y="5593"/>
                  </a:lnTo>
                  <a:lnTo>
                    <a:pt x="119" y="5830"/>
                  </a:lnTo>
                  <a:lnTo>
                    <a:pt x="198" y="6066"/>
                  </a:lnTo>
                  <a:lnTo>
                    <a:pt x="277" y="6322"/>
                  </a:lnTo>
                  <a:lnTo>
                    <a:pt x="375" y="6558"/>
                  </a:lnTo>
                  <a:lnTo>
                    <a:pt x="473" y="6775"/>
                  </a:lnTo>
                  <a:lnTo>
                    <a:pt x="592" y="6952"/>
                  </a:lnTo>
                  <a:lnTo>
                    <a:pt x="710" y="7110"/>
                  </a:lnTo>
                  <a:lnTo>
                    <a:pt x="828" y="7247"/>
                  </a:lnTo>
                  <a:lnTo>
                    <a:pt x="946" y="7346"/>
                  </a:lnTo>
                  <a:lnTo>
                    <a:pt x="1084" y="7425"/>
                  </a:lnTo>
                  <a:lnTo>
                    <a:pt x="1222" y="7503"/>
                  </a:lnTo>
                  <a:lnTo>
                    <a:pt x="1340" y="7543"/>
                  </a:lnTo>
                  <a:lnTo>
                    <a:pt x="1478" y="7562"/>
                  </a:lnTo>
                  <a:lnTo>
                    <a:pt x="1616" y="7582"/>
                  </a:lnTo>
                  <a:lnTo>
                    <a:pt x="1773" y="7582"/>
                  </a:lnTo>
                  <a:lnTo>
                    <a:pt x="1911" y="7562"/>
                  </a:lnTo>
                  <a:lnTo>
                    <a:pt x="2049" y="7543"/>
                  </a:lnTo>
                  <a:lnTo>
                    <a:pt x="2305" y="7444"/>
                  </a:lnTo>
                  <a:lnTo>
                    <a:pt x="2561" y="7326"/>
                  </a:lnTo>
                  <a:lnTo>
                    <a:pt x="2817" y="7188"/>
                  </a:lnTo>
                  <a:lnTo>
                    <a:pt x="3034" y="7031"/>
                  </a:lnTo>
                  <a:lnTo>
                    <a:pt x="3211" y="6873"/>
                  </a:lnTo>
                  <a:lnTo>
                    <a:pt x="3486" y="6637"/>
                  </a:lnTo>
                  <a:lnTo>
                    <a:pt x="3605" y="6538"/>
                  </a:lnTo>
                  <a:lnTo>
                    <a:pt x="3624" y="6617"/>
                  </a:lnTo>
                  <a:lnTo>
                    <a:pt x="3723" y="6814"/>
                  </a:lnTo>
                  <a:lnTo>
                    <a:pt x="3802" y="6932"/>
                  </a:lnTo>
                  <a:lnTo>
                    <a:pt x="3920" y="7090"/>
                  </a:lnTo>
                  <a:lnTo>
                    <a:pt x="4058" y="7247"/>
                  </a:lnTo>
                  <a:lnTo>
                    <a:pt x="4215" y="7425"/>
                  </a:lnTo>
                  <a:lnTo>
                    <a:pt x="4432" y="7582"/>
                  </a:lnTo>
                  <a:lnTo>
                    <a:pt x="4668" y="7759"/>
                  </a:lnTo>
                  <a:lnTo>
                    <a:pt x="4944" y="7917"/>
                  </a:lnTo>
                  <a:lnTo>
                    <a:pt x="5278" y="8055"/>
                  </a:lnTo>
                  <a:lnTo>
                    <a:pt x="5653" y="8193"/>
                  </a:lnTo>
                  <a:lnTo>
                    <a:pt x="6066" y="8291"/>
                  </a:lnTo>
                  <a:lnTo>
                    <a:pt x="6559" y="8370"/>
                  </a:lnTo>
                  <a:lnTo>
                    <a:pt x="7090" y="8409"/>
                  </a:lnTo>
                  <a:lnTo>
                    <a:pt x="7267" y="8705"/>
                  </a:lnTo>
                  <a:lnTo>
                    <a:pt x="7464" y="8961"/>
                  </a:lnTo>
                  <a:lnTo>
                    <a:pt x="7661" y="9177"/>
                  </a:lnTo>
                  <a:lnTo>
                    <a:pt x="7839" y="9374"/>
                  </a:lnTo>
                  <a:lnTo>
                    <a:pt x="8035" y="9551"/>
                  </a:lnTo>
                  <a:lnTo>
                    <a:pt x="8232" y="9689"/>
                  </a:lnTo>
                  <a:lnTo>
                    <a:pt x="8410" y="9807"/>
                  </a:lnTo>
                  <a:lnTo>
                    <a:pt x="8607" y="9906"/>
                  </a:lnTo>
                  <a:lnTo>
                    <a:pt x="8784" y="9965"/>
                  </a:lnTo>
                  <a:lnTo>
                    <a:pt x="8981" y="10024"/>
                  </a:lnTo>
                  <a:lnTo>
                    <a:pt x="9158" y="10063"/>
                  </a:lnTo>
                  <a:lnTo>
                    <a:pt x="9670" y="10063"/>
                  </a:lnTo>
                  <a:lnTo>
                    <a:pt x="9827" y="10024"/>
                  </a:lnTo>
                  <a:lnTo>
                    <a:pt x="9985" y="9985"/>
                  </a:lnTo>
                  <a:lnTo>
                    <a:pt x="10300" y="9886"/>
                  </a:lnTo>
                  <a:lnTo>
                    <a:pt x="10556" y="9768"/>
                  </a:lnTo>
                  <a:lnTo>
                    <a:pt x="10812" y="9630"/>
                  </a:lnTo>
                  <a:lnTo>
                    <a:pt x="11009" y="9473"/>
                  </a:lnTo>
                  <a:lnTo>
                    <a:pt x="11186" y="9355"/>
                  </a:lnTo>
                  <a:lnTo>
                    <a:pt x="11304" y="9236"/>
                  </a:lnTo>
                  <a:lnTo>
                    <a:pt x="11403" y="9138"/>
                  </a:lnTo>
                  <a:lnTo>
                    <a:pt x="11304" y="9473"/>
                  </a:lnTo>
                  <a:lnTo>
                    <a:pt x="11226" y="9807"/>
                  </a:lnTo>
                  <a:lnTo>
                    <a:pt x="11167" y="10103"/>
                  </a:lnTo>
                  <a:lnTo>
                    <a:pt x="11147" y="10398"/>
                  </a:lnTo>
                  <a:lnTo>
                    <a:pt x="11167" y="10654"/>
                  </a:lnTo>
                  <a:lnTo>
                    <a:pt x="11186" y="10910"/>
                  </a:lnTo>
                  <a:lnTo>
                    <a:pt x="11245" y="11147"/>
                  </a:lnTo>
                  <a:lnTo>
                    <a:pt x="11304" y="11363"/>
                  </a:lnTo>
                  <a:lnTo>
                    <a:pt x="11403" y="11560"/>
                  </a:lnTo>
                  <a:lnTo>
                    <a:pt x="11501" y="11757"/>
                  </a:lnTo>
                  <a:lnTo>
                    <a:pt x="11639" y="11915"/>
                  </a:lnTo>
                  <a:lnTo>
                    <a:pt x="11777" y="12072"/>
                  </a:lnTo>
                  <a:lnTo>
                    <a:pt x="11915" y="12230"/>
                  </a:lnTo>
                  <a:lnTo>
                    <a:pt x="12072" y="12367"/>
                  </a:lnTo>
                  <a:lnTo>
                    <a:pt x="12230" y="12486"/>
                  </a:lnTo>
                  <a:lnTo>
                    <a:pt x="12407" y="12584"/>
                  </a:lnTo>
                  <a:lnTo>
                    <a:pt x="12742" y="12781"/>
                  </a:lnTo>
                  <a:lnTo>
                    <a:pt x="13096" y="12919"/>
                  </a:lnTo>
                  <a:lnTo>
                    <a:pt x="13431" y="13037"/>
                  </a:lnTo>
                  <a:lnTo>
                    <a:pt x="13746" y="13116"/>
                  </a:lnTo>
                  <a:lnTo>
                    <a:pt x="14002" y="13175"/>
                  </a:lnTo>
                  <a:lnTo>
                    <a:pt x="14219" y="13195"/>
                  </a:lnTo>
                  <a:lnTo>
                    <a:pt x="14396" y="13214"/>
                  </a:lnTo>
                  <a:lnTo>
                    <a:pt x="14298" y="13549"/>
                  </a:lnTo>
                  <a:lnTo>
                    <a:pt x="14239" y="13884"/>
                  </a:lnTo>
                  <a:lnTo>
                    <a:pt x="14219" y="14179"/>
                  </a:lnTo>
                  <a:lnTo>
                    <a:pt x="14239" y="14475"/>
                  </a:lnTo>
                  <a:lnTo>
                    <a:pt x="14278" y="14731"/>
                  </a:lnTo>
                  <a:lnTo>
                    <a:pt x="14357" y="14987"/>
                  </a:lnTo>
                  <a:lnTo>
                    <a:pt x="14436" y="15203"/>
                  </a:lnTo>
                  <a:lnTo>
                    <a:pt x="14554" y="15420"/>
                  </a:lnTo>
                  <a:lnTo>
                    <a:pt x="14672" y="15597"/>
                  </a:lnTo>
                  <a:lnTo>
                    <a:pt x="14770" y="15774"/>
                  </a:lnTo>
                  <a:lnTo>
                    <a:pt x="15007" y="16030"/>
                  </a:lnTo>
                  <a:lnTo>
                    <a:pt x="15164" y="16188"/>
                  </a:lnTo>
                  <a:lnTo>
                    <a:pt x="15223" y="16227"/>
                  </a:lnTo>
                  <a:lnTo>
                    <a:pt x="15263" y="16365"/>
                  </a:lnTo>
                  <a:lnTo>
                    <a:pt x="15401" y="16700"/>
                  </a:lnTo>
                  <a:lnTo>
                    <a:pt x="15617" y="17153"/>
                  </a:lnTo>
                  <a:lnTo>
                    <a:pt x="15755" y="17389"/>
                  </a:lnTo>
                  <a:lnTo>
                    <a:pt x="15913" y="17645"/>
                  </a:lnTo>
                  <a:lnTo>
                    <a:pt x="16090" y="17881"/>
                  </a:lnTo>
                  <a:lnTo>
                    <a:pt x="16267" y="18098"/>
                  </a:lnTo>
                  <a:lnTo>
                    <a:pt x="16484" y="18295"/>
                  </a:lnTo>
                  <a:lnTo>
                    <a:pt x="16700" y="18453"/>
                  </a:lnTo>
                  <a:lnTo>
                    <a:pt x="16818" y="18512"/>
                  </a:lnTo>
                  <a:lnTo>
                    <a:pt x="16937" y="18551"/>
                  </a:lnTo>
                  <a:lnTo>
                    <a:pt x="17055" y="18590"/>
                  </a:lnTo>
                  <a:lnTo>
                    <a:pt x="17173" y="18610"/>
                  </a:lnTo>
                  <a:lnTo>
                    <a:pt x="17311" y="18610"/>
                  </a:lnTo>
                  <a:lnTo>
                    <a:pt x="17449" y="18590"/>
                  </a:lnTo>
                  <a:lnTo>
                    <a:pt x="17586" y="18551"/>
                  </a:lnTo>
                  <a:lnTo>
                    <a:pt x="17724" y="18492"/>
                  </a:lnTo>
                  <a:lnTo>
                    <a:pt x="17764" y="18984"/>
                  </a:lnTo>
                  <a:lnTo>
                    <a:pt x="17862" y="19477"/>
                  </a:lnTo>
                  <a:lnTo>
                    <a:pt x="17980" y="19910"/>
                  </a:lnTo>
                  <a:lnTo>
                    <a:pt x="18118" y="20323"/>
                  </a:lnTo>
                  <a:lnTo>
                    <a:pt x="18295" y="20698"/>
                  </a:lnTo>
                  <a:lnTo>
                    <a:pt x="18512" y="21032"/>
                  </a:lnTo>
                  <a:lnTo>
                    <a:pt x="18729" y="21308"/>
                  </a:lnTo>
                  <a:lnTo>
                    <a:pt x="18847" y="21426"/>
                  </a:lnTo>
                  <a:lnTo>
                    <a:pt x="18965" y="21544"/>
                  </a:lnTo>
                  <a:lnTo>
                    <a:pt x="19103" y="21643"/>
                  </a:lnTo>
                  <a:lnTo>
                    <a:pt x="19221" y="21722"/>
                  </a:lnTo>
                  <a:lnTo>
                    <a:pt x="19359" y="21781"/>
                  </a:lnTo>
                  <a:lnTo>
                    <a:pt x="19497" y="21840"/>
                  </a:lnTo>
                  <a:lnTo>
                    <a:pt x="19634" y="21879"/>
                  </a:lnTo>
                  <a:lnTo>
                    <a:pt x="19772" y="21899"/>
                  </a:lnTo>
                  <a:lnTo>
                    <a:pt x="19910" y="21899"/>
                  </a:lnTo>
                  <a:lnTo>
                    <a:pt x="20068" y="21879"/>
                  </a:lnTo>
                  <a:lnTo>
                    <a:pt x="20206" y="21840"/>
                  </a:lnTo>
                  <a:lnTo>
                    <a:pt x="20363" y="21800"/>
                  </a:lnTo>
                  <a:lnTo>
                    <a:pt x="20501" y="21722"/>
                  </a:lnTo>
                  <a:lnTo>
                    <a:pt x="20639" y="21623"/>
                  </a:lnTo>
                  <a:lnTo>
                    <a:pt x="20796" y="21525"/>
                  </a:lnTo>
                  <a:lnTo>
                    <a:pt x="20934" y="21387"/>
                  </a:lnTo>
                  <a:lnTo>
                    <a:pt x="21092" y="21229"/>
                  </a:lnTo>
                  <a:lnTo>
                    <a:pt x="21230" y="21052"/>
                  </a:lnTo>
                  <a:lnTo>
                    <a:pt x="21367" y="21249"/>
                  </a:lnTo>
                  <a:lnTo>
                    <a:pt x="21545" y="21426"/>
                  </a:lnTo>
                  <a:lnTo>
                    <a:pt x="21722" y="21564"/>
                  </a:lnTo>
                  <a:lnTo>
                    <a:pt x="21919" y="21702"/>
                  </a:lnTo>
                  <a:lnTo>
                    <a:pt x="22116" y="21820"/>
                  </a:lnTo>
                  <a:lnTo>
                    <a:pt x="22332" y="21918"/>
                  </a:lnTo>
                  <a:lnTo>
                    <a:pt x="22569" y="21997"/>
                  </a:lnTo>
                  <a:lnTo>
                    <a:pt x="22785" y="22076"/>
                  </a:lnTo>
                  <a:lnTo>
                    <a:pt x="23041" y="22115"/>
                  </a:lnTo>
                  <a:lnTo>
                    <a:pt x="23278" y="22174"/>
                  </a:lnTo>
                  <a:lnTo>
                    <a:pt x="23770" y="22214"/>
                  </a:lnTo>
                  <a:lnTo>
                    <a:pt x="24282" y="22214"/>
                  </a:lnTo>
                  <a:lnTo>
                    <a:pt x="24774" y="22194"/>
                  </a:lnTo>
                  <a:lnTo>
                    <a:pt x="25247" y="22155"/>
                  </a:lnTo>
                  <a:lnTo>
                    <a:pt x="25700" y="22076"/>
                  </a:lnTo>
                  <a:lnTo>
                    <a:pt x="26113" y="21997"/>
                  </a:lnTo>
                  <a:lnTo>
                    <a:pt x="26468" y="21918"/>
                  </a:lnTo>
                  <a:lnTo>
                    <a:pt x="26999" y="21781"/>
                  </a:lnTo>
                  <a:lnTo>
                    <a:pt x="27196" y="21722"/>
                  </a:lnTo>
                  <a:lnTo>
                    <a:pt x="27255" y="21978"/>
                  </a:lnTo>
                  <a:lnTo>
                    <a:pt x="27354" y="22234"/>
                  </a:lnTo>
                  <a:lnTo>
                    <a:pt x="27452" y="22450"/>
                  </a:lnTo>
                  <a:lnTo>
                    <a:pt x="27571" y="22686"/>
                  </a:lnTo>
                  <a:lnTo>
                    <a:pt x="27689" y="22883"/>
                  </a:lnTo>
                  <a:lnTo>
                    <a:pt x="27827" y="23100"/>
                  </a:lnTo>
                  <a:lnTo>
                    <a:pt x="27984" y="23277"/>
                  </a:lnTo>
                  <a:lnTo>
                    <a:pt x="28142" y="23454"/>
                  </a:lnTo>
                  <a:lnTo>
                    <a:pt x="28319" y="23632"/>
                  </a:lnTo>
                  <a:lnTo>
                    <a:pt x="28476" y="23789"/>
                  </a:lnTo>
                  <a:lnTo>
                    <a:pt x="28851" y="24065"/>
                  </a:lnTo>
                  <a:lnTo>
                    <a:pt x="29225" y="24321"/>
                  </a:lnTo>
                  <a:lnTo>
                    <a:pt x="29599" y="24518"/>
                  </a:lnTo>
                  <a:lnTo>
                    <a:pt x="29973" y="24695"/>
                  </a:lnTo>
                  <a:lnTo>
                    <a:pt x="30308" y="24853"/>
                  </a:lnTo>
                  <a:lnTo>
                    <a:pt x="30643" y="24971"/>
                  </a:lnTo>
                  <a:lnTo>
                    <a:pt x="30918" y="25069"/>
                  </a:lnTo>
                  <a:lnTo>
                    <a:pt x="31352" y="25168"/>
                  </a:lnTo>
                  <a:lnTo>
                    <a:pt x="31509" y="25207"/>
                  </a:lnTo>
                  <a:lnTo>
                    <a:pt x="31489" y="25443"/>
                  </a:lnTo>
                  <a:lnTo>
                    <a:pt x="31529" y="25660"/>
                  </a:lnTo>
                  <a:lnTo>
                    <a:pt x="31588" y="25837"/>
                  </a:lnTo>
                  <a:lnTo>
                    <a:pt x="31686" y="25975"/>
                  </a:lnTo>
                  <a:lnTo>
                    <a:pt x="31805" y="26113"/>
                  </a:lnTo>
                  <a:lnTo>
                    <a:pt x="31962" y="26211"/>
                  </a:lnTo>
                  <a:lnTo>
                    <a:pt x="32159" y="26290"/>
                  </a:lnTo>
                  <a:lnTo>
                    <a:pt x="32376" y="26349"/>
                  </a:lnTo>
                  <a:lnTo>
                    <a:pt x="32612" y="26369"/>
                  </a:lnTo>
                  <a:lnTo>
                    <a:pt x="32868" y="26369"/>
                  </a:lnTo>
                  <a:lnTo>
                    <a:pt x="33144" y="26349"/>
                  </a:lnTo>
                  <a:lnTo>
                    <a:pt x="33439" y="26310"/>
                  </a:lnTo>
                  <a:lnTo>
                    <a:pt x="33754" y="26251"/>
                  </a:lnTo>
                  <a:lnTo>
                    <a:pt x="34089" y="26152"/>
                  </a:lnTo>
                  <a:lnTo>
                    <a:pt x="34443" y="26054"/>
                  </a:lnTo>
                  <a:lnTo>
                    <a:pt x="34798" y="25916"/>
                  </a:lnTo>
                  <a:lnTo>
                    <a:pt x="35152" y="25759"/>
                  </a:lnTo>
                  <a:lnTo>
                    <a:pt x="35526" y="25601"/>
                  </a:lnTo>
                  <a:lnTo>
                    <a:pt x="35901" y="25404"/>
                  </a:lnTo>
                  <a:lnTo>
                    <a:pt x="36275" y="25187"/>
                  </a:lnTo>
                  <a:lnTo>
                    <a:pt x="36649" y="24971"/>
                  </a:lnTo>
                  <a:lnTo>
                    <a:pt x="37023" y="24715"/>
                  </a:lnTo>
                  <a:lnTo>
                    <a:pt x="37397" y="24459"/>
                  </a:lnTo>
                  <a:lnTo>
                    <a:pt x="37771" y="24183"/>
                  </a:lnTo>
                  <a:lnTo>
                    <a:pt x="38126" y="23888"/>
                  </a:lnTo>
                  <a:lnTo>
                    <a:pt x="38480" y="23573"/>
                  </a:lnTo>
                  <a:lnTo>
                    <a:pt x="38835" y="23238"/>
                  </a:lnTo>
                  <a:lnTo>
                    <a:pt x="39150" y="22903"/>
                  </a:lnTo>
                  <a:lnTo>
                    <a:pt x="39465" y="22549"/>
                  </a:lnTo>
                  <a:lnTo>
                    <a:pt x="39780" y="22174"/>
                  </a:lnTo>
                  <a:lnTo>
                    <a:pt x="40056" y="21781"/>
                  </a:lnTo>
                  <a:lnTo>
                    <a:pt x="40312" y="21387"/>
                  </a:lnTo>
                  <a:lnTo>
                    <a:pt x="40548" y="20993"/>
                  </a:lnTo>
                  <a:lnTo>
                    <a:pt x="40725" y="20599"/>
                  </a:lnTo>
                  <a:lnTo>
                    <a:pt x="40883" y="20225"/>
                  </a:lnTo>
                  <a:lnTo>
                    <a:pt x="41001" y="19870"/>
                  </a:lnTo>
                  <a:lnTo>
                    <a:pt x="41099" y="19516"/>
                  </a:lnTo>
                  <a:lnTo>
                    <a:pt x="41139" y="19161"/>
                  </a:lnTo>
                  <a:lnTo>
                    <a:pt x="41178" y="18846"/>
                  </a:lnTo>
                  <a:lnTo>
                    <a:pt x="41178" y="18531"/>
                  </a:lnTo>
                  <a:lnTo>
                    <a:pt x="41159" y="18216"/>
                  </a:lnTo>
                  <a:lnTo>
                    <a:pt x="41099" y="17941"/>
                  </a:lnTo>
                  <a:lnTo>
                    <a:pt x="41040" y="17645"/>
                  </a:lnTo>
                  <a:lnTo>
                    <a:pt x="40962" y="17389"/>
                  </a:lnTo>
                  <a:lnTo>
                    <a:pt x="40863" y="17133"/>
                  </a:lnTo>
                  <a:lnTo>
                    <a:pt x="40745" y="16897"/>
                  </a:lnTo>
                  <a:lnTo>
                    <a:pt x="40607" y="16661"/>
                  </a:lnTo>
                  <a:lnTo>
                    <a:pt x="40489" y="16444"/>
                  </a:lnTo>
                  <a:lnTo>
                    <a:pt x="40331" y="16247"/>
                  </a:lnTo>
                  <a:lnTo>
                    <a:pt x="40194" y="16050"/>
                  </a:lnTo>
                  <a:lnTo>
                    <a:pt x="39878" y="15715"/>
                  </a:lnTo>
                  <a:lnTo>
                    <a:pt x="39563" y="15420"/>
                  </a:lnTo>
                  <a:lnTo>
                    <a:pt x="39288" y="15164"/>
                  </a:lnTo>
                  <a:lnTo>
                    <a:pt x="39032" y="14987"/>
                  </a:lnTo>
                  <a:lnTo>
                    <a:pt x="38835" y="14849"/>
                  </a:lnTo>
                  <a:lnTo>
                    <a:pt x="38658" y="14750"/>
                  </a:lnTo>
                  <a:lnTo>
                    <a:pt x="38500" y="14809"/>
                  </a:lnTo>
                  <a:lnTo>
                    <a:pt x="38086" y="14928"/>
                  </a:lnTo>
                  <a:lnTo>
                    <a:pt x="37791" y="14987"/>
                  </a:lnTo>
                  <a:lnTo>
                    <a:pt x="37456" y="15046"/>
                  </a:lnTo>
                  <a:lnTo>
                    <a:pt x="37082" y="15085"/>
                  </a:lnTo>
                  <a:lnTo>
                    <a:pt x="36688" y="15085"/>
                  </a:lnTo>
                  <a:lnTo>
                    <a:pt x="36255" y="15065"/>
                  </a:lnTo>
                  <a:lnTo>
                    <a:pt x="36038" y="15026"/>
                  </a:lnTo>
                  <a:lnTo>
                    <a:pt x="35822" y="14987"/>
                  </a:lnTo>
                  <a:lnTo>
                    <a:pt x="35605" y="14928"/>
                  </a:lnTo>
                  <a:lnTo>
                    <a:pt x="35369" y="14849"/>
                  </a:lnTo>
                  <a:lnTo>
                    <a:pt x="35152" y="14770"/>
                  </a:lnTo>
                  <a:lnTo>
                    <a:pt x="34936" y="14652"/>
                  </a:lnTo>
                  <a:lnTo>
                    <a:pt x="34719" y="14534"/>
                  </a:lnTo>
                  <a:lnTo>
                    <a:pt x="34502" y="14396"/>
                  </a:lnTo>
                  <a:lnTo>
                    <a:pt x="34286" y="14219"/>
                  </a:lnTo>
                  <a:lnTo>
                    <a:pt x="34089" y="14041"/>
                  </a:lnTo>
                  <a:lnTo>
                    <a:pt x="33892" y="13825"/>
                  </a:lnTo>
                  <a:lnTo>
                    <a:pt x="33695" y="13588"/>
                  </a:lnTo>
                  <a:lnTo>
                    <a:pt x="33518" y="13332"/>
                  </a:lnTo>
                  <a:lnTo>
                    <a:pt x="33341" y="13057"/>
                  </a:lnTo>
                  <a:lnTo>
                    <a:pt x="33006" y="12466"/>
                  </a:lnTo>
                  <a:lnTo>
                    <a:pt x="32671" y="11934"/>
                  </a:lnTo>
                  <a:lnTo>
                    <a:pt x="32336" y="11442"/>
                  </a:lnTo>
                  <a:lnTo>
                    <a:pt x="32001" y="11009"/>
                  </a:lnTo>
                  <a:lnTo>
                    <a:pt x="31667" y="10615"/>
                  </a:lnTo>
                  <a:lnTo>
                    <a:pt x="31312" y="10260"/>
                  </a:lnTo>
                  <a:lnTo>
                    <a:pt x="30977" y="9965"/>
                  </a:lnTo>
                  <a:lnTo>
                    <a:pt x="30643" y="9689"/>
                  </a:lnTo>
                  <a:lnTo>
                    <a:pt x="30308" y="9453"/>
                  </a:lnTo>
                  <a:lnTo>
                    <a:pt x="29973" y="9256"/>
                  </a:lnTo>
                  <a:lnTo>
                    <a:pt x="29658" y="9079"/>
                  </a:lnTo>
                  <a:lnTo>
                    <a:pt x="29323" y="8941"/>
                  </a:lnTo>
                  <a:lnTo>
                    <a:pt x="29008" y="8843"/>
                  </a:lnTo>
                  <a:lnTo>
                    <a:pt x="28713" y="8744"/>
                  </a:lnTo>
                  <a:lnTo>
                    <a:pt x="28417" y="8685"/>
                  </a:lnTo>
                  <a:lnTo>
                    <a:pt x="28122" y="8646"/>
                  </a:lnTo>
                  <a:lnTo>
                    <a:pt x="27846" y="8626"/>
                  </a:lnTo>
                  <a:lnTo>
                    <a:pt x="27315" y="8626"/>
                  </a:lnTo>
                  <a:lnTo>
                    <a:pt x="27078" y="8646"/>
                  </a:lnTo>
                  <a:lnTo>
                    <a:pt x="26645" y="8724"/>
                  </a:lnTo>
                  <a:lnTo>
                    <a:pt x="26251" y="8823"/>
                  </a:lnTo>
                  <a:lnTo>
                    <a:pt x="25956" y="8941"/>
                  </a:lnTo>
                  <a:lnTo>
                    <a:pt x="25719" y="9039"/>
                  </a:lnTo>
                  <a:lnTo>
                    <a:pt x="25523" y="9138"/>
                  </a:lnTo>
                  <a:lnTo>
                    <a:pt x="25424" y="8744"/>
                  </a:lnTo>
                  <a:lnTo>
                    <a:pt x="25306" y="8390"/>
                  </a:lnTo>
                  <a:lnTo>
                    <a:pt x="25168" y="8074"/>
                  </a:lnTo>
                  <a:lnTo>
                    <a:pt x="25030" y="7799"/>
                  </a:lnTo>
                  <a:lnTo>
                    <a:pt x="24873" y="7543"/>
                  </a:lnTo>
                  <a:lnTo>
                    <a:pt x="24695" y="7346"/>
                  </a:lnTo>
                  <a:lnTo>
                    <a:pt x="24518" y="7169"/>
                  </a:lnTo>
                  <a:lnTo>
                    <a:pt x="24341" y="7011"/>
                  </a:lnTo>
                  <a:lnTo>
                    <a:pt x="24144" y="6893"/>
                  </a:lnTo>
                  <a:lnTo>
                    <a:pt x="23947" y="6794"/>
                  </a:lnTo>
                  <a:lnTo>
                    <a:pt x="23731" y="6716"/>
                  </a:lnTo>
                  <a:lnTo>
                    <a:pt x="23534" y="6676"/>
                  </a:lnTo>
                  <a:lnTo>
                    <a:pt x="23317" y="6637"/>
                  </a:lnTo>
                  <a:lnTo>
                    <a:pt x="22884" y="6637"/>
                  </a:lnTo>
                  <a:lnTo>
                    <a:pt x="22687" y="6657"/>
                  </a:lnTo>
                  <a:lnTo>
                    <a:pt x="22470" y="6696"/>
                  </a:lnTo>
                  <a:lnTo>
                    <a:pt x="22273" y="6735"/>
                  </a:lnTo>
                  <a:lnTo>
                    <a:pt x="21879" y="6854"/>
                  </a:lnTo>
                  <a:lnTo>
                    <a:pt x="21525" y="6991"/>
                  </a:lnTo>
                  <a:lnTo>
                    <a:pt x="21210" y="7129"/>
                  </a:lnTo>
                  <a:lnTo>
                    <a:pt x="20954" y="7267"/>
                  </a:lnTo>
                  <a:lnTo>
                    <a:pt x="20757" y="7385"/>
                  </a:lnTo>
                  <a:lnTo>
                    <a:pt x="20580" y="7503"/>
                  </a:lnTo>
                  <a:lnTo>
                    <a:pt x="20580" y="7503"/>
                  </a:lnTo>
                  <a:lnTo>
                    <a:pt x="20658" y="7247"/>
                  </a:lnTo>
                  <a:lnTo>
                    <a:pt x="20698" y="6991"/>
                  </a:lnTo>
                  <a:lnTo>
                    <a:pt x="20718" y="6755"/>
                  </a:lnTo>
                  <a:lnTo>
                    <a:pt x="20718" y="6538"/>
                  </a:lnTo>
                  <a:lnTo>
                    <a:pt x="20698" y="6302"/>
                  </a:lnTo>
                  <a:lnTo>
                    <a:pt x="20678" y="6105"/>
                  </a:lnTo>
                  <a:lnTo>
                    <a:pt x="20619" y="5908"/>
                  </a:lnTo>
                  <a:lnTo>
                    <a:pt x="20560" y="5711"/>
                  </a:lnTo>
                  <a:lnTo>
                    <a:pt x="20481" y="5534"/>
                  </a:lnTo>
                  <a:lnTo>
                    <a:pt x="20383" y="5357"/>
                  </a:lnTo>
                  <a:lnTo>
                    <a:pt x="20284" y="5199"/>
                  </a:lnTo>
                  <a:lnTo>
                    <a:pt x="20166" y="5062"/>
                  </a:lnTo>
                  <a:lnTo>
                    <a:pt x="20028" y="4924"/>
                  </a:lnTo>
                  <a:lnTo>
                    <a:pt x="19871" y="4786"/>
                  </a:lnTo>
                  <a:lnTo>
                    <a:pt x="19713" y="4668"/>
                  </a:lnTo>
                  <a:lnTo>
                    <a:pt x="19556" y="4569"/>
                  </a:lnTo>
                  <a:lnTo>
                    <a:pt x="19378" y="4490"/>
                  </a:lnTo>
                  <a:lnTo>
                    <a:pt x="19182" y="4392"/>
                  </a:lnTo>
                  <a:lnTo>
                    <a:pt x="19004" y="4333"/>
                  </a:lnTo>
                  <a:lnTo>
                    <a:pt x="18788" y="4274"/>
                  </a:lnTo>
                  <a:lnTo>
                    <a:pt x="18591" y="4234"/>
                  </a:lnTo>
                  <a:lnTo>
                    <a:pt x="18374" y="4195"/>
                  </a:lnTo>
                  <a:lnTo>
                    <a:pt x="18157" y="4175"/>
                  </a:lnTo>
                  <a:lnTo>
                    <a:pt x="17705" y="4175"/>
                  </a:lnTo>
                  <a:lnTo>
                    <a:pt x="17468" y="4195"/>
                  </a:lnTo>
                  <a:lnTo>
                    <a:pt x="17232" y="4234"/>
                  </a:lnTo>
                  <a:lnTo>
                    <a:pt x="16996" y="4293"/>
                  </a:lnTo>
                  <a:lnTo>
                    <a:pt x="16759" y="4353"/>
                  </a:lnTo>
                  <a:lnTo>
                    <a:pt x="16523" y="4412"/>
                  </a:lnTo>
                  <a:lnTo>
                    <a:pt x="16287" y="4510"/>
                  </a:lnTo>
                  <a:lnTo>
                    <a:pt x="16050" y="4609"/>
                  </a:lnTo>
                  <a:lnTo>
                    <a:pt x="15834" y="4313"/>
                  </a:lnTo>
                  <a:lnTo>
                    <a:pt x="15617" y="4057"/>
                  </a:lnTo>
                  <a:lnTo>
                    <a:pt x="15381" y="3821"/>
                  </a:lnTo>
                  <a:lnTo>
                    <a:pt x="15164" y="3604"/>
                  </a:lnTo>
                  <a:lnTo>
                    <a:pt x="14928" y="3427"/>
                  </a:lnTo>
                  <a:lnTo>
                    <a:pt x="14711" y="3269"/>
                  </a:lnTo>
                  <a:lnTo>
                    <a:pt x="14475" y="3112"/>
                  </a:lnTo>
                  <a:lnTo>
                    <a:pt x="14239" y="2994"/>
                  </a:lnTo>
                  <a:lnTo>
                    <a:pt x="14022" y="2895"/>
                  </a:lnTo>
                  <a:lnTo>
                    <a:pt x="13786" y="2817"/>
                  </a:lnTo>
                  <a:lnTo>
                    <a:pt x="13569" y="2757"/>
                  </a:lnTo>
                  <a:lnTo>
                    <a:pt x="13352" y="2698"/>
                  </a:lnTo>
                  <a:lnTo>
                    <a:pt x="13136" y="2659"/>
                  </a:lnTo>
                  <a:lnTo>
                    <a:pt x="12919" y="2639"/>
                  </a:lnTo>
                  <a:lnTo>
                    <a:pt x="12525" y="2620"/>
                  </a:lnTo>
                  <a:lnTo>
                    <a:pt x="12151" y="2659"/>
                  </a:lnTo>
                  <a:lnTo>
                    <a:pt x="11816" y="2718"/>
                  </a:lnTo>
                  <a:lnTo>
                    <a:pt x="11501" y="2777"/>
                  </a:lnTo>
                  <a:lnTo>
                    <a:pt x="11245" y="2876"/>
                  </a:lnTo>
                  <a:lnTo>
                    <a:pt x="11029" y="2954"/>
                  </a:lnTo>
                  <a:lnTo>
                    <a:pt x="10871" y="3013"/>
                  </a:lnTo>
                  <a:lnTo>
                    <a:pt x="10733" y="3092"/>
                  </a:lnTo>
                  <a:lnTo>
                    <a:pt x="10635" y="2856"/>
                  </a:lnTo>
                  <a:lnTo>
                    <a:pt x="10517" y="2580"/>
                  </a:lnTo>
                  <a:lnTo>
                    <a:pt x="10339" y="2245"/>
                  </a:lnTo>
                  <a:lnTo>
                    <a:pt x="10123" y="1871"/>
                  </a:lnTo>
                  <a:lnTo>
                    <a:pt x="9867" y="1477"/>
                  </a:lnTo>
                  <a:lnTo>
                    <a:pt x="9552" y="1084"/>
                  </a:lnTo>
                  <a:lnTo>
                    <a:pt x="9394" y="906"/>
                  </a:lnTo>
                  <a:lnTo>
                    <a:pt x="9237" y="729"/>
                  </a:lnTo>
                  <a:lnTo>
                    <a:pt x="9040" y="552"/>
                  </a:lnTo>
                  <a:lnTo>
                    <a:pt x="8863" y="414"/>
                  </a:lnTo>
                  <a:lnTo>
                    <a:pt x="8666" y="276"/>
                  </a:lnTo>
                  <a:lnTo>
                    <a:pt x="8469" y="178"/>
                  </a:lnTo>
                  <a:lnTo>
                    <a:pt x="8252" y="79"/>
                  </a:lnTo>
                  <a:lnTo>
                    <a:pt x="8035" y="40"/>
                  </a:lnTo>
                  <a:lnTo>
                    <a:pt x="781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63"/>
            <p:cNvSpPr/>
            <p:nvPr/>
          </p:nvSpPr>
          <p:spPr>
            <a:xfrm>
              <a:off x="6768425" y="-1108975"/>
              <a:ext cx="1097400" cy="301325"/>
            </a:xfrm>
            <a:custGeom>
              <a:rect b="b" l="l" r="r" t="t"/>
              <a:pathLst>
                <a:path extrusionOk="0" h="12053" w="43896">
                  <a:moveTo>
                    <a:pt x="15361" y="1"/>
                  </a:moveTo>
                  <a:lnTo>
                    <a:pt x="14317" y="20"/>
                  </a:lnTo>
                  <a:lnTo>
                    <a:pt x="13273" y="60"/>
                  </a:lnTo>
                  <a:lnTo>
                    <a:pt x="12230" y="138"/>
                  </a:lnTo>
                  <a:lnTo>
                    <a:pt x="11186" y="257"/>
                  </a:lnTo>
                  <a:lnTo>
                    <a:pt x="10142" y="414"/>
                  </a:lnTo>
                  <a:lnTo>
                    <a:pt x="9118" y="611"/>
                  </a:lnTo>
                  <a:lnTo>
                    <a:pt x="8094" y="847"/>
                  </a:lnTo>
                  <a:lnTo>
                    <a:pt x="7602" y="985"/>
                  </a:lnTo>
                  <a:lnTo>
                    <a:pt x="7090" y="1123"/>
                  </a:lnTo>
                  <a:lnTo>
                    <a:pt x="6597" y="1281"/>
                  </a:lnTo>
                  <a:lnTo>
                    <a:pt x="6105" y="1458"/>
                  </a:lnTo>
                  <a:lnTo>
                    <a:pt x="20" y="296"/>
                  </a:lnTo>
                  <a:lnTo>
                    <a:pt x="0" y="670"/>
                  </a:lnTo>
                  <a:lnTo>
                    <a:pt x="5987" y="2186"/>
                  </a:lnTo>
                  <a:lnTo>
                    <a:pt x="6479" y="2521"/>
                  </a:lnTo>
                  <a:lnTo>
                    <a:pt x="7090" y="2895"/>
                  </a:lnTo>
                  <a:lnTo>
                    <a:pt x="7937" y="3388"/>
                  </a:lnTo>
                  <a:lnTo>
                    <a:pt x="8980" y="3978"/>
                  </a:lnTo>
                  <a:lnTo>
                    <a:pt x="10260" y="4628"/>
                  </a:lnTo>
                  <a:lnTo>
                    <a:pt x="10969" y="4983"/>
                  </a:lnTo>
                  <a:lnTo>
                    <a:pt x="11718" y="5337"/>
                  </a:lnTo>
                  <a:lnTo>
                    <a:pt x="12525" y="5692"/>
                  </a:lnTo>
                  <a:lnTo>
                    <a:pt x="13372" y="6066"/>
                  </a:lnTo>
                  <a:lnTo>
                    <a:pt x="14258" y="6440"/>
                  </a:lnTo>
                  <a:lnTo>
                    <a:pt x="15183" y="6795"/>
                  </a:lnTo>
                  <a:lnTo>
                    <a:pt x="16168" y="7169"/>
                  </a:lnTo>
                  <a:lnTo>
                    <a:pt x="17172" y="7523"/>
                  </a:lnTo>
                  <a:lnTo>
                    <a:pt x="18236" y="7858"/>
                  </a:lnTo>
                  <a:lnTo>
                    <a:pt x="19339" y="8193"/>
                  </a:lnTo>
                  <a:lnTo>
                    <a:pt x="20461" y="8508"/>
                  </a:lnTo>
                  <a:lnTo>
                    <a:pt x="21623" y="8823"/>
                  </a:lnTo>
                  <a:lnTo>
                    <a:pt x="22824" y="9099"/>
                  </a:lnTo>
                  <a:lnTo>
                    <a:pt x="24065" y="9355"/>
                  </a:lnTo>
                  <a:lnTo>
                    <a:pt x="25325" y="9591"/>
                  </a:lnTo>
                  <a:lnTo>
                    <a:pt x="26625" y="9788"/>
                  </a:lnTo>
                  <a:lnTo>
                    <a:pt x="27944" y="9965"/>
                  </a:lnTo>
                  <a:lnTo>
                    <a:pt x="29303" y="10103"/>
                  </a:lnTo>
                  <a:lnTo>
                    <a:pt x="30682" y="10201"/>
                  </a:lnTo>
                  <a:lnTo>
                    <a:pt x="32080" y="10260"/>
                  </a:lnTo>
                  <a:lnTo>
                    <a:pt x="33261" y="10438"/>
                  </a:lnTo>
                  <a:lnTo>
                    <a:pt x="34502" y="10635"/>
                  </a:lnTo>
                  <a:lnTo>
                    <a:pt x="35999" y="10871"/>
                  </a:lnTo>
                  <a:lnTo>
                    <a:pt x="37574" y="11166"/>
                  </a:lnTo>
                  <a:lnTo>
                    <a:pt x="39130" y="11462"/>
                  </a:lnTo>
                  <a:lnTo>
                    <a:pt x="39858" y="11619"/>
                  </a:lnTo>
                  <a:lnTo>
                    <a:pt x="40508" y="11757"/>
                  </a:lnTo>
                  <a:lnTo>
                    <a:pt x="41079" y="11915"/>
                  </a:lnTo>
                  <a:lnTo>
                    <a:pt x="41532" y="12052"/>
                  </a:lnTo>
                  <a:lnTo>
                    <a:pt x="42261" y="11186"/>
                  </a:lnTo>
                  <a:lnTo>
                    <a:pt x="42044" y="11127"/>
                  </a:lnTo>
                  <a:lnTo>
                    <a:pt x="41473" y="10930"/>
                  </a:lnTo>
                  <a:lnTo>
                    <a:pt x="41079" y="10812"/>
                  </a:lnTo>
                  <a:lnTo>
                    <a:pt x="40646" y="10654"/>
                  </a:lnTo>
                  <a:lnTo>
                    <a:pt x="40193" y="10477"/>
                  </a:lnTo>
                  <a:lnTo>
                    <a:pt x="39740" y="10260"/>
                  </a:lnTo>
                  <a:lnTo>
                    <a:pt x="39268" y="10024"/>
                  </a:lnTo>
                  <a:lnTo>
                    <a:pt x="38834" y="9788"/>
                  </a:lnTo>
                  <a:lnTo>
                    <a:pt x="38421" y="9512"/>
                  </a:lnTo>
                  <a:lnTo>
                    <a:pt x="38244" y="9355"/>
                  </a:lnTo>
                  <a:lnTo>
                    <a:pt x="38066" y="9217"/>
                  </a:lnTo>
                  <a:lnTo>
                    <a:pt x="37928" y="9059"/>
                  </a:lnTo>
                  <a:lnTo>
                    <a:pt x="37791" y="8902"/>
                  </a:lnTo>
                  <a:lnTo>
                    <a:pt x="37672" y="8744"/>
                  </a:lnTo>
                  <a:lnTo>
                    <a:pt x="37594" y="8567"/>
                  </a:lnTo>
                  <a:lnTo>
                    <a:pt x="37515" y="8409"/>
                  </a:lnTo>
                  <a:lnTo>
                    <a:pt x="37476" y="8232"/>
                  </a:lnTo>
                  <a:lnTo>
                    <a:pt x="37476" y="8055"/>
                  </a:lnTo>
                  <a:lnTo>
                    <a:pt x="37495" y="7858"/>
                  </a:lnTo>
                  <a:lnTo>
                    <a:pt x="37535" y="7681"/>
                  </a:lnTo>
                  <a:lnTo>
                    <a:pt x="37594" y="7523"/>
                  </a:lnTo>
                  <a:lnTo>
                    <a:pt x="37672" y="7366"/>
                  </a:lnTo>
                  <a:lnTo>
                    <a:pt x="37751" y="7208"/>
                  </a:lnTo>
                  <a:lnTo>
                    <a:pt x="37869" y="7070"/>
                  </a:lnTo>
                  <a:lnTo>
                    <a:pt x="37988" y="6952"/>
                  </a:lnTo>
                  <a:lnTo>
                    <a:pt x="38125" y="6814"/>
                  </a:lnTo>
                  <a:lnTo>
                    <a:pt x="38263" y="6716"/>
                  </a:lnTo>
                  <a:lnTo>
                    <a:pt x="38421" y="6617"/>
                  </a:lnTo>
                  <a:lnTo>
                    <a:pt x="38578" y="6519"/>
                  </a:lnTo>
                  <a:lnTo>
                    <a:pt x="38756" y="6440"/>
                  </a:lnTo>
                  <a:lnTo>
                    <a:pt x="38953" y="6361"/>
                  </a:lnTo>
                  <a:lnTo>
                    <a:pt x="39346" y="6243"/>
                  </a:lnTo>
                  <a:lnTo>
                    <a:pt x="39799" y="6145"/>
                  </a:lnTo>
                  <a:lnTo>
                    <a:pt x="40252" y="6086"/>
                  </a:lnTo>
                  <a:lnTo>
                    <a:pt x="40745" y="6046"/>
                  </a:lnTo>
                  <a:lnTo>
                    <a:pt x="41237" y="6026"/>
                  </a:lnTo>
                  <a:lnTo>
                    <a:pt x="41749" y="6046"/>
                  </a:lnTo>
                  <a:lnTo>
                    <a:pt x="42281" y="6066"/>
                  </a:lnTo>
                  <a:lnTo>
                    <a:pt x="42793" y="6125"/>
                  </a:lnTo>
                  <a:lnTo>
                    <a:pt x="43324" y="6204"/>
                  </a:lnTo>
                  <a:lnTo>
                    <a:pt x="43836" y="6283"/>
                  </a:lnTo>
                  <a:lnTo>
                    <a:pt x="43895" y="5377"/>
                  </a:lnTo>
                  <a:lnTo>
                    <a:pt x="42773" y="5199"/>
                  </a:lnTo>
                  <a:lnTo>
                    <a:pt x="41552" y="5002"/>
                  </a:lnTo>
                  <a:lnTo>
                    <a:pt x="40055" y="4727"/>
                  </a:lnTo>
                  <a:lnTo>
                    <a:pt x="38381" y="4412"/>
                  </a:lnTo>
                  <a:lnTo>
                    <a:pt x="36688" y="4057"/>
                  </a:lnTo>
                  <a:lnTo>
                    <a:pt x="35861" y="3860"/>
                  </a:lnTo>
                  <a:lnTo>
                    <a:pt x="35053" y="3683"/>
                  </a:lnTo>
                  <a:lnTo>
                    <a:pt x="34305" y="3486"/>
                  </a:lnTo>
                  <a:lnTo>
                    <a:pt x="33635" y="3289"/>
                  </a:lnTo>
                  <a:lnTo>
                    <a:pt x="31883" y="2738"/>
                  </a:lnTo>
                  <a:lnTo>
                    <a:pt x="30721" y="2403"/>
                  </a:lnTo>
                  <a:lnTo>
                    <a:pt x="29342" y="2029"/>
                  </a:lnTo>
                  <a:lnTo>
                    <a:pt x="27826" y="1635"/>
                  </a:lnTo>
                  <a:lnTo>
                    <a:pt x="26172" y="1261"/>
                  </a:lnTo>
                  <a:lnTo>
                    <a:pt x="25286" y="1064"/>
                  </a:lnTo>
                  <a:lnTo>
                    <a:pt x="24380" y="887"/>
                  </a:lnTo>
                  <a:lnTo>
                    <a:pt x="23435" y="729"/>
                  </a:lnTo>
                  <a:lnTo>
                    <a:pt x="22489" y="572"/>
                  </a:lnTo>
                  <a:lnTo>
                    <a:pt x="21505" y="434"/>
                  </a:lnTo>
                  <a:lnTo>
                    <a:pt x="20520" y="316"/>
                  </a:lnTo>
                  <a:lnTo>
                    <a:pt x="19516" y="197"/>
                  </a:lnTo>
                  <a:lnTo>
                    <a:pt x="18492" y="119"/>
                  </a:lnTo>
                  <a:lnTo>
                    <a:pt x="17448" y="60"/>
                  </a:lnTo>
                  <a:lnTo>
                    <a:pt x="16424" y="20"/>
                  </a:lnTo>
                  <a:lnTo>
                    <a:pt x="1536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63"/>
            <p:cNvSpPr/>
            <p:nvPr/>
          </p:nvSpPr>
          <p:spPr>
            <a:xfrm>
              <a:off x="7287825" y="-921400"/>
              <a:ext cx="287525" cy="409150"/>
            </a:xfrm>
            <a:custGeom>
              <a:rect b="b" l="l" r="r" t="t"/>
              <a:pathLst>
                <a:path extrusionOk="0" h="16366" w="11501">
                  <a:moveTo>
                    <a:pt x="0" y="0"/>
                  </a:moveTo>
                  <a:lnTo>
                    <a:pt x="670" y="2383"/>
                  </a:lnTo>
                  <a:lnTo>
                    <a:pt x="2186" y="7720"/>
                  </a:lnTo>
                  <a:lnTo>
                    <a:pt x="3013" y="10615"/>
                  </a:lnTo>
                  <a:lnTo>
                    <a:pt x="3761" y="13214"/>
                  </a:lnTo>
                  <a:lnTo>
                    <a:pt x="4352" y="15164"/>
                  </a:lnTo>
                  <a:lnTo>
                    <a:pt x="4549" y="15794"/>
                  </a:lnTo>
                  <a:lnTo>
                    <a:pt x="4667" y="16129"/>
                  </a:lnTo>
                  <a:lnTo>
                    <a:pt x="8330" y="16365"/>
                  </a:lnTo>
                  <a:lnTo>
                    <a:pt x="8822" y="14337"/>
                  </a:lnTo>
                  <a:lnTo>
                    <a:pt x="9906" y="9768"/>
                  </a:lnTo>
                  <a:lnTo>
                    <a:pt x="10477" y="7247"/>
                  </a:lnTo>
                  <a:lnTo>
                    <a:pt x="10989" y="4983"/>
                  </a:lnTo>
                  <a:lnTo>
                    <a:pt x="11363" y="3230"/>
                  </a:lnTo>
                  <a:lnTo>
                    <a:pt x="11461" y="2639"/>
                  </a:lnTo>
                  <a:lnTo>
                    <a:pt x="11501" y="2304"/>
                  </a:lnTo>
                  <a:lnTo>
                    <a:pt x="11501" y="2245"/>
                  </a:lnTo>
                  <a:lnTo>
                    <a:pt x="11481" y="2206"/>
                  </a:lnTo>
                  <a:lnTo>
                    <a:pt x="11383" y="2088"/>
                  </a:lnTo>
                  <a:lnTo>
                    <a:pt x="11225" y="1989"/>
                  </a:lnTo>
                  <a:lnTo>
                    <a:pt x="11028" y="1891"/>
                  </a:lnTo>
                  <a:lnTo>
                    <a:pt x="10772" y="1773"/>
                  </a:lnTo>
                  <a:lnTo>
                    <a:pt x="10457" y="1674"/>
                  </a:lnTo>
                  <a:lnTo>
                    <a:pt x="9728" y="1477"/>
                  </a:lnTo>
                  <a:lnTo>
                    <a:pt x="8862" y="1280"/>
                  </a:lnTo>
                  <a:lnTo>
                    <a:pt x="7877" y="1084"/>
                  </a:lnTo>
                  <a:lnTo>
                    <a:pt x="6834" y="906"/>
                  </a:lnTo>
                  <a:lnTo>
                    <a:pt x="5770" y="729"/>
                  </a:lnTo>
                  <a:lnTo>
                    <a:pt x="3643" y="434"/>
                  </a:lnTo>
                  <a:lnTo>
                    <a:pt x="1812" y="197"/>
                  </a:ln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63"/>
            <p:cNvSpPr/>
            <p:nvPr/>
          </p:nvSpPr>
          <p:spPr>
            <a:xfrm>
              <a:off x="7320300" y="-1370400"/>
              <a:ext cx="340725" cy="359425"/>
            </a:xfrm>
            <a:custGeom>
              <a:rect b="b" l="l" r="r" t="t"/>
              <a:pathLst>
                <a:path extrusionOk="0" h="14377" w="13629">
                  <a:moveTo>
                    <a:pt x="9591" y="1"/>
                  </a:moveTo>
                  <a:lnTo>
                    <a:pt x="4235" y="6440"/>
                  </a:lnTo>
                  <a:lnTo>
                    <a:pt x="1" y="11560"/>
                  </a:lnTo>
                  <a:lnTo>
                    <a:pt x="80" y="11600"/>
                  </a:lnTo>
                  <a:lnTo>
                    <a:pt x="198" y="11659"/>
                  </a:lnTo>
                  <a:lnTo>
                    <a:pt x="592" y="11836"/>
                  </a:lnTo>
                  <a:lnTo>
                    <a:pt x="1143" y="12033"/>
                  </a:lnTo>
                  <a:lnTo>
                    <a:pt x="1832" y="12269"/>
                  </a:lnTo>
                  <a:lnTo>
                    <a:pt x="3506" y="12801"/>
                  </a:lnTo>
                  <a:lnTo>
                    <a:pt x="4451" y="13096"/>
                  </a:lnTo>
                  <a:lnTo>
                    <a:pt x="5397" y="13372"/>
                  </a:lnTo>
                  <a:lnTo>
                    <a:pt x="6362" y="13628"/>
                  </a:lnTo>
                  <a:lnTo>
                    <a:pt x="7287" y="13864"/>
                  </a:lnTo>
                  <a:lnTo>
                    <a:pt x="8154" y="14061"/>
                  </a:lnTo>
                  <a:lnTo>
                    <a:pt x="8922" y="14219"/>
                  </a:lnTo>
                  <a:lnTo>
                    <a:pt x="9591" y="14337"/>
                  </a:lnTo>
                  <a:lnTo>
                    <a:pt x="9867" y="14357"/>
                  </a:lnTo>
                  <a:lnTo>
                    <a:pt x="10103" y="14376"/>
                  </a:lnTo>
                  <a:lnTo>
                    <a:pt x="10300" y="14376"/>
                  </a:lnTo>
                  <a:lnTo>
                    <a:pt x="10458" y="14357"/>
                  </a:lnTo>
                  <a:lnTo>
                    <a:pt x="10556" y="14317"/>
                  </a:lnTo>
                  <a:lnTo>
                    <a:pt x="10596" y="14298"/>
                  </a:lnTo>
                  <a:lnTo>
                    <a:pt x="10615" y="14258"/>
                  </a:lnTo>
                  <a:lnTo>
                    <a:pt x="11186" y="12033"/>
                  </a:lnTo>
                  <a:lnTo>
                    <a:pt x="12250" y="7897"/>
                  </a:lnTo>
                  <a:lnTo>
                    <a:pt x="12801" y="5731"/>
                  </a:lnTo>
                  <a:lnTo>
                    <a:pt x="13254" y="3880"/>
                  </a:lnTo>
                  <a:lnTo>
                    <a:pt x="13549" y="2541"/>
                  </a:lnTo>
                  <a:lnTo>
                    <a:pt x="13628" y="2167"/>
                  </a:lnTo>
                  <a:lnTo>
                    <a:pt x="13628" y="2049"/>
                  </a:lnTo>
                  <a:lnTo>
                    <a:pt x="13628" y="2009"/>
                  </a:lnTo>
                  <a:lnTo>
                    <a:pt x="13412" y="1891"/>
                  </a:lnTo>
                  <a:lnTo>
                    <a:pt x="12939" y="1635"/>
                  </a:lnTo>
                  <a:lnTo>
                    <a:pt x="11560" y="946"/>
                  </a:lnTo>
                  <a:lnTo>
                    <a:pt x="959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63"/>
            <p:cNvSpPr/>
            <p:nvPr/>
          </p:nvSpPr>
          <p:spPr>
            <a:xfrm>
              <a:off x="7503950" y="-1421600"/>
              <a:ext cx="175775" cy="105375"/>
            </a:xfrm>
            <a:custGeom>
              <a:rect b="b" l="l" r="r" t="t"/>
              <a:pathLst>
                <a:path extrusionOk="0" h="4215" w="7031">
                  <a:moveTo>
                    <a:pt x="453" y="1"/>
                  </a:moveTo>
                  <a:lnTo>
                    <a:pt x="394" y="60"/>
                  </a:lnTo>
                  <a:lnTo>
                    <a:pt x="335" y="158"/>
                  </a:lnTo>
                  <a:lnTo>
                    <a:pt x="177" y="473"/>
                  </a:lnTo>
                  <a:lnTo>
                    <a:pt x="0" y="926"/>
                  </a:lnTo>
                  <a:lnTo>
                    <a:pt x="138" y="985"/>
                  </a:lnTo>
                  <a:lnTo>
                    <a:pt x="414" y="1103"/>
                  </a:lnTo>
                  <a:lnTo>
                    <a:pt x="1221" y="1497"/>
                  </a:lnTo>
                  <a:lnTo>
                    <a:pt x="3466" y="2620"/>
                  </a:lnTo>
                  <a:lnTo>
                    <a:pt x="5672" y="3723"/>
                  </a:lnTo>
                  <a:lnTo>
                    <a:pt x="6400" y="4077"/>
                  </a:lnTo>
                  <a:lnTo>
                    <a:pt x="6637" y="4176"/>
                  </a:lnTo>
                  <a:lnTo>
                    <a:pt x="6735" y="4215"/>
                  </a:lnTo>
                  <a:lnTo>
                    <a:pt x="6794" y="4176"/>
                  </a:lnTo>
                  <a:lnTo>
                    <a:pt x="6853" y="4097"/>
                  </a:lnTo>
                  <a:lnTo>
                    <a:pt x="6893" y="3998"/>
                  </a:lnTo>
                  <a:lnTo>
                    <a:pt x="6932" y="3880"/>
                  </a:lnTo>
                  <a:lnTo>
                    <a:pt x="6991" y="3664"/>
                  </a:lnTo>
                  <a:lnTo>
                    <a:pt x="7031" y="3565"/>
                  </a:lnTo>
                  <a:lnTo>
                    <a:pt x="6893" y="3467"/>
                  </a:lnTo>
                  <a:lnTo>
                    <a:pt x="6656" y="3329"/>
                  </a:lnTo>
                  <a:lnTo>
                    <a:pt x="5869" y="2876"/>
                  </a:lnTo>
                  <a:lnTo>
                    <a:pt x="3624" y="1675"/>
                  </a:lnTo>
                  <a:lnTo>
                    <a:pt x="1438" y="513"/>
                  </a:lnTo>
                  <a:lnTo>
                    <a:pt x="453"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63"/>
            <p:cNvSpPr/>
            <p:nvPr/>
          </p:nvSpPr>
          <p:spPr>
            <a:xfrm>
              <a:off x="7333600" y="-523125"/>
              <a:ext cx="173825" cy="28600"/>
            </a:xfrm>
            <a:custGeom>
              <a:rect b="b" l="l" r="r" t="t"/>
              <a:pathLst>
                <a:path extrusionOk="0" h="1144" w="6953">
                  <a:moveTo>
                    <a:pt x="316" y="1"/>
                  </a:moveTo>
                  <a:lnTo>
                    <a:pt x="158" y="21"/>
                  </a:lnTo>
                  <a:lnTo>
                    <a:pt x="99" y="158"/>
                  </a:lnTo>
                  <a:lnTo>
                    <a:pt x="20" y="473"/>
                  </a:lnTo>
                  <a:lnTo>
                    <a:pt x="1" y="670"/>
                  </a:lnTo>
                  <a:lnTo>
                    <a:pt x="1" y="848"/>
                  </a:lnTo>
                  <a:lnTo>
                    <a:pt x="20" y="1005"/>
                  </a:lnTo>
                  <a:lnTo>
                    <a:pt x="40" y="1084"/>
                  </a:lnTo>
                  <a:lnTo>
                    <a:pt x="79" y="1143"/>
                  </a:lnTo>
                  <a:lnTo>
                    <a:pt x="3210" y="1045"/>
                  </a:lnTo>
                  <a:lnTo>
                    <a:pt x="5495" y="1005"/>
                  </a:lnTo>
                  <a:lnTo>
                    <a:pt x="6342" y="985"/>
                  </a:lnTo>
                  <a:lnTo>
                    <a:pt x="6795" y="985"/>
                  </a:lnTo>
                  <a:lnTo>
                    <a:pt x="6834" y="907"/>
                  </a:lnTo>
                  <a:lnTo>
                    <a:pt x="6932" y="729"/>
                  </a:lnTo>
                  <a:lnTo>
                    <a:pt x="6952" y="651"/>
                  </a:lnTo>
                  <a:lnTo>
                    <a:pt x="6952" y="552"/>
                  </a:lnTo>
                  <a:lnTo>
                    <a:pt x="6952" y="513"/>
                  </a:lnTo>
                  <a:lnTo>
                    <a:pt x="6913" y="493"/>
                  </a:lnTo>
                  <a:lnTo>
                    <a:pt x="6873" y="473"/>
                  </a:lnTo>
                  <a:lnTo>
                    <a:pt x="6834" y="454"/>
                  </a:lnTo>
                  <a:lnTo>
                    <a:pt x="5849" y="375"/>
                  </a:lnTo>
                  <a:lnTo>
                    <a:pt x="3683" y="198"/>
                  </a:lnTo>
                  <a:lnTo>
                    <a:pt x="1399" y="60"/>
                  </a:lnTo>
                  <a:lnTo>
                    <a:pt x="591" y="21"/>
                  </a:lnTo>
                  <a:lnTo>
                    <a:pt x="31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63"/>
            <p:cNvSpPr/>
            <p:nvPr/>
          </p:nvSpPr>
          <p:spPr>
            <a:xfrm>
              <a:off x="7697425" y="-962750"/>
              <a:ext cx="194500" cy="137375"/>
            </a:xfrm>
            <a:custGeom>
              <a:rect b="b" l="l" r="r" t="t"/>
              <a:pathLst>
                <a:path extrusionOk="0" h="5495" w="7780">
                  <a:moveTo>
                    <a:pt x="3683" y="0"/>
                  </a:moveTo>
                  <a:lnTo>
                    <a:pt x="3013" y="40"/>
                  </a:lnTo>
                  <a:lnTo>
                    <a:pt x="2698" y="59"/>
                  </a:lnTo>
                  <a:lnTo>
                    <a:pt x="2383" y="99"/>
                  </a:lnTo>
                  <a:lnTo>
                    <a:pt x="2068" y="158"/>
                  </a:lnTo>
                  <a:lnTo>
                    <a:pt x="1793" y="217"/>
                  </a:lnTo>
                  <a:lnTo>
                    <a:pt x="1497" y="315"/>
                  </a:lnTo>
                  <a:lnTo>
                    <a:pt x="1241" y="414"/>
                  </a:lnTo>
                  <a:lnTo>
                    <a:pt x="1005" y="512"/>
                  </a:lnTo>
                  <a:lnTo>
                    <a:pt x="788" y="650"/>
                  </a:lnTo>
                  <a:lnTo>
                    <a:pt x="591" y="788"/>
                  </a:lnTo>
                  <a:lnTo>
                    <a:pt x="414" y="965"/>
                  </a:lnTo>
                  <a:lnTo>
                    <a:pt x="276" y="1142"/>
                  </a:lnTo>
                  <a:lnTo>
                    <a:pt x="158" y="1359"/>
                  </a:lnTo>
                  <a:lnTo>
                    <a:pt x="79" y="1576"/>
                  </a:lnTo>
                  <a:lnTo>
                    <a:pt x="20" y="1832"/>
                  </a:lnTo>
                  <a:lnTo>
                    <a:pt x="0" y="2088"/>
                  </a:lnTo>
                  <a:lnTo>
                    <a:pt x="40" y="2383"/>
                  </a:lnTo>
                  <a:lnTo>
                    <a:pt x="79" y="2619"/>
                  </a:lnTo>
                  <a:lnTo>
                    <a:pt x="158" y="2836"/>
                  </a:lnTo>
                  <a:lnTo>
                    <a:pt x="256" y="3033"/>
                  </a:lnTo>
                  <a:lnTo>
                    <a:pt x="394" y="3230"/>
                  </a:lnTo>
                  <a:lnTo>
                    <a:pt x="552" y="3407"/>
                  </a:lnTo>
                  <a:lnTo>
                    <a:pt x="729" y="3584"/>
                  </a:lnTo>
                  <a:lnTo>
                    <a:pt x="946" y="3762"/>
                  </a:lnTo>
                  <a:lnTo>
                    <a:pt x="1162" y="3919"/>
                  </a:lnTo>
                  <a:lnTo>
                    <a:pt x="1399" y="4057"/>
                  </a:lnTo>
                  <a:lnTo>
                    <a:pt x="1635" y="4195"/>
                  </a:lnTo>
                  <a:lnTo>
                    <a:pt x="1911" y="4333"/>
                  </a:lnTo>
                  <a:lnTo>
                    <a:pt x="2167" y="4451"/>
                  </a:lnTo>
                  <a:lnTo>
                    <a:pt x="2738" y="4667"/>
                  </a:lnTo>
                  <a:lnTo>
                    <a:pt x="3309" y="4864"/>
                  </a:lnTo>
                  <a:lnTo>
                    <a:pt x="3880" y="5022"/>
                  </a:lnTo>
                  <a:lnTo>
                    <a:pt x="4431" y="5160"/>
                  </a:lnTo>
                  <a:lnTo>
                    <a:pt x="4943" y="5278"/>
                  </a:lnTo>
                  <a:lnTo>
                    <a:pt x="5396" y="5357"/>
                  </a:lnTo>
                  <a:lnTo>
                    <a:pt x="6086" y="5455"/>
                  </a:lnTo>
                  <a:lnTo>
                    <a:pt x="6342" y="5495"/>
                  </a:lnTo>
                  <a:lnTo>
                    <a:pt x="6479" y="5396"/>
                  </a:lnTo>
                  <a:lnTo>
                    <a:pt x="6598" y="5278"/>
                  </a:lnTo>
                  <a:lnTo>
                    <a:pt x="6716" y="5140"/>
                  </a:lnTo>
                  <a:lnTo>
                    <a:pt x="6814" y="5002"/>
                  </a:lnTo>
                  <a:lnTo>
                    <a:pt x="6913" y="4845"/>
                  </a:lnTo>
                  <a:lnTo>
                    <a:pt x="7011" y="4687"/>
                  </a:lnTo>
                  <a:lnTo>
                    <a:pt x="7169" y="4313"/>
                  </a:lnTo>
                  <a:lnTo>
                    <a:pt x="7306" y="3939"/>
                  </a:lnTo>
                  <a:lnTo>
                    <a:pt x="7425" y="3525"/>
                  </a:lnTo>
                  <a:lnTo>
                    <a:pt x="7523" y="3112"/>
                  </a:lnTo>
                  <a:lnTo>
                    <a:pt x="7602" y="2698"/>
                  </a:lnTo>
                  <a:lnTo>
                    <a:pt x="7661" y="2304"/>
                  </a:lnTo>
                  <a:lnTo>
                    <a:pt x="7700" y="1910"/>
                  </a:lnTo>
                  <a:lnTo>
                    <a:pt x="7759" y="1261"/>
                  </a:lnTo>
                  <a:lnTo>
                    <a:pt x="7779" y="808"/>
                  </a:lnTo>
                  <a:lnTo>
                    <a:pt x="7779" y="630"/>
                  </a:lnTo>
                  <a:lnTo>
                    <a:pt x="7366" y="512"/>
                  </a:lnTo>
                  <a:lnTo>
                    <a:pt x="6873" y="374"/>
                  </a:lnTo>
                  <a:lnTo>
                    <a:pt x="6322" y="256"/>
                  </a:lnTo>
                  <a:lnTo>
                    <a:pt x="5692" y="158"/>
                  </a:lnTo>
                  <a:lnTo>
                    <a:pt x="5042" y="79"/>
                  </a:lnTo>
                  <a:lnTo>
                    <a:pt x="4372" y="20"/>
                  </a:lnTo>
                  <a:lnTo>
                    <a:pt x="368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63"/>
            <p:cNvSpPr/>
            <p:nvPr/>
          </p:nvSpPr>
          <p:spPr>
            <a:xfrm>
              <a:off x="7847575" y="-947500"/>
              <a:ext cx="380600" cy="183175"/>
            </a:xfrm>
            <a:custGeom>
              <a:rect b="b" l="l" r="r" t="t"/>
              <a:pathLst>
                <a:path extrusionOk="0" h="7327" w="15224">
                  <a:moveTo>
                    <a:pt x="2088" y="1"/>
                  </a:moveTo>
                  <a:lnTo>
                    <a:pt x="1360" y="40"/>
                  </a:lnTo>
                  <a:lnTo>
                    <a:pt x="1419" y="336"/>
                  </a:lnTo>
                  <a:lnTo>
                    <a:pt x="1458" y="611"/>
                  </a:lnTo>
                  <a:lnTo>
                    <a:pt x="1478" y="887"/>
                  </a:lnTo>
                  <a:lnTo>
                    <a:pt x="1478" y="1163"/>
                  </a:lnTo>
                  <a:lnTo>
                    <a:pt x="1478" y="1655"/>
                  </a:lnTo>
                  <a:lnTo>
                    <a:pt x="1419" y="2128"/>
                  </a:lnTo>
                  <a:lnTo>
                    <a:pt x="1320" y="2541"/>
                  </a:lnTo>
                  <a:lnTo>
                    <a:pt x="1202" y="2935"/>
                  </a:lnTo>
                  <a:lnTo>
                    <a:pt x="1064" y="3289"/>
                  </a:lnTo>
                  <a:lnTo>
                    <a:pt x="907" y="3604"/>
                  </a:lnTo>
                  <a:lnTo>
                    <a:pt x="749" y="3880"/>
                  </a:lnTo>
                  <a:lnTo>
                    <a:pt x="592" y="4117"/>
                  </a:lnTo>
                  <a:lnTo>
                    <a:pt x="434" y="4313"/>
                  </a:lnTo>
                  <a:lnTo>
                    <a:pt x="296" y="4491"/>
                  </a:lnTo>
                  <a:lnTo>
                    <a:pt x="80" y="4707"/>
                  </a:lnTo>
                  <a:lnTo>
                    <a:pt x="1" y="4766"/>
                  </a:lnTo>
                  <a:lnTo>
                    <a:pt x="572" y="5160"/>
                  </a:lnTo>
                  <a:lnTo>
                    <a:pt x="1143" y="5495"/>
                  </a:lnTo>
                  <a:lnTo>
                    <a:pt x="1714" y="5810"/>
                  </a:lnTo>
                  <a:lnTo>
                    <a:pt x="2265" y="6086"/>
                  </a:lnTo>
                  <a:lnTo>
                    <a:pt x="2817" y="6322"/>
                  </a:lnTo>
                  <a:lnTo>
                    <a:pt x="3348" y="6539"/>
                  </a:lnTo>
                  <a:lnTo>
                    <a:pt x="3860" y="6716"/>
                  </a:lnTo>
                  <a:lnTo>
                    <a:pt x="4353" y="6854"/>
                  </a:lnTo>
                  <a:lnTo>
                    <a:pt x="4786" y="6992"/>
                  </a:lnTo>
                  <a:lnTo>
                    <a:pt x="5200" y="7090"/>
                  </a:lnTo>
                  <a:lnTo>
                    <a:pt x="5869" y="7228"/>
                  </a:lnTo>
                  <a:lnTo>
                    <a:pt x="6302" y="7307"/>
                  </a:lnTo>
                  <a:lnTo>
                    <a:pt x="6460" y="7326"/>
                  </a:lnTo>
                  <a:lnTo>
                    <a:pt x="6460" y="7326"/>
                  </a:lnTo>
                  <a:lnTo>
                    <a:pt x="6243" y="7189"/>
                  </a:lnTo>
                  <a:lnTo>
                    <a:pt x="5948" y="7011"/>
                  </a:lnTo>
                  <a:lnTo>
                    <a:pt x="5259" y="6519"/>
                  </a:lnTo>
                  <a:lnTo>
                    <a:pt x="4392" y="5889"/>
                  </a:lnTo>
                  <a:lnTo>
                    <a:pt x="4904" y="5968"/>
                  </a:lnTo>
                  <a:lnTo>
                    <a:pt x="5534" y="6007"/>
                  </a:lnTo>
                  <a:lnTo>
                    <a:pt x="6263" y="6066"/>
                  </a:lnTo>
                  <a:lnTo>
                    <a:pt x="7090" y="6086"/>
                  </a:lnTo>
                  <a:lnTo>
                    <a:pt x="8862" y="6145"/>
                  </a:lnTo>
                  <a:lnTo>
                    <a:pt x="10694" y="6165"/>
                  </a:lnTo>
                  <a:lnTo>
                    <a:pt x="12427" y="6184"/>
                  </a:lnTo>
                  <a:lnTo>
                    <a:pt x="13864" y="6165"/>
                  </a:lnTo>
                  <a:lnTo>
                    <a:pt x="15223" y="6165"/>
                  </a:lnTo>
                  <a:lnTo>
                    <a:pt x="15125" y="5987"/>
                  </a:lnTo>
                  <a:lnTo>
                    <a:pt x="14967" y="5810"/>
                  </a:lnTo>
                  <a:lnTo>
                    <a:pt x="14790" y="5613"/>
                  </a:lnTo>
                  <a:lnTo>
                    <a:pt x="14554" y="5416"/>
                  </a:lnTo>
                  <a:lnTo>
                    <a:pt x="14298" y="5219"/>
                  </a:lnTo>
                  <a:lnTo>
                    <a:pt x="14022" y="5022"/>
                  </a:lnTo>
                  <a:lnTo>
                    <a:pt x="13392" y="4629"/>
                  </a:lnTo>
                  <a:lnTo>
                    <a:pt x="12663" y="4215"/>
                  </a:lnTo>
                  <a:lnTo>
                    <a:pt x="11895" y="3801"/>
                  </a:lnTo>
                  <a:lnTo>
                    <a:pt x="11088" y="3408"/>
                  </a:lnTo>
                  <a:lnTo>
                    <a:pt x="10261" y="3033"/>
                  </a:lnTo>
                  <a:lnTo>
                    <a:pt x="9453" y="2679"/>
                  </a:lnTo>
                  <a:lnTo>
                    <a:pt x="8685" y="2344"/>
                  </a:lnTo>
                  <a:lnTo>
                    <a:pt x="7326" y="1793"/>
                  </a:lnTo>
                  <a:lnTo>
                    <a:pt x="6381" y="1438"/>
                  </a:lnTo>
                  <a:lnTo>
                    <a:pt x="6027" y="1300"/>
                  </a:lnTo>
                  <a:lnTo>
                    <a:pt x="7976" y="651"/>
                  </a:lnTo>
                  <a:lnTo>
                    <a:pt x="7543" y="493"/>
                  </a:lnTo>
                  <a:lnTo>
                    <a:pt x="7070" y="375"/>
                  </a:lnTo>
                  <a:lnTo>
                    <a:pt x="6558" y="276"/>
                  </a:lnTo>
                  <a:lnTo>
                    <a:pt x="6027" y="178"/>
                  </a:lnTo>
                  <a:lnTo>
                    <a:pt x="5475" y="119"/>
                  </a:lnTo>
                  <a:lnTo>
                    <a:pt x="4924" y="80"/>
                  </a:lnTo>
                  <a:lnTo>
                    <a:pt x="4373" y="40"/>
                  </a:lnTo>
                  <a:lnTo>
                    <a:pt x="3841" y="20"/>
                  </a:lnTo>
                  <a:lnTo>
                    <a:pt x="287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63"/>
            <p:cNvSpPr/>
            <p:nvPr/>
          </p:nvSpPr>
          <p:spPr>
            <a:xfrm>
              <a:off x="7667400" y="-1140475"/>
              <a:ext cx="220075" cy="173325"/>
            </a:xfrm>
            <a:custGeom>
              <a:rect b="b" l="l" r="r" t="t"/>
              <a:pathLst>
                <a:path extrusionOk="0" h="6933" w="8803">
                  <a:moveTo>
                    <a:pt x="5790" y="0"/>
                  </a:moveTo>
                  <a:lnTo>
                    <a:pt x="4687" y="985"/>
                  </a:lnTo>
                  <a:lnTo>
                    <a:pt x="2698" y="2777"/>
                  </a:lnTo>
                  <a:lnTo>
                    <a:pt x="788" y="4510"/>
                  </a:lnTo>
                  <a:lnTo>
                    <a:pt x="197" y="5081"/>
                  </a:lnTo>
                  <a:lnTo>
                    <a:pt x="40" y="5258"/>
                  </a:lnTo>
                  <a:lnTo>
                    <a:pt x="0" y="5298"/>
                  </a:lnTo>
                  <a:lnTo>
                    <a:pt x="0" y="5317"/>
                  </a:lnTo>
                  <a:lnTo>
                    <a:pt x="237" y="5416"/>
                  </a:lnTo>
                  <a:lnTo>
                    <a:pt x="591" y="5514"/>
                  </a:lnTo>
                  <a:lnTo>
                    <a:pt x="1024" y="5632"/>
                  </a:lnTo>
                  <a:lnTo>
                    <a:pt x="1556" y="5770"/>
                  </a:lnTo>
                  <a:lnTo>
                    <a:pt x="2737" y="6026"/>
                  </a:lnTo>
                  <a:lnTo>
                    <a:pt x="4018" y="6302"/>
                  </a:lnTo>
                  <a:lnTo>
                    <a:pt x="6302" y="6735"/>
                  </a:lnTo>
                  <a:lnTo>
                    <a:pt x="7306" y="6932"/>
                  </a:lnTo>
                  <a:lnTo>
                    <a:pt x="7582" y="5652"/>
                  </a:lnTo>
                  <a:lnTo>
                    <a:pt x="8094" y="3525"/>
                  </a:lnTo>
                  <a:lnTo>
                    <a:pt x="8803" y="611"/>
                  </a:lnTo>
                  <a:lnTo>
                    <a:pt x="579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63"/>
            <p:cNvSpPr/>
            <p:nvPr/>
          </p:nvSpPr>
          <p:spPr>
            <a:xfrm>
              <a:off x="7640325" y="-853450"/>
              <a:ext cx="168375" cy="185125"/>
            </a:xfrm>
            <a:custGeom>
              <a:rect b="b" l="l" r="r" t="t"/>
              <a:pathLst>
                <a:path extrusionOk="0" h="7405" w="6735">
                  <a:moveTo>
                    <a:pt x="0" y="0"/>
                  </a:moveTo>
                  <a:lnTo>
                    <a:pt x="197" y="611"/>
                  </a:lnTo>
                  <a:lnTo>
                    <a:pt x="552" y="1575"/>
                  </a:lnTo>
                  <a:lnTo>
                    <a:pt x="1438" y="4017"/>
                  </a:lnTo>
                  <a:lnTo>
                    <a:pt x="2659" y="7247"/>
                  </a:lnTo>
                  <a:lnTo>
                    <a:pt x="2737" y="7286"/>
                  </a:lnTo>
                  <a:lnTo>
                    <a:pt x="2895" y="7326"/>
                  </a:lnTo>
                  <a:lnTo>
                    <a:pt x="3092" y="7345"/>
                  </a:lnTo>
                  <a:lnTo>
                    <a:pt x="3308" y="7385"/>
                  </a:lnTo>
                  <a:lnTo>
                    <a:pt x="3860" y="7404"/>
                  </a:lnTo>
                  <a:lnTo>
                    <a:pt x="4451" y="7404"/>
                  </a:lnTo>
                  <a:lnTo>
                    <a:pt x="5534" y="7385"/>
                  </a:lnTo>
                  <a:lnTo>
                    <a:pt x="6026" y="7365"/>
                  </a:lnTo>
                  <a:lnTo>
                    <a:pt x="6105" y="6892"/>
                  </a:lnTo>
                  <a:lnTo>
                    <a:pt x="6203" y="6124"/>
                  </a:lnTo>
                  <a:lnTo>
                    <a:pt x="6440" y="4076"/>
                  </a:lnTo>
                  <a:lnTo>
                    <a:pt x="6735" y="1319"/>
                  </a:lnTo>
                  <a:lnTo>
                    <a:pt x="5258" y="1024"/>
                  </a:lnTo>
                  <a:lnTo>
                    <a:pt x="2993" y="571"/>
                  </a:ln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63"/>
            <p:cNvSpPr/>
            <p:nvPr/>
          </p:nvSpPr>
          <p:spPr>
            <a:xfrm>
              <a:off x="7132725" y="-1039075"/>
              <a:ext cx="318075" cy="101950"/>
            </a:xfrm>
            <a:custGeom>
              <a:rect b="b" l="l" r="r" t="t"/>
              <a:pathLst>
                <a:path extrusionOk="0" h="4078" w="12723">
                  <a:moveTo>
                    <a:pt x="3093" y="1"/>
                  </a:moveTo>
                  <a:lnTo>
                    <a:pt x="2581" y="21"/>
                  </a:lnTo>
                  <a:lnTo>
                    <a:pt x="2108" y="40"/>
                  </a:lnTo>
                  <a:lnTo>
                    <a:pt x="1655" y="80"/>
                  </a:lnTo>
                  <a:lnTo>
                    <a:pt x="1261" y="158"/>
                  </a:lnTo>
                  <a:lnTo>
                    <a:pt x="907" y="237"/>
                  </a:lnTo>
                  <a:lnTo>
                    <a:pt x="611" y="336"/>
                  </a:lnTo>
                  <a:lnTo>
                    <a:pt x="355" y="454"/>
                  </a:lnTo>
                  <a:lnTo>
                    <a:pt x="257" y="533"/>
                  </a:lnTo>
                  <a:lnTo>
                    <a:pt x="178" y="611"/>
                  </a:lnTo>
                  <a:lnTo>
                    <a:pt x="99" y="690"/>
                  </a:lnTo>
                  <a:lnTo>
                    <a:pt x="60" y="769"/>
                  </a:lnTo>
                  <a:lnTo>
                    <a:pt x="21" y="867"/>
                  </a:lnTo>
                  <a:lnTo>
                    <a:pt x="1" y="966"/>
                  </a:lnTo>
                  <a:lnTo>
                    <a:pt x="1" y="1045"/>
                  </a:lnTo>
                  <a:lnTo>
                    <a:pt x="21" y="1143"/>
                  </a:lnTo>
                  <a:lnTo>
                    <a:pt x="60" y="1222"/>
                  </a:lnTo>
                  <a:lnTo>
                    <a:pt x="119" y="1320"/>
                  </a:lnTo>
                  <a:lnTo>
                    <a:pt x="277" y="1498"/>
                  </a:lnTo>
                  <a:lnTo>
                    <a:pt x="493" y="1675"/>
                  </a:lnTo>
                  <a:lnTo>
                    <a:pt x="769" y="1852"/>
                  </a:lnTo>
                  <a:lnTo>
                    <a:pt x="1104" y="2029"/>
                  </a:lnTo>
                  <a:lnTo>
                    <a:pt x="1478" y="2226"/>
                  </a:lnTo>
                  <a:lnTo>
                    <a:pt x="1891" y="2403"/>
                  </a:lnTo>
                  <a:lnTo>
                    <a:pt x="2344" y="2581"/>
                  </a:lnTo>
                  <a:lnTo>
                    <a:pt x="2817" y="2758"/>
                  </a:lnTo>
                  <a:lnTo>
                    <a:pt x="3349" y="2915"/>
                  </a:lnTo>
                  <a:lnTo>
                    <a:pt x="3880" y="3073"/>
                  </a:lnTo>
                  <a:lnTo>
                    <a:pt x="4432" y="3230"/>
                  </a:lnTo>
                  <a:lnTo>
                    <a:pt x="5003" y="3368"/>
                  </a:lnTo>
                  <a:lnTo>
                    <a:pt x="5594" y="3506"/>
                  </a:lnTo>
                  <a:lnTo>
                    <a:pt x="6184" y="3624"/>
                  </a:lnTo>
                  <a:lnTo>
                    <a:pt x="6775" y="3743"/>
                  </a:lnTo>
                  <a:lnTo>
                    <a:pt x="7346" y="3841"/>
                  </a:lnTo>
                  <a:lnTo>
                    <a:pt x="7937" y="3920"/>
                  </a:lnTo>
                  <a:lnTo>
                    <a:pt x="8508" y="3979"/>
                  </a:lnTo>
                  <a:lnTo>
                    <a:pt x="9060" y="4038"/>
                  </a:lnTo>
                  <a:lnTo>
                    <a:pt x="9591" y="4058"/>
                  </a:lnTo>
                  <a:lnTo>
                    <a:pt x="10084" y="4077"/>
                  </a:lnTo>
                  <a:lnTo>
                    <a:pt x="10556" y="4058"/>
                  </a:lnTo>
                  <a:lnTo>
                    <a:pt x="11009" y="4038"/>
                  </a:lnTo>
                  <a:lnTo>
                    <a:pt x="11403" y="3979"/>
                  </a:lnTo>
                  <a:lnTo>
                    <a:pt x="11758" y="3900"/>
                  </a:lnTo>
                  <a:lnTo>
                    <a:pt x="12073" y="3802"/>
                  </a:lnTo>
                  <a:lnTo>
                    <a:pt x="12191" y="3743"/>
                  </a:lnTo>
                  <a:lnTo>
                    <a:pt x="12329" y="3664"/>
                  </a:lnTo>
                  <a:lnTo>
                    <a:pt x="12427" y="3585"/>
                  </a:lnTo>
                  <a:lnTo>
                    <a:pt x="12526" y="3506"/>
                  </a:lnTo>
                  <a:lnTo>
                    <a:pt x="12585" y="3408"/>
                  </a:lnTo>
                  <a:lnTo>
                    <a:pt x="12644" y="3329"/>
                  </a:lnTo>
                  <a:lnTo>
                    <a:pt x="12703" y="3211"/>
                  </a:lnTo>
                  <a:lnTo>
                    <a:pt x="12722" y="3112"/>
                  </a:lnTo>
                  <a:lnTo>
                    <a:pt x="12722" y="2994"/>
                  </a:lnTo>
                  <a:lnTo>
                    <a:pt x="12722" y="2876"/>
                  </a:lnTo>
                  <a:lnTo>
                    <a:pt x="12683" y="2758"/>
                  </a:lnTo>
                  <a:lnTo>
                    <a:pt x="12644" y="2640"/>
                  </a:lnTo>
                  <a:lnTo>
                    <a:pt x="12585" y="2541"/>
                  </a:lnTo>
                  <a:lnTo>
                    <a:pt x="12506" y="2423"/>
                  </a:lnTo>
                  <a:lnTo>
                    <a:pt x="12407" y="2325"/>
                  </a:lnTo>
                  <a:lnTo>
                    <a:pt x="12289" y="2206"/>
                  </a:lnTo>
                  <a:lnTo>
                    <a:pt x="12014" y="2010"/>
                  </a:lnTo>
                  <a:lnTo>
                    <a:pt x="11698" y="1793"/>
                  </a:lnTo>
                  <a:lnTo>
                    <a:pt x="11324" y="1616"/>
                  </a:lnTo>
                  <a:lnTo>
                    <a:pt x="10911" y="1419"/>
                  </a:lnTo>
                  <a:lnTo>
                    <a:pt x="10458" y="1242"/>
                  </a:lnTo>
                  <a:lnTo>
                    <a:pt x="9965" y="1084"/>
                  </a:lnTo>
                  <a:lnTo>
                    <a:pt x="9453" y="926"/>
                  </a:lnTo>
                  <a:lnTo>
                    <a:pt x="8902" y="769"/>
                  </a:lnTo>
                  <a:lnTo>
                    <a:pt x="8331" y="631"/>
                  </a:lnTo>
                  <a:lnTo>
                    <a:pt x="7760" y="513"/>
                  </a:lnTo>
                  <a:lnTo>
                    <a:pt x="7149" y="395"/>
                  </a:lnTo>
                  <a:lnTo>
                    <a:pt x="6559" y="296"/>
                  </a:lnTo>
                  <a:lnTo>
                    <a:pt x="5948" y="218"/>
                  </a:lnTo>
                  <a:lnTo>
                    <a:pt x="5357" y="139"/>
                  </a:lnTo>
                  <a:lnTo>
                    <a:pt x="4767" y="80"/>
                  </a:lnTo>
                  <a:lnTo>
                    <a:pt x="4196" y="40"/>
                  </a:lnTo>
                  <a:lnTo>
                    <a:pt x="3624" y="21"/>
                  </a:lnTo>
                  <a:lnTo>
                    <a:pt x="309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63"/>
            <p:cNvSpPr/>
            <p:nvPr/>
          </p:nvSpPr>
          <p:spPr>
            <a:xfrm>
              <a:off x="7363150" y="-1211875"/>
              <a:ext cx="71900" cy="46800"/>
            </a:xfrm>
            <a:custGeom>
              <a:rect b="b" l="l" r="r" t="t"/>
              <a:pathLst>
                <a:path extrusionOk="0" h="1872" w="2876">
                  <a:moveTo>
                    <a:pt x="492" y="1"/>
                  </a:moveTo>
                  <a:lnTo>
                    <a:pt x="296" y="20"/>
                  </a:lnTo>
                  <a:lnTo>
                    <a:pt x="217" y="40"/>
                  </a:lnTo>
                  <a:lnTo>
                    <a:pt x="138" y="80"/>
                  </a:lnTo>
                  <a:lnTo>
                    <a:pt x="79" y="119"/>
                  </a:lnTo>
                  <a:lnTo>
                    <a:pt x="40" y="178"/>
                  </a:lnTo>
                  <a:lnTo>
                    <a:pt x="0" y="237"/>
                  </a:lnTo>
                  <a:lnTo>
                    <a:pt x="0" y="316"/>
                  </a:lnTo>
                  <a:lnTo>
                    <a:pt x="0" y="454"/>
                  </a:lnTo>
                  <a:lnTo>
                    <a:pt x="40" y="611"/>
                  </a:lnTo>
                  <a:lnTo>
                    <a:pt x="118" y="769"/>
                  </a:lnTo>
                  <a:lnTo>
                    <a:pt x="236" y="907"/>
                  </a:lnTo>
                  <a:lnTo>
                    <a:pt x="374" y="1044"/>
                  </a:lnTo>
                  <a:lnTo>
                    <a:pt x="532" y="1163"/>
                  </a:lnTo>
                  <a:lnTo>
                    <a:pt x="709" y="1300"/>
                  </a:lnTo>
                  <a:lnTo>
                    <a:pt x="886" y="1399"/>
                  </a:lnTo>
                  <a:lnTo>
                    <a:pt x="1241" y="1596"/>
                  </a:lnTo>
                  <a:lnTo>
                    <a:pt x="1536" y="1734"/>
                  </a:lnTo>
                  <a:lnTo>
                    <a:pt x="1851" y="1872"/>
                  </a:lnTo>
                  <a:lnTo>
                    <a:pt x="2875" y="690"/>
                  </a:lnTo>
                  <a:lnTo>
                    <a:pt x="2442" y="513"/>
                  </a:lnTo>
                  <a:lnTo>
                    <a:pt x="1989" y="336"/>
                  </a:lnTo>
                  <a:lnTo>
                    <a:pt x="1477" y="178"/>
                  </a:lnTo>
                  <a:lnTo>
                    <a:pt x="1201" y="119"/>
                  </a:lnTo>
                  <a:lnTo>
                    <a:pt x="945" y="60"/>
                  </a:lnTo>
                  <a:lnTo>
                    <a:pt x="709" y="20"/>
                  </a:lnTo>
                  <a:lnTo>
                    <a:pt x="492"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63"/>
            <p:cNvSpPr/>
            <p:nvPr/>
          </p:nvSpPr>
          <p:spPr>
            <a:xfrm>
              <a:off x="7470475" y="-1328550"/>
              <a:ext cx="71900" cy="46300"/>
            </a:xfrm>
            <a:custGeom>
              <a:rect b="b" l="l" r="r" t="t"/>
              <a:pathLst>
                <a:path extrusionOk="0" h="1852" w="2876">
                  <a:moveTo>
                    <a:pt x="492" y="1"/>
                  </a:moveTo>
                  <a:lnTo>
                    <a:pt x="296" y="20"/>
                  </a:lnTo>
                  <a:lnTo>
                    <a:pt x="217" y="40"/>
                  </a:lnTo>
                  <a:lnTo>
                    <a:pt x="158" y="60"/>
                  </a:lnTo>
                  <a:lnTo>
                    <a:pt x="99" y="99"/>
                  </a:lnTo>
                  <a:lnTo>
                    <a:pt x="40" y="158"/>
                  </a:lnTo>
                  <a:lnTo>
                    <a:pt x="20" y="217"/>
                  </a:lnTo>
                  <a:lnTo>
                    <a:pt x="0" y="296"/>
                  </a:lnTo>
                  <a:lnTo>
                    <a:pt x="0" y="454"/>
                  </a:lnTo>
                  <a:lnTo>
                    <a:pt x="40" y="591"/>
                  </a:lnTo>
                  <a:lnTo>
                    <a:pt x="138" y="749"/>
                  </a:lnTo>
                  <a:lnTo>
                    <a:pt x="236" y="887"/>
                  </a:lnTo>
                  <a:lnTo>
                    <a:pt x="374" y="1025"/>
                  </a:lnTo>
                  <a:lnTo>
                    <a:pt x="532" y="1162"/>
                  </a:lnTo>
                  <a:lnTo>
                    <a:pt x="709" y="1281"/>
                  </a:lnTo>
                  <a:lnTo>
                    <a:pt x="886" y="1379"/>
                  </a:lnTo>
                  <a:lnTo>
                    <a:pt x="1241" y="1576"/>
                  </a:lnTo>
                  <a:lnTo>
                    <a:pt x="1556" y="1734"/>
                  </a:lnTo>
                  <a:lnTo>
                    <a:pt x="1851" y="1852"/>
                  </a:lnTo>
                  <a:lnTo>
                    <a:pt x="2875" y="670"/>
                  </a:lnTo>
                  <a:lnTo>
                    <a:pt x="2442" y="493"/>
                  </a:lnTo>
                  <a:lnTo>
                    <a:pt x="1989" y="335"/>
                  </a:lnTo>
                  <a:lnTo>
                    <a:pt x="1477" y="158"/>
                  </a:lnTo>
                  <a:lnTo>
                    <a:pt x="1221" y="99"/>
                  </a:lnTo>
                  <a:lnTo>
                    <a:pt x="945" y="40"/>
                  </a:lnTo>
                  <a:lnTo>
                    <a:pt x="70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63"/>
            <p:cNvSpPr/>
            <p:nvPr/>
          </p:nvSpPr>
          <p:spPr>
            <a:xfrm>
              <a:off x="7275500" y="-832775"/>
              <a:ext cx="69450" cy="38900"/>
            </a:xfrm>
            <a:custGeom>
              <a:rect b="b" l="l" r="r" t="t"/>
              <a:pathLst>
                <a:path extrusionOk="0" h="1556" w="2778">
                  <a:moveTo>
                    <a:pt x="1714" y="0"/>
                  </a:moveTo>
                  <a:lnTo>
                    <a:pt x="1320" y="20"/>
                  </a:lnTo>
                  <a:lnTo>
                    <a:pt x="1104" y="40"/>
                  </a:lnTo>
                  <a:lnTo>
                    <a:pt x="907" y="79"/>
                  </a:lnTo>
                  <a:lnTo>
                    <a:pt x="710" y="118"/>
                  </a:lnTo>
                  <a:lnTo>
                    <a:pt x="513" y="177"/>
                  </a:lnTo>
                  <a:lnTo>
                    <a:pt x="355" y="256"/>
                  </a:lnTo>
                  <a:lnTo>
                    <a:pt x="217" y="355"/>
                  </a:lnTo>
                  <a:lnTo>
                    <a:pt x="99" y="453"/>
                  </a:lnTo>
                  <a:lnTo>
                    <a:pt x="21" y="591"/>
                  </a:lnTo>
                  <a:lnTo>
                    <a:pt x="1" y="670"/>
                  </a:lnTo>
                  <a:lnTo>
                    <a:pt x="1" y="748"/>
                  </a:lnTo>
                  <a:lnTo>
                    <a:pt x="21" y="808"/>
                  </a:lnTo>
                  <a:lnTo>
                    <a:pt x="60" y="867"/>
                  </a:lnTo>
                  <a:lnTo>
                    <a:pt x="99" y="926"/>
                  </a:lnTo>
                  <a:lnTo>
                    <a:pt x="178" y="985"/>
                  </a:lnTo>
                  <a:lnTo>
                    <a:pt x="336" y="1083"/>
                  </a:lnTo>
                  <a:lnTo>
                    <a:pt x="533" y="1182"/>
                  </a:lnTo>
                  <a:lnTo>
                    <a:pt x="769" y="1260"/>
                  </a:lnTo>
                  <a:lnTo>
                    <a:pt x="1025" y="1320"/>
                  </a:lnTo>
                  <a:lnTo>
                    <a:pt x="1281" y="1379"/>
                  </a:lnTo>
                  <a:lnTo>
                    <a:pt x="1832" y="1477"/>
                  </a:lnTo>
                  <a:lnTo>
                    <a:pt x="2305" y="1536"/>
                  </a:lnTo>
                  <a:lnTo>
                    <a:pt x="2778" y="1556"/>
                  </a:lnTo>
                  <a:lnTo>
                    <a:pt x="2384" y="40"/>
                  </a:lnTo>
                  <a:lnTo>
                    <a:pt x="2069" y="20"/>
                  </a:lnTo>
                  <a:lnTo>
                    <a:pt x="171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63"/>
            <p:cNvSpPr/>
            <p:nvPr/>
          </p:nvSpPr>
          <p:spPr>
            <a:xfrm>
              <a:off x="7318350" y="-679675"/>
              <a:ext cx="69425" cy="38925"/>
            </a:xfrm>
            <a:custGeom>
              <a:rect b="b" l="l" r="r" t="t"/>
              <a:pathLst>
                <a:path extrusionOk="0" h="1557" w="2777">
                  <a:moveTo>
                    <a:pt x="1713" y="1"/>
                  </a:moveTo>
                  <a:lnTo>
                    <a:pt x="1320" y="20"/>
                  </a:lnTo>
                  <a:lnTo>
                    <a:pt x="1103" y="40"/>
                  </a:lnTo>
                  <a:lnTo>
                    <a:pt x="906" y="79"/>
                  </a:lnTo>
                  <a:lnTo>
                    <a:pt x="709" y="119"/>
                  </a:lnTo>
                  <a:lnTo>
                    <a:pt x="512" y="178"/>
                  </a:lnTo>
                  <a:lnTo>
                    <a:pt x="355" y="257"/>
                  </a:lnTo>
                  <a:lnTo>
                    <a:pt x="217" y="335"/>
                  </a:lnTo>
                  <a:lnTo>
                    <a:pt x="99" y="453"/>
                  </a:lnTo>
                  <a:lnTo>
                    <a:pt x="20" y="591"/>
                  </a:lnTo>
                  <a:lnTo>
                    <a:pt x="0" y="670"/>
                  </a:lnTo>
                  <a:lnTo>
                    <a:pt x="0" y="749"/>
                  </a:lnTo>
                  <a:lnTo>
                    <a:pt x="20" y="808"/>
                  </a:lnTo>
                  <a:lnTo>
                    <a:pt x="59" y="867"/>
                  </a:lnTo>
                  <a:lnTo>
                    <a:pt x="99" y="926"/>
                  </a:lnTo>
                  <a:lnTo>
                    <a:pt x="177" y="985"/>
                  </a:lnTo>
                  <a:lnTo>
                    <a:pt x="335" y="1084"/>
                  </a:lnTo>
                  <a:lnTo>
                    <a:pt x="532" y="1182"/>
                  </a:lnTo>
                  <a:lnTo>
                    <a:pt x="768" y="1261"/>
                  </a:lnTo>
                  <a:lnTo>
                    <a:pt x="1024" y="1320"/>
                  </a:lnTo>
                  <a:lnTo>
                    <a:pt x="1280" y="1379"/>
                  </a:lnTo>
                  <a:lnTo>
                    <a:pt x="1832" y="1478"/>
                  </a:lnTo>
                  <a:lnTo>
                    <a:pt x="2304" y="1517"/>
                  </a:lnTo>
                  <a:lnTo>
                    <a:pt x="2777" y="1556"/>
                  </a:lnTo>
                  <a:lnTo>
                    <a:pt x="2383" y="40"/>
                  </a:lnTo>
                  <a:lnTo>
                    <a:pt x="2048" y="20"/>
                  </a:lnTo>
                  <a:lnTo>
                    <a:pt x="1713"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63"/>
            <p:cNvSpPr/>
            <p:nvPr/>
          </p:nvSpPr>
          <p:spPr>
            <a:xfrm>
              <a:off x="7488675" y="-783550"/>
              <a:ext cx="73875" cy="138850"/>
            </a:xfrm>
            <a:custGeom>
              <a:rect b="b" l="l" r="r" t="t"/>
              <a:pathLst>
                <a:path extrusionOk="0" h="5554" w="2955">
                  <a:moveTo>
                    <a:pt x="336" y="0"/>
                  </a:moveTo>
                  <a:lnTo>
                    <a:pt x="217" y="2344"/>
                  </a:lnTo>
                  <a:lnTo>
                    <a:pt x="99" y="4096"/>
                  </a:lnTo>
                  <a:lnTo>
                    <a:pt x="60" y="4786"/>
                  </a:lnTo>
                  <a:lnTo>
                    <a:pt x="1" y="5239"/>
                  </a:lnTo>
                  <a:lnTo>
                    <a:pt x="1557" y="5554"/>
                  </a:lnTo>
                  <a:lnTo>
                    <a:pt x="2955" y="178"/>
                  </a:lnTo>
                  <a:lnTo>
                    <a:pt x="33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63"/>
            <p:cNvSpPr/>
            <p:nvPr/>
          </p:nvSpPr>
          <p:spPr>
            <a:xfrm>
              <a:off x="7564000" y="-1229100"/>
              <a:ext cx="76350" cy="134925"/>
            </a:xfrm>
            <a:custGeom>
              <a:rect b="b" l="l" r="r" t="t"/>
              <a:pathLst>
                <a:path extrusionOk="0" h="5397" w="3054">
                  <a:moveTo>
                    <a:pt x="1714" y="1"/>
                  </a:moveTo>
                  <a:lnTo>
                    <a:pt x="1438" y="808"/>
                  </a:lnTo>
                  <a:lnTo>
                    <a:pt x="808" y="2600"/>
                  </a:lnTo>
                  <a:lnTo>
                    <a:pt x="493" y="3565"/>
                  </a:lnTo>
                  <a:lnTo>
                    <a:pt x="217" y="4412"/>
                  </a:lnTo>
                  <a:lnTo>
                    <a:pt x="40" y="5022"/>
                  </a:lnTo>
                  <a:lnTo>
                    <a:pt x="1" y="5219"/>
                  </a:lnTo>
                  <a:lnTo>
                    <a:pt x="1" y="5298"/>
                  </a:lnTo>
                  <a:lnTo>
                    <a:pt x="40" y="5318"/>
                  </a:lnTo>
                  <a:lnTo>
                    <a:pt x="99" y="5337"/>
                  </a:lnTo>
                  <a:lnTo>
                    <a:pt x="316" y="5357"/>
                  </a:lnTo>
                  <a:lnTo>
                    <a:pt x="887" y="5396"/>
                  </a:lnTo>
                  <a:lnTo>
                    <a:pt x="1694" y="5396"/>
                  </a:lnTo>
                  <a:lnTo>
                    <a:pt x="1793" y="5219"/>
                  </a:lnTo>
                  <a:lnTo>
                    <a:pt x="1872" y="4963"/>
                  </a:lnTo>
                  <a:lnTo>
                    <a:pt x="2088" y="4274"/>
                  </a:lnTo>
                  <a:lnTo>
                    <a:pt x="2305" y="3407"/>
                  </a:lnTo>
                  <a:lnTo>
                    <a:pt x="2541" y="2482"/>
                  </a:lnTo>
                  <a:lnTo>
                    <a:pt x="2896" y="828"/>
                  </a:lnTo>
                  <a:lnTo>
                    <a:pt x="3053" y="99"/>
                  </a:lnTo>
                  <a:lnTo>
                    <a:pt x="1714"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63"/>
            <p:cNvSpPr/>
            <p:nvPr/>
          </p:nvSpPr>
          <p:spPr>
            <a:xfrm>
              <a:off x="7238100" y="-1032175"/>
              <a:ext cx="13300" cy="65025"/>
            </a:xfrm>
            <a:custGeom>
              <a:rect b="b" l="l" r="r" t="t"/>
              <a:pathLst>
                <a:path extrusionOk="0" h="2601" w="532">
                  <a:moveTo>
                    <a:pt x="532" y="1"/>
                  </a:moveTo>
                  <a:lnTo>
                    <a:pt x="473" y="158"/>
                  </a:lnTo>
                  <a:lnTo>
                    <a:pt x="414" y="335"/>
                  </a:lnTo>
                  <a:lnTo>
                    <a:pt x="296" y="749"/>
                  </a:lnTo>
                  <a:lnTo>
                    <a:pt x="197" y="1162"/>
                  </a:lnTo>
                  <a:lnTo>
                    <a:pt x="118" y="1596"/>
                  </a:lnTo>
                  <a:lnTo>
                    <a:pt x="20" y="2305"/>
                  </a:lnTo>
                  <a:lnTo>
                    <a:pt x="0" y="2600"/>
                  </a:lnTo>
                  <a:lnTo>
                    <a:pt x="99" y="2403"/>
                  </a:lnTo>
                  <a:lnTo>
                    <a:pt x="197" y="2206"/>
                  </a:lnTo>
                  <a:lnTo>
                    <a:pt x="276" y="1990"/>
                  </a:lnTo>
                  <a:lnTo>
                    <a:pt x="335" y="1773"/>
                  </a:lnTo>
                  <a:lnTo>
                    <a:pt x="433" y="1359"/>
                  </a:lnTo>
                  <a:lnTo>
                    <a:pt x="493" y="946"/>
                  </a:lnTo>
                  <a:lnTo>
                    <a:pt x="532" y="572"/>
                  </a:lnTo>
                  <a:lnTo>
                    <a:pt x="532" y="276"/>
                  </a:lnTo>
                  <a:lnTo>
                    <a:pt x="532"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63"/>
            <p:cNvSpPr/>
            <p:nvPr/>
          </p:nvSpPr>
          <p:spPr>
            <a:xfrm>
              <a:off x="7345900" y="-1013475"/>
              <a:ext cx="14300" cy="67000"/>
            </a:xfrm>
            <a:custGeom>
              <a:rect b="b" l="l" r="r" t="t"/>
              <a:pathLst>
                <a:path extrusionOk="0" h="2680" w="572">
                  <a:moveTo>
                    <a:pt x="552" y="1"/>
                  </a:moveTo>
                  <a:lnTo>
                    <a:pt x="434" y="355"/>
                  </a:lnTo>
                  <a:lnTo>
                    <a:pt x="336" y="789"/>
                  </a:lnTo>
                  <a:lnTo>
                    <a:pt x="158" y="1655"/>
                  </a:lnTo>
                  <a:lnTo>
                    <a:pt x="1" y="2679"/>
                  </a:lnTo>
                  <a:lnTo>
                    <a:pt x="139" y="2502"/>
                  </a:lnTo>
                  <a:lnTo>
                    <a:pt x="257" y="2325"/>
                  </a:lnTo>
                  <a:lnTo>
                    <a:pt x="336" y="2128"/>
                  </a:lnTo>
                  <a:lnTo>
                    <a:pt x="414" y="1911"/>
                  </a:lnTo>
                  <a:lnTo>
                    <a:pt x="474" y="1694"/>
                  </a:lnTo>
                  <a:lnTo>
                    <a:pt x="513" y="1458"/>
                  </a:lnTo>
                  <a:lnTo>
                    <a:pt x="572" y="1025"/>
                  </a:lnTo>
                  <a:lnTo>
                    <a:pt x="572" y="631"/>
                  </a:lnTo>
                  <a:lnTo>
                    <a:pt x="572" y="296"/>
                  </a:lnTo>
                  <a:lnTo>
                    <a:pt x="552"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63"/>
            <p:cNvSpPr/>
            <p:nvPr/>
          </p:nvSpPr>
          <p:spPr>
            <a:xfrm>
              <a:off x="6882650" y="-1292600"/>
              <a:ext cx="67950" cy="34975"/>
            </a:xfrm>
            <a:custGeom>
              <a:rect b="b" l="l" r="r" t="t"/>
              <a:pathLst>
                <a:path extrusionOk="0" h="1399" w="2718">
                  <a:moveTo>
                    <a:pt x="118" y="0"/>
                  </a:moveTo>
                  <a:lnTo>
                    <a:pt x="79" y="40"/>
                  </a:lnTo>
                  <a:lnTo>
                    <a:pt x="39" y="79"/>
                  </a:lnTo>
                  <a:lnTo>
                    <a:pt x="20" y="138"/>
                  </a:lnTo>
                  <a:lnTo>
                    <a:pt x="0" y="197"/>
                  </a:lnTo>
                  <a:lnTo>
                    <a:pt x="0" y="256"/>
                  </a:lnTo>
                  <a:lnTo>
                    <a:pt x="39" y="296"/>
                  </a:lnTo>
                  <a:lnTo>
                    <a:pt x="158" y="414"/>
                  </a:lnTo>
                  <a:lnTo>
                    <a:pt x="276" y="532"/>
                  </a:lnTo>
                  <a:lnTo>
                    <a:pt x="532" y="729"/>
                  </a:lnTo>
                  <a:lnTo>
                    <a:pt x="808" y="886"/>
                  </a:lnTo>
                  <a:lnTo>
                    <a:pt x="1103" y="1024"/>
                  </a:lnTo>
                  <a:lnTo>
                    <a:pt x="1418" y="1142"/>
                  </a:lnTo>
                  <a:lnTo>
                    <a:pt x="1733" y="1241"/>
                  </a:lnTo>
                  <a:lnTo>
                    <a:pt x="2363" y="1398"/>
                  </a:lnTo>
                  <a:lnTo>
                    <a:pt x="2501" y="1398"/>
                  </a:lnTo>
                  <a:lnTo>
                    <a:pt x="2560" y="1379"/>
                  </a:lnTo>
                  <a:lnTo>
                    <a:pt x="2600" y="1359"/>
                  </a:lnTo>
                  <a:lnTo>
                    <a:pt x="2639" y="1320"/>
                  </a:lnTo>
                  <a:lnTo>
                    <a:pt x="2678" y="1260"/>
                  </a:lnTo>
                  <a:lnTo>
                    <a:pt x="2718" y="1142"/>
                  </a:lnTo>
                  <a:lnTo>
                    <a:pt x="2718" y="1024"/>
                  </a:lnTo>
                  <a:lnTo>
                    <a:pt x="2678" y="906"/>
                  </a:lnTo>
                  <a:lnTo>
                    <a:pt x="2639" y="867"/>
                  </a:lnTo>
                  <a:lnTo>
                    <a:pt x="2600" y="808"/>
                  </a:lnTo>
                  <a:lnTo>
                    <a:pt x="2540" y="768"/>
                  </a:lnTo>
                  <a:lnTo>
                    <a:pt x="2481" y="748"/>
                  </a:lnTo>
                  <a:lnTo>
                    <a:pt x="1910" y="571"/>
                  </a:lnTo>
                  <a:lnTo>
                    <a:pt x="1339" y="374"/>
                  </a:lnTo>
                  <a:lnTo>
                    <a:pt x="788" y="177"/>
                  </a:lnTo>
                  <a:lnTo>
                    <a:pt x="23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63"/>
            <p:cNvSpPr/>
            <p:nvPr/>
          </p:nvSpPr>
          <p:spPr>
            <a:xfrm>
              <a:off x="6639425" y="-1384675"/>
              <a:ext cx="60100" cy="25125"/>
            </a:xfrm>
            <a:custGeom>
              <a:rect b="b" l="l" r="r" t="t"/>
              <a:pathLst>
                <a:path extrusionOk="0" h="1005" w="2404">
                  <a:moveTo>
                    <a:pt x="611" y="1"/>
                  </a:moveTo>
                  <a:lnTo>
                    <a:pt x="474" y="20"/>
                  </a:lnTo>
                  <a:lnTo>
                    <a:pt x="336" y="60"/>
                  </a:lnTo>
                  <a:lnTo>
                    <a:pt x="198" y="99"/>
                  </a:lnTo>
                  <a:lnTo>
                    <a:pt x="80" y="178"/>
                  </a:lnTo>
                  <a:lnTo>
                    <a:pt x="21" y="237"/>
                  </a:lnTo>
                  <a:lnTo>
                    <a:pt x="1" y="316"/>
                  </a:lnTo>
                  <a:lnTo>
                    <a:pt x="21" y="394"/>
                  </a:lnTo>
                  <a:lnTo>
                    <a:pt x="60" y="454"/>
                  </a:lnTo>
                  <a:lnTo>
                    <a:pt x="178" y="532"/>
                  </a:lnTo>
                  <a:lnTo>
                    <a:pt x="296" y="591"/>
                  </a:lnTo>
                  <a:lnTo>
                    <a:pt x="552" y="670"/>
                  </a:lnTo>
                  <a:lnTo>
                    <a:pt x="1084" y="788"/>
                  </a:lnTo>
                  <a:lnTo>
                    <a:pt x="1596" y="887"/>
                  </a:lnTo>
                  <a:lnTo>
                    <a:pt x="1872" y="946"/>
                  </a:lnTo>
                  <a:lnTo>
                    <a:pt x="2128" y="1005"/>
                  </a:lnTo>
                  <a:lnTo>
                    <a:pt x="2207" y="1005"/>
                  </a:lnTo>
                  <a:lnTo>
                    <a:pt x="2285" y="985"/>
                  </a:lnTo>
                  <a:lnTo>
                    <a:pt x="2344" y="926"/>
                  </a:lnTo>
                  <a:lnTo>
                    <a:pt x="2384" y="867"/>
                  </a:lnTo>
                  <a:lnTo>
                    <a:pt x="2403" y="788"/>
                  </a:lnTo>
                  <a:lnTo>
                    <a:pt x="2403" y="729"/>
                  </a:lnTo>
                  <a:lnTo>
                    <a:pt x="2384" y="650"/>
                  </a:lnTo>
                  <a:lnTo>
                    <a:pt x="2325" y="591"/>
                  </a:lnTo>
                  <a:lnTo>
                    <a:pt x="2108" y="434"/>
                  </a:lnTo>
                  <a:lnTo>
                    <a:pt x="1832" y="296"/>
                  </a:lnTo>
                  <a:lnTo>
                    <a:pt x="1537" y="178"/>
                  </a:lnTo>
                  <a:lnTo>
                    <a:pt x="1242" y="79"/>
                  </a:lnTo>
                  <a:lnTo>
                    <a:pt x="926" y="20"/>
                  </a:lnTo>
                  <a:lnTo>
                    <a:pt x="76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63"/>
            <p:cNvSpPr/>
            <p:nvPr/>
          </p:nvSpPr>
          <p:spPr>
            <a:xfrm>
              <a:off x="6445950" y="-1577175"/>
              <a:ext cx="55175" cy="25150"/>
            </a:xfrm>
            <a:custGeom>
              <a:rect b="b" l="l" r="r" t="t"/>
              <a:pathLst>
                <a:path extrusionOk="0" h="1006" w="2207">
                  <a:moveTo>
                    <a:pt x="473" y="1"/>
                  </a:moveTo>
                  <a:lnTo>
                    <a:pt x="355" y="20"/>
                  </a:lnTo>
                  <a:lnTo>
                    <a:pt x="217" y="60"/>
                  </a:lnTo>
                  <a:lnTo>
                    <a:pt x="99" y="119"/>
                  </a:lnTo>
                  <a:lnTo>
                    <a:pt x="60" y="139"/>
                  </a:lnTo>
                  <a:lnTo>
                    <a:pt x="40" y="178"/>
                  </a:lnTo>
                  <a:lnTo>
                    <a:pt x="20" y="217"/>
                  </a:lnTo>
                  <a:lnTo>
                    <a:pt x="1" y="257"/>
                  </a:lnTo>
                  <a:lnTo>
                    <a:pt x="1" y="316"/>
                  </a:lnTo>
                  <a:lnTo>
                    <a:pt x="20" y="355"/>
                  </a:lnTo>
                  <a:lnTo>
                    <a:pt x="40" y="395"/>
                  </a:lnTo>
                  <a:lnTo>
                    <a:pt x="99" y="414"/>
                  </a:lnTo>
                  <a:lnTo>
                    <a:pt x="296" y="532"/>
                  </a:lnTo>
                  <a:lnTo>
                    <a:pt x="513" y="611"/>
                  </a:lnTo>
                  <a:lnTo>
                    <a:pt x="946" y="729"/>
                  </a:lnTo>
                  <a:lnTo>
                    <a:pt x="1379" y="828"/>
                  </a:lnTo>
                  <a:lnTo>
                    <a:pt x="1596" y="907"/>
                  </a:lnTo>
                  <a:lnTo>
                    <a:pt x="1812" y="966"/>
                  </a:lnTo>
                  <a:lnTo>
                    <a:pt x="1872" y="985"/>
                  </a:lnTo>
                  <a:lnTo>
                    <a:pt x="1931" y="1005"/>
                  </a:lnTo>
                  <a:lnTo>
                    <a:pt x="2049" y="966"/>
                  </a:lnTo>
                  <a:lnTo>
                    <a:pt x="2128" y="926"/>
                  </a:lnTo>
                  <a:lnTo>
                    <a:pt x="2187" y="828"/>
                  </a:lnTo>
                  <a:lnTo>
                    <a:pt x="2206" y="729"/>
                  </a:lnTo>
                  <a:lnTo>
                    <a:pt x="2206" y="631"/>
                  </a:lnTo>
                  <a:lnTo>
                    <a:pt x="2147" y="532"/>
                  </a:lnTo>
                  <a:lnTo>
                    <a:pt x="2108" y="493"/>
                  </a:lnTo>
                  <a:lnTo>
                    <a:pt x="2068" y="454"/>
                  </a:lnTo>
                  <a:lnTo>
                    <a:pt x="1852" y="336"/>
                  </a:lnTo>
                  <a:lnTo>
                    <a:pt x="1616" y="217"/>
                  </a:lnTo>
                  <a:lnTo>
                    <a:pt x="1360" y="119"/>
                  </a:lnTo>
                  <a:lnTo>
                    <a:pt x="1104" y="40"/>
                  </a:lnTo>
                  <a:lnTo>
                    <a:pt x="84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63"/>
            <p:cNvSpPr/>
            <p:nvPr/>
          </p:nvSpPr>
          <p:spPr>
            <a:xfrm>
              <a:off x="6163375" y="-1588500"/>
              <a:ext cx="43350" cy="18250"/>
            </a:xfrm>
            <a:custGeom>
              <a:rect b="b" l="l" r="r" t="t"/>
              <a:pathLst>
                <a:path extrusionOk="0" h="730" w="1734">
                  <a:moveTo>
                    <a:pt x="453" y="1"/>
                  </a:moveTo>
                  <a:lnTo>
                    <a:pt x="256" y="60"/>
                  </a:lnTo>
                  <a:lnTo>
                    <a:pt x="158" y="99"/>
                  </a:lnTo>
                  <a:lnTo>
                    <a:pt x="79" y="158"/>
                  </a:lnTo>
                  <a:lnTo>
                    <a:pt x="40" y="198"/>
                  </a:lnTo>
                  <a:lnTo>
                    <a:pt x="0" y="277"/>
                  </a:lnTo>
                  <a:lnTo>
                    <a:pt x="20" y="355"/>
                  </a:lnTo>
                  <a:lnTo>
                    <a:pt x="59" y="414"/>
                  </a:lnTo>
                  <a:lnTo>
                    <a:pt x="217" y="493"/>
                  </a:lnTo>
                  <a:lnTo>
                    <a:pt x="374" y="552"/>
                  </a:lnTo>
                  <a:lnTo>
                    <a:pt x="552" y="572"/>
                  </a:lnTo>
                  <a:lnTo>
                    <a:pt x="709" y="592"/>
                  </a:lnTo>
                  <a:lnTo>
                    <a:pt x="1064" y="631"/>
                  </a:lnTo>
                  <a:lnTo>
                    <a:pt x="1241" y="670"/>
                  </a:lnTo>
                  <a:lnTo>
                    <a:pt x="1398" y="710"/>
                  </a:lnTo>
                  <a:lnTo>
                    <a:pt x="1497" y="729"/>
                  </a:lnTo>
                  <a:lnTo>
                    <a:pt x="1576" y="710"/>
                  </a:lnTo>
                  <a:lnTo>
                    <a:pt x="1654" y="670"/>
                  </a:lnTo>
                  <a:lnTo>
                    <a:pt x="1694" y="592"/>
                  </a:lnTo>
                  <a:lnTo>
                    <a:pt x="1733" y="513"/>
                  </a:lnTo>
                  <a:lnTo>
                    <a:pt x="1713" y="434"/>
                  </a:lnTo>
                  <a:lnTo>
                    <a:pt x="1674" y="355"/>
                  </a:lnTo>
                  <a:lnTo>
                    <a:pt x="1595" y="296"/>
                  </a:lnTo>
                  <a:lnTo>
                    <a:pt x="1438" y="217"/>
                  </a:lnTo>
                  <a:lnTo>
                    <a:pt x="1241" y="139"/>
                  </a:lnTo>
                  <a:lnTo>
                    <a:pt x="1044" y="60"/>
                  </a:lnTo>
                  <a:lnTo>
                    <a:pt x="847" y="21"/>
                  </a:lnTo>
                  <a:lnTo>
                    <a:pt x="65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63"/>
            <p:cNvSpPr/>
            <p:nvPr/>
          </p:nvSpPr>
          <p:spPr>
            <a:xfrm>
              <a:off x="6866875" y="-940100"/>
              <a:ext cx="37950" cy="13300"/>
            </a:xfrm>
            <a:custGeom>
              <a:rect b="b" l="l" r="r" t="t"/>
              <a:pathLst>
                <a:path extrusionOk="0" h="532" w="1518">
                  <a:moveTo>
                    <a:pt x="710" y="0"/>
                  </a:moveTo>
                  <a:lnTo>
                    <a:pt x="395" y="20"/>
                  </a:lnTo>
                  <a:lnTo>
                    <a:pt x="257" y="59"/>
                  </a:lnTo>
                  <a:lnTo>
                    <a:pt x="99" y="99"/>
                  </a:lnTo>
                  <a:lnTo>
                    <a:pt x="60" y="138"/>
                  </a:lnTo>
                  <a:lnTo>
                    <a:pt x="40" y="177"/>
                  </a:lnTo>
                  <a:lnTo>
                    <a:pt x="1" y="217"/>
                  </a:lnTo>
                  <a:lnTo>
                    <a:pt x="1" y="256"/>
                  </a:lnTo>
                  <a:lnTo>
                    <a:pt x="1" y="315"/>
                  </a:lnTo>
                  <a:lnTo>
                    <a:pt x="21" y="355"/>
                  </a:lnTo>
                  <a:lnTo>
                    <a:pt x="40" y="394"/>
                  </a:lnTo>
                  <a:lnTo>
                    <a:pt x="99" y="414"/>
                  </a:lnTo>
                  <a:lnTo>
                    <a:pt x="237" y="473"/>
                  </a:lnTo>
                  <a:lnTo>
                    <a:pt x="375" y="492"/>
                  </a:lnTo>
                  <a:lnTo>
                    <a:pt x="690" y="532"/>
                  </a:lnTo>
                  <a:lnTo>
                    <a:pt x="986" y="532"/>
                  </a:lnTo>
                  <a:lnTo>
                    <a:pt x="1301" y="512"/>
                  </a:lnTo>
                  <a:lnTo>
                    <a:pt x="1379" y="492"/>
                  </a:lnTo>
                  <a:lnTo>
                    <a:pt x="1458" y="433"/>
                  </a:lnTo>
                  <a:lnTo>
                    <a:pt x="1498" y="355"/>
                  </a:lnTo>
                  <a:lnTo>
                    <a:pt x="1517" y="276"/>
                  </a:lnTo>
                  <a:lnTo>
                    <a:pt x="1517" y="177"/>
                  </a:lnTo>
                  <a:lnTo>
                    <a:pt x="1478" y="99"/>
                  </a:lnTo>
                  <a:lnTo>
                    <a:pt x="1419" y="40"/>
                  </a:lnTo>
                  <a:lnTo>
                    <a:pt x="1320" y="20"/>
                  </a:lnTo>
                  <a:lnTo>
                    <a:pt x="100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63"/>
            <p:cNvSpPr/>
            <p:nvPr/>
          </p:nvSpPr>
          <p:spPr>
            <a:xfrm>
              <a:off x="6467125" y="-988850"/>
              <a:ext cx="78300" cy="20700"/>
            </a:xfrm>
            <a:custGeom>
              <a:rect b="b" l="l" r="r" t="t"/>
              <a:pathLst>
                <a:path extrusionOk="0" h="828" w="3132">
                  <a:moveTo>
                    <a:pt x="355" y="1"/>
                  </a:moveTo>
                  <a:lnTo>
                    <a:pt x="197" y="20"/>
                  </a:lnTo>
                  <a:lnTo>
                    <a:pt x="138" y="40"/>
                  </a:lnTo>
                  <a:lnTo>
                    <a:pt x="79" y="79"/>
                  </a:lnTo>
                  <a:lnTo>
                    <a:pt x="40" y="119"/>
                  </a:lnTo>
                  <a:lnTo>
                    <a:pt x="20" y="158"/>
                  </a:lnTo>
                  <a:lnTo>
                    <a:pt x="1" y="217"/>
                  </a:lnTo>
                  <a:lnTo>
                    <a:pt x="20" y="276"/>
                  </a:lnTo>
                  <a:lnTo>
                    <a:pt x="40" y="316"/>
                  </a:lnTo>
                  <a:lnTo>
                    <a:pt x="79" y="375"/>
                  </a:lnTo>
                  <a:lnTo>
                    <a:pt x="217" y="473"/>
                  </a:lnTo>
                  <a:lnTo>
                    <a:pt x="375" y="552"/>
                  </a:lnTo>
                  <a:lnTo>
                    <a:pt x="532" y="611"/>
                  </a:lnTo>
                  <a:lnTo>
                    <a:pt x="709" y="670"/>
                  </a:lnTo>
                  <a:lnTo>
                    <a:pt x="1064" y="769"/>
                  </a:lnTo>
                  <a:lnTo>
                    <a:pt x="1438" y="808"/>
                  </a:lnTo>
                  <a:lnTo>
                    <a:pt x="1812" y="828"/>
                  </a:lnTo>
                  <a:lnTo>
                    <a:pt x="2186" y="808"/>
                  </a:lnTo>
                  <a:lnTo>
                    <a:pt x="2561" y="769"/>
                  </a:lnTo>
                  <a:lnTo>
                    <a:pt x="2895" y="709"/>
                  </a:lnTo>
                  <a:lnTo>
                    <a:pt x="2994" y="670"/>
                  </a:lnTo>
                  <a:lnTo>
                    <a:pt x="3053" y="611"/>
                  </a:lnTo>
                  <a:lnTo>
                    <a:pt x="3112" y="532"/>
                  </a:lnTo>
                  <a:lnTo>
                    <a:pt x="3132" y="453"/>
                  </a:lnTo>
                  <a:lnTo>
                    <a:pt x="3112" y="355"/>
                  </a:lnTo>
                  <a:lnTo>
                    <a:pt x="3092" y="276"/>
                  </a:lnTo>
                  <a:lnTo>
                    <a:pt x="3013" y="217"/>
                  </a:lnTo>
                  <a:lnTo>
                    <a:pt x="2915" y="178"/>
                  </a:lnTo>
                  <a:lnTo>
                    <a:pt x="2561" y="119"/>
                  </a:lnTo>
                  <a:lnTo>
                    <a:pt x="2206" y="79"/>
                  </a:lnTo>
                  <a:lnTo>
                    <a:pt x="1497" y="40"/>
                  </a:lnTo>
                  <a:lnTo>
                    <a:pt x="84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63"/>
            <p:cNvSpPr/>
            <p:nvPr/>
          </p:nvSpPr>
          <p:spPr>
            <a:xfrm>
              <a:off x="6295800" y="-901700"/>
              <a:ext cx="60075" cy="17250"/>
            </a:xfrm>
            <a:custGeom>
              <a:rect b="b" l="l" r="r" t="t"/>
              <a:pathLst>
                <a:path extrusionOk="0" h="690" w="2403">
                  <a:moveTo>
                    <a:pt x="1123" y="0"/>
                  </a:moveTo>
                  <a:lnTo>
                    <a:pt x="847" y="40"/>
                  </a:lnTo>
                  <a:lnTo>
                    <a:pt x="591" y="99"/>
                  </a:lnTo>
                  <a:lnTo>
                    <a:pt x="335" y="197"/>
                  </a:lnTo>
                  <a:lnTo>
                    <a:pt x="197" y="276"/>
                  </a:lnTo>
                  <a:lnTo>
                    <a:pt x="79" y="355"/>
                  </a:lnTo>
                  <a:lnTo>
                    <a:pt x="40" y="394"/>
                  </a:lnTo>
                  <a:lnTo>
                    <a:pt x="20" y="453"/>
                  </a:lnTo>
                  <a:lnTo>
                    <a:pt x="0" y="512"/>
                  </a:lnTo>
                  <a:lnTo>
                    <a:pt x="20" y="552"/>
                  </a:lnTo>
                  <a:lnTo>
                    <a:pt x="40" y="611"/>
                  </a:lnTo>
                  <a:lnTo>
                    <a:pt x="99" y="650"/>
                  </a:lnTo>
                  <a:lnTo>
                    <a:pt x="138" y="670"/>
                  </a:lnTo>
                  <a:lnTo>
                    <a:pt x="197" y="689"/>
                  </a:lnTo>
                  <a:lnTo>
                    <a:pt x="453" y="689"/>
                  </a:lnTo>
                  <a:lnTo>
                    <a:pt x="709" y="670"/>
                  </a:lnTo>
                  <a:lnTo>
                    <a:pt x="1202" y="630"/>
                  </a:lnTo>
                  <a:lnTo>
                    <a:pt x="1714" y="571"/>
                  </a:lnTo>
                  <a:lnTo>
                    <a:pt x="2206" y="512"/>
                  </a:lnTo>
                  <a:lnTo>
                    <a:pt x="2285" y="492"/>
                  </a:lnTo>
                  <a:lnTo>
                    <a:pt x="2344" y="433"/>
                  </a:lnTo>
                  <a:lnTo>
                    <a:pt x="2383" y="355"/>
                  </a:lnTo>
                  <a:lnTo>
                    <a:pt x="2403" y="276"/>
                  </a:lnTo>
                  <a:lnTo>
                    <a:pt x="2403" y="197"/>
                  </a:lnTo>
                  <a:lnTo>
                    <a:pt x="2364" y="138"/>
                  </a:lnTo>
                  <a:lnTo>
                    <a:pt x="2305" y="79"/>
                  </a:lnTo>
                  <a:lnTo>
                    <a:pt x="2226" y="59"/>
                  </a:lnTo>
                  <a:lnTo>
                    <a:pt x="167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63"/>
            <p:cNvSpPr/>
            <p:nvPr/>
          </p:nvSpPr>
          <p:spPr>
            <a:xfrm>
              <a:off x="6051600" y="-1037600"/>
              <a:ext cx="83725" cy="19725"/>
            </a:xfrm>
            <a:custGeom>
              <a:rect b="b" l="l" r="r" t="t"/>
              <a:pathLst>
                <a:path extrusionOk="0" h="789" w="3349">
                  <a:moveTo>
                    <a:pt x="1242" y="1"/>
                  </a:moveTo>
                  <a:lnTo>
                    <a:pt x="848" y="21"/>
                  </a:lnTo>
                  <a:lnTo>
                    <a:pt x="493" y="99"/>
                  </a:lnTo>
                  <a:lnTo>
                    <a:pt x="316" y="139"/>
                  </a:lnTo>
                  <a:lnTo>
                    <a:pt x="139" y="198"/>
                  </a:lnTo>
                  <a:lnTo>
                    <a:pt x="80" y="237"/>
                  </a:lnTo>
                  <a:lnTo>
                    <a:pt x="40" y="277"/>
                  </a:lnTo>
                  <a:lnTo>
                    <a:pt x="21" y="336"/>
                  </a:lnTo>
                  <a:lnTo>
                    <a:pt x="1" y="395"/>
                  </a:lnTo>
                  <a:lnTo>
                    <a:pt x="1" y="454"/>
                  </a:lnTo>
                  <a:lnTo>
                    <a:pt x="21" y="513"/>
                  </a:lnTo>
                  <a:lnTo>
                    <a:pt x="60" y="552"/>
                  </a:lnTo>
                  <a:lnTo>
                    <a:pt x="119" y="592"/>
                  </a:lnTo>
                  <a:lnTo>
                    <a:pt x="296" y="651"/>
                  </a:lnTo>
                  <a:lnTo>
                    <a:pt x="474" y="690"/>
                  </a:lnTo>
                  <a:lnTo>
                    <a:pt x="828" y="769"/>
                  </a:lnTo>
                  <a:lnTo>
                    <a:pt x="1222" y="789"/>
                  </a:lnTo>
                  <a:lnTo>
                    <a:pt x="1596" y="789"/>
                  </a:lnTo>
                  <a:lnTo>
                    <a:pt x="1990" y="769"/>
                  </a:lnTo>
                  <a:lnTo>
                    <a:pt x="2384" y="749"/>
                  </a:lnTo>
                  <a:lnTo>
                    <a:pt x="3112" y="671"/>
                  </a:lnTo>
                  <a:lnTo>
                    <a:pt x="3211" y="631"/>
                  </a:lnTo>
                  <a:lnTo>
                    <a:pt x="3290" y="572"/>
                  </a:lnTo>
                  <a:lnTo>
                    <a:pt x="3329" y="493"/>
                  </a:lnTo>
                  <a:lnTo>
                    <a:pt x="3349" y="395"/>
                  </a:lnTo>
                  <a:lnTo>
                    <a:pt x="3349" y="316"/>
                  </a:lnTo>
                  <a:lnTo>
                    <a:pt x="3309" y="218"/>
                  </a:lnTo>
                  <a:lnTo>
                    <a:pt x="3250" y="159"/>
                  </a:lnTo>
                  <a:lnTo>
                    <a:pt x="3132" y="139"/>
                  </a:lnTo>
                  <a:lnTo>
                    <a:pt x="2403" y="60"/>
                  </a:lnTo>
                  <a:lnTo>
                    <a:pt x="2010" y="21"/>
                  </a:lnTo>
                  <a:lnTo>
                    <a:pt x="161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63"/>
            <p:cNvSpPr/>
            <p:nvPr/>
          </p:nvSpPr>
          <p:spPr>
            <a:xfrm>
              <a:off x="5642000" y="-1008550"/>
              <a:ext cx="63050" cy="22675"/>
            </a:xfrm>
            <a:custGeom>
              <a:rect b="b" l="l" r="r" t="t"/>
              <a:pathLst>
                <a:path extrusionOk="0" h="907" w="2522">
                  <a:moveTo>
                    <a:pt x="966" y="1"/>
                  </a:moveTo>
                  <a:lnTo>
                    <a:pt x="690" y="21"/>
                  </a:lnTo>
                  <a:lnTo>
                    <a:pt x="414" y="80"/>
                  </a:lnTo>
                  <a:lnTo>
                    <a:pt x="138" y="158"/>
                  </a:lnTo>
                  <a:lnTo>
                    <a:pt x="79" y="178"/>
                  </a:lnTo>
                  <a:lnTo>
                    <a:pt x="40" y="237"/>
                  </a:lnTo>
                  <a:lnTo>
                    <a:pt x="20" y="277"/>
                  </a:lnTo>
                  <a:lnTo>
                    <a:pt x="1" y="336"/>
                  </a:lnTo>
                  <a:lnTo>
                    <a:pt x="1" y="395"/>
                  </a:lnTo>
                  <a:lnTo>
                    <a:pt x="20" y="454"/>
                  </a:lnTo>
                  <a:lnTo>
                    <a:pt x="60" y="493"/>
                  </a:lnTo>
                  <a:lnTo>
                    <a:pt x="119" y="533"/>
                  </a:lnTo>
                  <a:lnTo>
                    <a:pt x="355" y="592"/>
                  </a:lnTo>
                  <a:lnTo>
                    <a:pt x="611" y="651"/>
                  </a:lnTo>
                  <a:lnTo>
                    <a:pt x="1123" y="749"/>
                  </a:lnTo>
                  <a:lnTo>
                    <a:pt x="1635" y="808"/>
                  </a:lnTo>
                  <a:lnTo>
                    <a:pt x="2147" y="887"/>
                  </a:lnTo>
                  <a:lnTo>
                    <a:pt x="2206" y="907"/>
                  </a:lnTo>
                  <a:lnTo>
                    <a:pt x="2265" y="887"/>
                  </a:lnTo>
                  <a:lnTo>
                    <a:pt x="2364" y="848"/>
                  </a:lnTo>
                  <a:lnTo>
                    <a:pt x="2462" y="769"/>
                  </a:lnTo>
                  <a:lnTo>
                    <a:pt x="2502" y="670"/>
                  </a:lnTo>
                  <a:lnTo>
                    <a:pt x="2521" y="552"/>
                  </a:lnTo>
                  <a:lnTo>
                    <a:pt x="2502" y="434"/>
                  </a:lnTo>
                  <a:lnTo>
                    <a:pt x="2482" y="395"/>
                  </a:lnTo>
                  <a:lnTo>
                    <a:pt x="2442" y="336"/>
                  </a:lnTo>
                  <a:lnTo>
                    <a:pt x="2403" y="296"/>
                  </a:lnTo>
                  <a:lnTo>
                    <a:pt x="2344" y="277"/>
                  </a:lnTo>
                  <a:lnTo>
                    <a:pt x="2068" y="158"/>
                  </a:lnTo>
                  <a:lnTo>
                    <a:pt x="1812" y="80"/>
                  </a:lnTo>
                  <a:lnTo>
                    <a:pt x="1537" y="40"/>
                  </a:lnTo>
                  <a:lnTo>
                    <a:pt x="124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63"/>
            <p:cNvSpPr/>
            <p:nvPr/>
          </p:nvSpPr>
          <p:spPr>
            <a:xfrm>
              <a:off x="5380575" y="-1094700"/>
              <a:ext cx="96025" cy="25125"/>
            </a:xfrm>
            <a:custGeom>
              <a:rect b="b" l="l" r="r" t="t"/>
              <a:pathLst>
                <a:path extrusionOk="0" h="1005" w="3841">
                  <a:moveTo>
                    <a:pt x="1813" y="1"/>
                  </a:moveTo>
                  <a:lnTo>
                    <a:pt x="1576" y="20"/>
                  </a:lnTo>
                  <a:lnTo>
                    <a:pt x="1340" y="40"/>
                  </a:lnTo>
                  <a:lnTo>
                    <a:pt x="1104" y="79"/>
                  </a:lnTo>
                  <a:lnTo>
                    <a:pt x="887" y="138"/>
                  </a:lnTo>
                  <a:lnTo>
                    <a:pt x="670" y="198"/>
                  </a:lnTo>
                  <a:lnTo>
                    <a:pt x="473" y="276"/>
                  </a:lnTo>
                  <a:lnTo>
                    <a:pt x="276" y="375"/>
                  </a:lnTo>
                  <a:lnTo>
                    <a:pt x="119" y="493"/>
                  </a:lnTo>
                  <a:lnTo>
                    <a:pt x="60" y="552"/>
                  </a:lnTo>
                  <a:lnTo>
                    <a:pt x="20" y="611"/>
                  </a:lnTo>
                  <a:lnTo>
                    <a:pt x="1" y="670"/>
                  </a:lnTo>
                  <a:lnTo>
                    <a:pt x="20" y="729"/>
                  </a:lnTo>
                  <a:lnTo>
                    <a:pt x="40" y="808"/>
                  </a:lnTo>
                  <a:lnTo>
                    <a:pt x="80" y="847"/>
                  </a:lnTo>
                  <a:lnTo>
                    <a:pt x="139" y="906"/>
                  </a:lnTo>
                  <a:lnTo>
                    <a:pt x="198" y="926"/>
                  </a:lnTo>
                  <a:lnTo>
                    <a:pt x="395" y="966"/>
                  </a:lnTo>
                  <a:lnTo>
                    <a:pt x="592" y="985"/>
                  </a:lnTo>
                  <a:lnTo>
                    <a:pt x="808" y="1005"/>
                  </a:lnTo>
                  <a:lnTo>
                    <a:pt x="1005" y="1005"/>
                  </a:lnTo>
                  <a:lnTo>
                    <a:pt x="1419" y="985"/>
                  </a:lnTo>
                  <a:lnTo>
                    <a:pt x="1813" y="946"/>
                  </a:lnTo>
                  <a:lnTo>
                    <a:pt x="2285" y="926"/>
                  </a:lnTo>
                  <a:lnTo>
                    <a:pt x="2758" y="887"/>
                  </a:lnTo>
                  <a:lnTo>
                    <a:pt x="3211" y="828"/>
                  </a:lnTo>
                  <a:lnTo>
                    <a:pt x="3427" y="769"/>
                  </a:lnTo>
                  <a:lnTo>
                    <a:pt x="3664" y="729"/>
                  </a:lnTo>
                  <a:lnTo>
                    <a:pt x="3742" y="670"/>
                  </a:lnTo>
                  <a:lnTo>
                    <a:pt x="3801" y="611"/>
                  </a:lnTo>
                  <a:lnTo>
                    <a:pt x="3841" y="532"/>
                  </a:lnTo>
                  <a:lnTo>
                    <a:pt x="3841" y="454"/>
                  </a:lnTo>
                  <a:lnTo>
                    <a:pt x="3801" y="375"/>
                  </a:lnTo>
                  <a:lnTo>
                    <a:pt x="3762" y="296"/>
                  </a:lnTo>
                  <a:lnTo>
                    <a:pt x="3703" y="237"/>
                  </a:lnTo>
                  <a:lnTo>
                    <a:pt x="3624" y="198"/>
                  </a:lnTo>
                  <a:lnTo>
                    <a:pt x="3230" y="119"/>
                  </a:lnTo>
                  <a:lnTo>
                    <a:pt x="2777" y="40"/>
                  </a:lnTo>
                  <a:lnTo>
                    <a:pt x="230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63"/>
            <p:cNvSpPr/>
            <p:nvPr/>
          </p:nvSpPr>
          <p:spPr>
            <a:xfrm>
              <a:off x="5056150" y="-934700"/>
              <a:ext cx="35950" cy="17750"/>
            </a:xfrm>
            <a:custGeom>
              <a:rect b="b" l="l" r="r" t="t"/>
              <a:pathLst>
                <a:path extrusionOk="0" h="710" w="1438">
                  <a:moveTo>
                    <a:pt x="532" y="1"/>
                  </a:moveTo>
                  <a:lnTo>
                    <a:pt x="355" y="20"/>
                  </a:lnTo>
                  <a:lnTo>
                    <a:pt x="256" y="60"/>
                  </a:lnTo>
                  <a:lnTo>
                    <a:pt x="178" y="80"/>
                  </a:lnTo>
                  <a:lnTo>
                    <a:pt x="118" y="139"/>
                  </a:lnTo>
                  <a:lnTo>
                    <a:pt x="59" y="198"/>
                  </a:lnTo>
                  <a:lnTo>
                    <a:pt x="20" y="276"/>
                  </a:lnTo>
                  <a:lnTo>
                    <a:pt x="0" y="355"/>
                  </a:lnTo>
                  <a:lnTo>
                    <a:pt x="0" y="414"/>
                  </a:lnTo>
                  <a:lnTo>
                    <a:pt x="40" y="493"/>
                  </a:lnTo>
                  <a:lnTo>
                    <a:pt x="99" y="552"/>
                  </a:lnTo>
                  <a:lnTo>
                    <a:pt x="158" y="611"/>
                  </a:lnTo>
                  <a:lnTo>
                    <a:pt x="237" y="651"/>
                  </a:lnTo>
                  <a:lnTo>
                    <a:pt x="296" y="670"/>
                  </a:lnTo>
                  <a:lnTo>
                    <a:pt x="453" y="690"/>
                  </a:lnTo>
                  <a:lnTo>
                    <a:pt x="630" y="710"/>
                  </a:lnTo>
                  <a:lnTo>
                    <a:pt x="887" y="710"/>
                  </a:lnTo>
                  <a:lnTo>
                    <a:pt x="1143" y="690"/>
                  </a:lnTo>
                  <a:lnTo>
                    <a:pt x="1221" y="670"/>
                  </a:lnTo>
                  <a:lnTo>
                    <a:pt x="1261" y="651"/>
                  </a:lnTo>
                  <a:lnTo>
                    <a:pt x="1359" y="572"/>
                  </a:lnTo>
                  <a:lnTo>
                    <a:pt x="1418" y="473"/>
                  </a:lnTo>
                  <a:lnTo>
                    <a:pt x="1438" y="355"/>
                  </a:lnTo>
                  <a:lnTo>
                    <a:pt x="1438" y="237"/>
                  </a:lnTo>
                  <a:lnTo>
                    <a:pt x="1379" y="139"/>
                  </a:lnTo>
                  <a:lnTo>
                    <a:pt x="1339" y="99"/>
                  </a:lnTo>
                  <a:lnTo>
                    <a:pt x="1300" y="80"/>
                  </a:lnTo>
                  <a:lnTo>
                    <a:pt x="1241" y="40"/>
                  </a:lnTo>
                  <a:lnTo>
                    <a:pt x="1182" y="40"/>
                  </a:lnTo>
                  <a:lnTo>
                    <a:pt x="94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63"/>
            <p:cNvSpPr/>
            <p:nvPr/>
          </p:nvSpPr>
          <p:spPr>
            <a:xfrm>
              <a:off x="4867100" y="-987375"/>
              <a:ext cx="77800" cy="19725"/>
            </a:xfrm>
            <a:custGeom>
              <a:rect b="b" l="l" r="r" t="t"/>
              <a:pathLst>
                <a:path extrusionOk="0" h="789" w="3112">
                  <a:moveTo>
                    <a:pt x="2167" y="1"/>
                  </a:moveTo>
                  <a:lnTo>
                    <a:pt x="1458" y="40"/>
                  </a:lnTo>
                  <a:lnTo>
                    <a:pt x="808" y="60"/>
                  </a:lnTo>
                  <a:lnTo>
                    <a:pt x="473" y="79"/>
                  </a:lnTo>
                  <a:lnTo>
                    <a:pt x="315" y="119"/>
                  </a:lnTo>
                  <a:lnTo>
                    <a:pt x="158" y="158"/>
                  </a:lnTo>
                  <a:lnTo>
                    <a:pt x="99" y="178"/>
                  </a:lnTo>
                  <a:lnTo>
                    <a:pt x="59" y="217"/>
                  </a:lnTo>
                  <a:lnTo>
                    <a:pt x="20" y="257"/>
                  </a:lnTo>
                  <a:lnTo>
                    <a:pt x="0" y="316"/>
                  </a:lnTo>
                  <a:lnTo>
                    <a:pt x="0" y="355"/>
                  </a:lnTo>
                  <a:lnTo>
                    <a:pt x="0" y="414"/>
                  </a:lnTo>
                  <a:lnTo>
                    <a:pt x="40" y="454"/>
                  </a:lnTo>
                  <a:lnTo>
                    <a:pt x="79" y="513"/>
                  </a:lnTo>
                  <a:lnTo>
                    <a:pt x="237" y="591"/>
                  </a:lnTo>
                  <a:lnTo>
                    <a:pt x="394" y="650"/>
                  </a:lnTo>
                  <a:lnTo>
                    <a:pt x="552" y="710"/>
                  </a:lnTo>
                  <a:lnTo>
                    <a:pt x="729" y="749"/>
                  </a:lnTo>
                  <a:lnTo>
                    <a:pt x="1103" y="788"/>
                  </a:lnTo>
                  <a:lnTo>
                    <a:pt x="1477" y="788"/>
                  </a:lnTo>
                  <a:lnTo>
                    <a:pt x="1851" y="769"/>
                  </a:lnTo>
                  <a:lnTo>
                    <a:pt x="2226" y="710"/>
                  </a:lnTo>
                  <a:lnTo>
                    <a:pt x="2580" y="631"/>
                  </a:lnTo>
                  <a:lnTo>
                    <a:pt x="2915" y="552"/>
                  </a:lnTo>
                  <a:lnTo>
                    <a:pt x="2994" y="493"/>
                  </a:lnTo>
                  <a:lnTo>
                    <a:pt x="3072" y="434"/>
                  </a:lnTo>
                  <a:lnTo>
                    <a:pt x="3112" y="355"/>
                  </a:lnTo>
                  <a:lnTo>
                    <a:pt x="3112" y="257"/>
                  </a:lnTo>
                  <a:lnTo>
                    <a:pt x="3112" y="178"/>
                  </a:lnTo>
                  <a:lnTo>
                    <a:pt x="3053" y="99"/>
                  </a:lnTo>
                  <a:lnTo>
                    <a:pt x="2974" y="40"/>
                  </a:lnTo>
                  <a:lnTo>
                    <a:pt x="287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63"/>
            <p:cNvSpPr/>
            <p:nvPr/>
          </p:nvSpPr>
          <p:spPr>
            <a:xfrm>
              <a:off x="4706600" y="-883500"/>
              <a:ext cx="59100" cy="21200"/>
            </a:xfrm>
            <a:custGeom>
              <a:rect b="b" l="l" r="r" t="t"/>
              <a:pathLst>
                <a:path extrusionOk="0" h="848" w="2364">
                  <a:moveTo>
                    <a:pt x="2167" y="1"/>
                  </a:moveTo>
                  <a:lnTo>
                    <a:pt x="1615" y="20"/>
                  </a:lnTo>
                  <a:lnTo>
                    <a:pt x="1320" y="40"/>
                  </a:lnTo>
                  <a:lnTo>
                    <a:pt x="1044" y="80"/>
                  </a:lnTo>
                  <a:lnTo>
                    <a:pt x="788" y="139"/>
                  </a:lnTo>
                  <a:lnTo>
                    <a:pt x="532" y="217"/>
                  </a:lnTo>
                  <a:lnTo>
                    <a:pt x="296" y="355"/>
                  </a:lnTo>
                  <a:lnTo>
                    <a:pt x="178" y="434"/>
                  </a:lnTo>
                  <a:lnTo>
                    <a:pt x="60" y="532"/>
                  </a:lnTo>
                  <a:lnTo>
                    <a:pt x="20" y="572"/>
                  </a:lnTo>
                  <a:lnTo>
                    <a:pt x="1" y="631"/>
                  </a:lnTo>
                  <a:lnTo>
                    <a:pt x="1" y="690"/>
                  </a:lnTo>
                  <a:lnTo>
                    <a:pt x="20" y="749"/>
                  </a:lnTo>
                  <a:lnTo>
                    <a:pt x="60" y="788"/>
                  </a:lnTo>
                  <a:lnTo>
                    <a:pt x="99" y="828"/>
                  </a:lnTo>
                  <a:lnTo>
                    <a:pt x="158" y="848"/>
                  </a:lnTo>
                  <a:lnTo>
                    <a:pt x="217" y="848"/>
                  </a:lnTo>
                  <a:lnTo>
                    <a:pt x="473" y="828"/>
                  </a:lnTo>
                  <a:lnTo>
                    <a:pt x="709" y="788"/>
                  </a:lnTo>
                  <a:lnTo>
                    <a:pt x="1202" y="690"/>
                  </a:lnTo>
                  <a:lnTo>
                    <a:pt x="1694" y="572"/>
                  </a:lnTo>
                  <a:lnTo>
                    <a:pt x="2186" y="454"/>
                  </a:lnTo>
                  <a:lnTo>
                    <a:pt x="2265" y="414"/>
                  </a:lnTo>
                  <a:lnTo>
                    <a:pt x="2324" y="355"/>
                  </a:lnTo>
                  <a:lnTo>
                    <a:pt x="2364" y="296"/>
                  </a:lnTo>
                  <a:lnTo>
                    <a:pt x="2364" y="217"/>
                  </a:lnTo>
                  <a:lnTo>
                    <a:pt x="2344" y="139"/>
                  </a:lnTo>
                  <a:lnTo>
                    <a:pt x="2305" y="60"/>
                  </a:lnTo>
                  <a:lnTo>
                    <a:pt x="2246" y="20"/>
                  </a:lnTo>
                  <a:lnTo>
                    <a:pt x="216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63"/>
            <p:cNvSpPr/>
            <p:nvPr/>
          </p:nvSpPr>
          <p:spPr>
            <a:xfrm>
              <a:off x="4449125" y="-993275"/>
              <a:ext cx="83225" cy="22175"/>
            </a:xfrm>
            <a:custGeom>
              <a:rect b="b" l="l" r="r" t="t"/>
              <a:pathLst>
                <a:path extrusionOk="0" h="887" w="3329">
                  <a:moveTo>
                    <a:pt x="3092" y="0"/>
                  </a:moveTo>
                  <a:lnTo>
                    <a:pt x="2344" y="20"/>
                  </a:lnTo>
                  <a:lnTo>
                    <a:pt x="1950" y="20"/>
                  </a:lnTo>
                  <a:lnTo>
                    <a:pt x="1556" y="40"/>
                  </a:lnTo>
                  <a:lnTo>
                    <a:pt x="1182" y="79"/>
                  </a:lnTo>
                  <a:lnTo>
                    <a:pt x="808" y="158"/>
                  </a:lnTo>
                  <a:lnTo>
                    <a:pt x="434" y="256"/>
                  </a:lnTo>
                  <a:lnTo>
                    <a:pt x="276" y="315"/>
                  </a:lnTo>
                  <a:lnTo>
                    <a:pt x="99" y="394"/>
                  </a:lnTo>
                  <a:lnTo>
                    <a:pt x="59" y="434"/>
                  </a:lnTo>
                  <a:lnTo>
                    <a:pt x="20" y="493"/>
                  </a:lnTo>
                  <a:lnTo>
                    <a:pt x="0" y="552"/>
                  </a:lnTo>
                  <a:lnTo>
                    <a:pt x="0" y="611"/>
                  </a:lnTo>
                  <a:lnTo>
                    <a:pt x="0" y="670"/>
                  </a:lnTo>
                  <a:lnTo>
                    <a:pt x="20" y="709"/>
                  </a:lnTo>
                  <a:lnTo>
                    <a:pt x="79" y="749"/>
                  </a:lnTo>
                  <a:lnTo>
                    <a:pt x="138" y="788"/>
                  </a:lnTo>
                  <a:lnTo>
                    <a:pt x="296" y="827"/>
                  </a:lnTo>
                  <a:lnTo>
                    <a:pt x="493" y="867"/>
                  </a:lnTo>
                  <a:lnTo>
                    <a:pt x="867" y="886"/>
                  </a:lnTo>
                  <a:lnTo>
                    <a:pt x="1241" y="867"/>
                  </a:lnTo>
                  <a:lnTo>
                    <a:pt x="1635" y="827"/>
                  </a:lnTo>
                  <a:lnTo>
                    <a:pt x="2009" y="768"/>
                  </a:lnTo>
                  <a:lnTo>
                    <a:pt x="2403" y="709"/>
                  </a:lnTo>
                  <a:lnTo>
                    <a:pt x="3112" y="552"/>
                  </a:lnTo>
                  <a:lnTo>
                    <a:pt x="3210" y="512"/>
                  </a:lnTo>
                  <a:lnTo>
                    <a:pt x="3289" y="434"/>
                  </a:lnTo>
                  <a:lnTo>
                    <a:pt x="3309" y="355"/>
                  </a:lnTo>
                  <a:lnTo>
                    <a:pt x="3328" y="256"/>
                  </a:lnTo>
                  <a:lnTo>
                    <a:pt x="3309" y="158"/>
                  </a:lnTo>
                  <a:lnTo>
                    <a:pt x="3269" y="79"/>
                  </a:lnTo>
                  <a:lnTo>
                    <a:pt x="3190" y="20"/>
                  </a:lnTo>
                  <a:lnTo>
                    <a:pt x="309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63"/>
            <p:cNvSpPr/>
            <p:nvPr/>
          </p:nvSpPr>
          <p:spPr>
            <a:xfrm>
              <a:off x="4044925" y="-918450"/>
              <a:ext cx="63050" cy="19725"/>
            </a:xfrm>
            <a:custGeom>
              <a:rect b="b" l="l" r="r" t="t"/>
              <a:pathLst>
                <a:path extrusionOk="0" h="789" w="2522">
                  <a:moveTo>
                    <a:pt x="1182" y="1"/>
                  </a:moveTo>
                  <a:lnTo>
                    <a:pt x="906" y="20"/>
                  </a:lnTo>
                  <a:lnTo>
                    <a:pt x="631" y="79"/>
                  </a:lnTo>
                  <a:lnTo>
                    <a:pt x="355" y="158"/>
                  </a:lnTo>
                  <a:lnTo>
                    <a:pt x="99" y="257"/>
                  </a:lnTo>
                  <a:lnTo>
                    <a:pt x="60" y="296"/>
                  </a:lnTo>
                  <a:lnTo>
                    <a:pt x="20" y="355"/>
                  </a:lnTo>
                  <a:lnTo>
                    <a:pt x="1" y="394"/>
                  </a:lnTo>
                  <a:lnTo>
                    <a:pt x="1" y="454"/>
                  </a:lnTo>
                  <a:lnTo>
                    <a:pt x="1" y="513"/>
                  </a:lnTo>
                  <a:lnTo>
                    <a:pt x="20" y="572"/>
                  </a:lnTo>
                  <a:lnTo>
                    <a:pt x="60" y="611"/>
                  </a:lnTo>
                  <a:lnTo>
                    <a:pt x="119" y="631"/>
                  </a:lnTo>
                  <a:lnTo>
                    <a:pt x="375" y="690"/>
                  </a:lnTo>
                  <a:lnTo>
                    <a:pt x="631" y="710"/>
                  </a:lnTo>
                  <a:lnTo>
                    <a:pt x="1143" y="749"/>
                  </a:lnTo>
                  <a:lnTo>
                    <a:pt x="1655" y="749"/>
                  </a:lnTo>
                  <a:lnTo>
                    <a:pt x="2167" y="788"/>
                  </a:lnTo>
                  <a:lnTo>
                    <a:pt x="2226" y="788"/>
                  </a:lnTo>
                  <a:lnTo>
                    <a:pt x="2305" y="769"/>
                  </a:lnTo>
                  <a:lnTo>
                    <a:pt x="2344" y="749"/>
                  </a:lnTo>
                  <a:lnTo>
                    <a:pt x="2403" y="710"/>
                  </a:lnTo>
                  <a:lnTo>
                    <a:pt x="2462" y="631"/>
                  </a:lnTo>
                  <a:lnTo>
                    <a:pt x="2502" y="513"/>
                  </a:lnTo>
                  <a:lnTo>
                    <a:pt x="2521" y="394"/>
                  </a:lnTo>
                  <a:lnTo>
                    <a:pt x="2482" y="296"/>
                  </a:lnTo>
                  <a:lnTo>
                    <a:pt x="2462" y="237"/>
                  </a:lnTo>
                  <a:lnTo>
                    <a:pt x="2423" y="198"/>
                  </a:lnTo>
                  <a:lnTo>
                    <a:pt x="2364" y="158"/>
                  </a:lnTo>
                  <a:lnTo>
                    <a:pt x="2305" y="138"/>
                  </a:lnTo>
                  <a:lnTo>
                    <a:pt x="2029" y="60"/>
                  </a:lnTo>
                  <a:lnTo>
                    <a:pt x="1753" y="20"/>
                  </a:lnTo>
                  <a:lnTo>
                    <a:pt x="147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63"/>
            <p:cNvSpPr/>
            <p:nvPr/>
          </p:nvSpPr>
          <p:spPr>
            <a:xfrm>
              <a:off x="5809400" y="-1746025"/>
              <a:ext cx="76325" cy="26600"/>
            </a:xfrm>
            <a:custGeom>
              <a:rect b="b" l="l" r="r" t="t"/>
              <a:pathLst>
                <a:path extrusionOk="0" h="1064" w="3053">
                  <a:moveTo>
                    <a:pt x="138" y="0"/>
                  </a:moveTo>
                  <a:lnTo>
                    <a:pt x="79" y="20"/>
                  </a:lnTo>
                  <a:lnTo>
                    <a:pt x="39" y="40"/>
                  </a:lnTo>
                  <a:lnTo>
                    <a:pt x="20" y="79"/>
                  </a:lnTo>
                  <a:lnTo>
                    <a:pt x="0" y="118"/>
                  </a:lnTo>
                  <a:lnTo>
                    <a:pt x="0" y="177"/>
                  </a:lnTo>
                  <a:lnTo>
                    <a:pt x="20" y="236"/>
                  </a:lnTo>
                  <a:lnTo>
                    <a:pt x="39" y="276"/>
                  </a:lnTo>
                  <a:lnTo>
                    <a:pt x="79" y="296"/>
                  </a:lnTo>
                  <a:lnTo>
                    <a:pt x="394" y="433"/>
                  </a:lnTo>
                  <a:lnTo>
                    <a:pt x="729" y="571"/>
                  </a:lnTo>
                  <a:lnTo>
                    <a:pt x="1064" y="670"/>
                  </a:lnTo>
                  <a:lnTo>
                    <a:pt x="1398" y="768"/>
                  </a:lnTo>
                  <a:lnTo>
                    <a:pt x="2088" y="926"/>
                  </a:lnTo>
                  <a:lnTo>
                    <a:pt x="2757" y="1064"/>
                  </a:lnTo>
                  <a:lnTo>
                    <a:pt x="2875" y="1064"/>
                  </a:lnTo>
                  <a:lnTo>
                    <a:pt x="2954" y="1044"/>
                  </a:lnTo>
                  <a:lnTo>
                    <a:pt x="3013" y="965"/>
                  </a:lnTo>
                  <a:lnTo>
                    <a:pt x="3052" y="886"/>
                  </a:lnTo>
                  <a:lnTo>
                    <a:pt x="3052" y="788"/>
                  </a:lnTo>
                  <a:lnTo>
                    <a:pt x="3013" y="709"/>
                  </a:lnTo>
                  <a:lnTo>
                    <a:pt x="2954" y="630"/>
                  </a:lnTo>
                  <a:lnTo>
                    <a:pt x="2856" y="571"/>
                  </a:lnTo>
                  <a:lnTo>
                    <a:pt x="2186" y="394"/>
                  </a:lnTo>
                  <a:lnTo>
                    <a:pt x="1516" y="217"/>
                  </a:lnTo>
                  <a:lnTo>
                    <a:pt x="1162" y="138"/>
                  </a:lnTo>
                  <a:lnTo>
                    <a:pt x="827" y="79"/>
                  </a:lnTo>
                  <a:lnTo>
                    <a:pt x="492" y="40"/>
                  </a:lnTo>
                  <a:lnTo>
                    <a:pt x="13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63"/>
            <p:cNvSpPr/>
            <p:nvPr/>
          </p:nvSpPr>
          <p:spPr>
            <a:xfrm>
              <a:off x="5535650" y="-1785425"/>
              <a:ext cx="46800" cy="23175"/>
            </a:xfrm>
            <a:custGeom>
              <a:rect b="b" l="l" r="r" t="t"/>
              <a:pathLst>
                <a:path extrusionOk="0" h="927" w="1872">
                  <a:moveTo>
                    <a:pt x="671" y="1"/>
                  </a:moveTo>
                  <a:lnTo>
                    <a:pt x="454" y="20"/>
                  </a:lnTo>
                  <a:lnTo>
                    <a:pt x="336" y="60"/>
                  </a:lnTo>
                  <a:lnTo>
                    <a:pt x="237" y="119"/>
                  </a:lnTo>
                  <a:lnTo>
                    <a:pt x="139" y="178"/>
                  </a:lnTo>
                  <a:lnTo>
                    <a:pt x="60" y="257"/>
                  </a:lnTo>
                  <a:lnTo>
                    <a:pt x="21" y="316"/>
                  </a:lnTo>
                  <a:lnTo>
                    <a:pt x="1" y="395"/>
                  </a:lnTo>
                  <a:lnTo>
                    <a:pt x="1" y="473"/>
                  </a:lnTo>
                  <a:lnTo>
                    <a:pt x="40" y="552"/>
                  </a:lnTo>
                  <a:lnTo>
                    <a:pt x="119" y="611"/>
                  </a:lnTo>
                  <a:lnTo>
                    <a:pt x="178" y="670"/>
                  </a:lnTo>
                  <a:lnTo>
                    <a:pt x="355" y="769"/>
                  </a:lnTo>
                  <a:lnTo>
                    <a:pt x="533" y="828"/>
                  </a:lnTo>
                  <a:lnTo>
                    <a:pt x="730" y="848"/>
                  </a:lnTo>
                  <a:lnTo>
                    <a:pt x="1143" y="887"/>
                  </a:lnTo>
                  <a:lnTo>
                    <a:pt x="1517" y="926"/>
                  </a:lnTo>
                  <a:lnTo>
                    <a:pt x="1635" y="926"/>
                  </a:lnTo>
                  <a:lnTo>
                    <a:pt x="1714" y="887"/>
                  </a:lnTo>
                  <a:lnTo>
                    <a:pt x="1793" y="828"/>
                  </a:lnTo>
                  <a:lnTo>
                    <a:pt x="1832" y="749"/>
                  </a:lnTo>
                  <a:lnTo>
                    <a:pt x="1872" y="670"/>
                  </a:lnTo>
                  <a:lnTo>
                    <a:pt x="1872" y="572"/>
                  </a:lnTo>
                  <a:lnTo>
                    <a:pt x="1832" y="493"/>
                  </a:lnTo>
                  <a:lnTo>
                    <a:pt x="1773" y="395"/>
                  </a:lnTo>
                  <a:lnTo>
                    <a:pt x="1576" y="257"/>
                  </a:lnTo>
                  <a:lnTo>
                    <a:pt x="1360" y="139"/>
                  </a:lnTo>
                  <a:lnTo>
                    <a:pt x="1143" y="60"/>
                  </a:lnTo>
                  <a:lnTo>
                    <a:pt x="88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63"/>
            <p:cNvSpPr/>
            <p:nvPr/>
          </p:nvSpPr>
          <p:spPr>
            <a:xfrm>
              <a:off x="5411100" y="-1812000"/>
              <a:ext cx="68475" cy="34000"/>
            </a:xfrm>
            <a:custGeom>
              <a:rect b="b" l="l" r="r" t="t"/>
              <a:pathLst>
                <a:path extrusionOk="0" h="1360" w="2739">
                  <a:moveTo>
                    <a:pt x="158" y="0"/>
                  </a:moveTo>
                  <a:lnTo>
                    <a:pt x="119" y="20"/>
                  </a:lnTo>
                  <a:lnTo>
                    <a:pt x="60" y="59"/>
                  </a:lnTo>
                  <a:lnTo>
                    <a:pt x="20" y="99"/>
                  </a:lnTo>
                  <a:lnTo>
                    <a:pt x="1" y="158"/>
                  </a:lnTo>
                  <a:lnTo>
                    <a:pt x="1" y="197"/>
                  </a:lnTo>
                  <a:lnTo>
                    <a:pt x="1" y="256"/>
                  </a:lnTo>
                  <a:lnTo>
                    <a:pt x="40" y="315"/>
                  </a:lnTo>
                  <a:lnTo>
                    <a:pt x="158" y="434"/>
                  </a:lnTo>
                  <a:lnTo>
                    <a:pt x="276" y="532"/>
                  </a:lnTo>
                  <a:lnTo>
                    <a:pt x="532" y="729"/>
                  </a:lnTo>
                  <a:lnTo>
                    <a:pt x="808" y="887"/>
                  </a:lnTo>
                  <a:lnTo>
                    <a:pt x="1123" y="1005"/>
                  </a:lnTo>
                  <a:lnTo>
                    <a:pt x="1419" y="1123"/>
                  </a:lnTo>
                  <a:lnTo>
                    <a:pt x="1753" y="1202"/>
                  </a:lnTo>
                  <a:lnTo>
                    <a:pt x="2384" y="1359"/>
                  </a:lnTo>
                  <a:lnTo>
                    <a:pt x="2521" y="1359"/>
                  </a:lnTo>
                  <a:lnTo>
                    <a:pt x="2580" y="1339"/>
                  </a:lnTo>
                  <a:lnTo>
                    <a:pt x="2620" y="1300"/>
                  </a:lnTo>
                  <a:lnTo>
                    <a:pt x="2659" y="1261"/>
                  </a:lnTo>
                  <a:lnTo>
                    <a:pt x="2699" y="1202"/>
                  </a:lnTo>
                  <a:lnTo>
                    <a:pt x="2738" y="1103"/>
                  </a:lnTo>
                  <a:lnTo>
                    <a:pt x="2738" y="965"/>
                  </a:lnTo>
                  <a:lnTo>
                    <a:pt x="2699" y="867"/>
                  </a:lnTo>
                  <a:lnTo>
                    <a:pt x="2659" y="808"/>
                  </a:lnTo>
                  <a:lnTo>
                    <a:pt x="2600" y="768"/>
                  </a:lnTo>
                  <a:lnTo>
                    <a:pt x="2541" y="729"/>
                  </a:lnTo>
                  <a:lnTo>
                    <a:pt x="2482" y="709"/>
                  </a:lnTo>
                  <a:lnTo>
                    <a:pt x="1911" y="552"/>
                  </a:lnTo>
                  <a:lnTo>
                    <a:pt x="1340" y="355"/>
                  </a:lnTo>
                  <a:lnTo>
                    <a:pt x="788" y="178"/>
                  </a:lnTo>
                  <a:lnTo>
                    <a:pt x="21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63"/>
            <p:cNvSpPr/>
            <p:nvPr/>
          </p:nvSpPr>
          <p:spPr>
            <a:xfrm>
              <a:off x="5165450" y="-1897675"/>
              <a:ext cx="60575" cy="24150"/>
            </a:xfrm>
            <a:custGeom>
              <a:rect b="b" l="l" r="r" t="t"/>
              <a:pathLst>
                <a:path extrusionOk="0" h="966" w="2423">
                  <a:moveTo>
                    <a:pt x="611" y="1"/>
                  </a:moveTo>
                  <a:lnTo>
                    <a:pt x="473" y="21"/>
                  </a:lnTo>
                  <a:lnTo>
                    <a:pt x="335" y="60"/>
                  </a:lnTo>
                  <a:lnTo>
                    <a:pt x="197" y="119"/>
                  </a:lnTo>
                  <a:lnTo>
                    <a:pt x="79" y="198"/>
                  </a:lnTo>
                  <a:lnTo>
                    <a:pt x="20" y="257"/>
                  </a:lnTo>
                  <a:lnTo>
                    <a:pt x="0" y="336"/>
                  </a:lnTo>
                  <a:lnTo>
                    <a:pt x="20" y="414"/>
                  </a:lnTo>
                  <a:lnTo>
                    <a:pt x="79" y="473"/>
                  </a:lnTo>
                  <a:lnTo>
                    <a:pt x="177" y="533"/>
                  </a:lnTo>
                  <a:lnTo>
                    <a:pt x="315" y="592"/>
                  </a:lnTo>
                  <a:lnTo>
                    <a:pt x="551" y="670"/>
                  </a:lnTo>
                  <a:lnTo>
                    <a:pt x="1083" y="769"/>
                  </a:lnTo>
                  <a:lnTo>
                    <a:pt x="1615" y="867"/>
                  </a:lnTo>
                  <a:lnTo>
                    <a:pt x="1891" y="907"/>
                  </a:lnTo>
                  <a:lnTo>
                    <a:pt x="2147" y="946"/>
                  </a:lnTo>
                  <a:lnTo>
                    <a:pt x="2225" y="966"/>
                  </a:lnTo>
                  <a:lnTo>
                    <a:pt x="2304" y="926"/>
                  </a:lnTo>
                  <a:lnTo>
                    <a:pt x="2363" y="887"/>
                  </a:lnTo>
                  <a:lnTo>
                    <a:pt x="2403" y="828"/>
                  </a:lnTo>
                  <a:lnTo>
                    <a:pt x="2422" y="749"/>
                  </a:lnTo>
                  <a:lnTo>
                    <a:pt x="2422" y="670"/>
                  </a:lnTo>
                  <a:lnTo>
                    <a:pt x="2383" y="592"/>
                  </a:lnTo>
                  <a:lnTo>
                    <a:pt x="2344" y="552"/>
                  </a:lnTo>
                  <a:lnTo>
                    <a:pt x="2107" y="395"/>
                  </a:lnTo>
                  <a:lnTo>
                    <a:pt x="1832" y="257"/>
                  </a:lnTo>
                  <a:lnTo>
                    <a:pt x="1536" y="139"/>
                  </a:lnTo>
                  <a:lnTo>
                    <a:pt x="1221" y="60"/>
                  </a:lnTo>
                  <a:lnTo>
                    <a:pt x="90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22" name="Google Shape;2122;p63"/>
          <p:cNvSpPr txBox="1"/>
          <p:nvPr/>
        </p:nvSpPr>
        <p:spPr>
          <a:xfrm>
            <a:off x="-203175" y="727125"/>
            <a:ext cx="5015100" cy="3740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Char char="●"/>
            </a:pPr>
            <a:r>
              <a:rPr b="1" lang="en" sz="1100"/>
              <a:t>Ίδρυση του Άουσβιτς (1940):</a:t>
            </a:r>
            <a:r>
              <a:rPr lang="en" sz="1100"/>
              <a:t> Δημιουργήθηκε από τους Ναζί κοντά στην πόλη Οσβιέτσιμ της Πολωνίας, η οποία μετονομάστηκε σε Άουσβιτς.</a:t>
            </a:r>
            <a:br>
              <a:rPr lang="en" sz="1100"/>
            </a:br>
            <a:endParaRPr sz="1100"/>
          </a:p>
          <a:p>
            <a:pPr indent="-298450" lvl="0" marL="457200" rtl="0" algn="l">
              <a:spcBef>
                <a:spcPts val="0"/>
              </a:spcBef>
              <a:spcAft>
                <a:spcPts val="0"/>
              </a:spcAft>
              <a:buSzPts val="1100"/>
              <a:buChar char="●"/>
            </a:pPr>
            <a:r>
              <a:rPr b="1" lang="en" sz="1100"/>
              <a:t>Αρχικός σκοπός:</a:t>
            </a:r>
            <a:r>
              <a:rPr lang="en" sz="1100"/>
              <a:t> Σχεδιάστηκε για να στεγάσει τον αυξανόμενο αριθμό Πολωνών κρατουμένων, λόγω υπερπλήρωσης των φυλακών.</a:t>
            </a:r>
            <a:br>
              <a:rPr lang="en" sz="1100"/>
            </a:br>
            <a:endParaRPr sz="1100"/>
          </a:p>
          <a:p>
            <a:pPr indent="-298450" lvl="0" marL="457200" rtl="0" algn="l">
              <a:spcBef>
                <a:spcPts val="0"/>
              </a:spcBef>
              <a:spcAft>
                <a:spcPts val="0"/>
              </a:spcAft>
              <a:buSzPts val="1100"/>
              <a:buChar char="●"/>
            </a:pPr>
            <a:r>
              <a:rPr b="1" lang="en" sz="1100"/>
              <a:t>Μέσο τρόμου και καταστολής:</a:t>
            </a:r>
            <a:r>
              <a:rPr lang="en" sz="1100"/>
              <a:t> Από την αρχή έως το τέλος του πολέμου, λειτούργησε ως εργαλείο φόβου και καταστολής, όπως και άλλα στρατόπεδα.</a:t>
            </a:r>
            <a:br>
              <a:rPr lang="en" sz="1100"/>
            </a:br>
            <a:endParaRPr sz="1100"/>
          </a:p>
          <a:p>
            <a:pPr indent="-298450" lvl="0" marL="457200" rtl="0" algn="l">
              <a:spcBef>
                <a:spcPts val="0"/>
              </a:spcBef>
              <a:spcAft>
                <a:spcPts val="0"/>
              </a:spcAft>
              <a:buSzPts val="1100"/>
              <a:buChar char="●"/>
            </a:pPr>
            <a:r>
              <a:rPr b="1" lang="en" sz="1100"/>
              <a:t>Μετατροπή σε κέντρο μαζικής εξόντωσης (1942):</a:t>
            </a:r>
            <a:r>
              <a:rPr lang="en" sz="1100"/>
              <a:t> Εξελίχθηκε στον μεγαλύτερο χώρο συστηματικής δολοφονίας των Εβραίων της Ευρώπης.</a:t>
            </a:r>
            <a:br>
              <a:rPr lang="en" sz="1100"/>
            </a:br>
            <a:endParaRPr sz="1100"/>
          </a:p>
          <a:p>
            <a:pPr indent="-298450" lvl="0" marL="457200" rtl="0" algn="l">
              <a:spcBef>
                <a:spcPts val="0"/>
              </a:spcBef>
              <a:spcAft>
                <a:spcPts val="0"/>
              </a:spcAft>
              <a:buSzPts val="1100"/>
              <a:buChar char="●"/>
            </a:pPr>
            <a:r>
              <a:rPr b="1" lang="en" sz="1100"/>
              <a:t>Ρόλος των SS:</a:t>
            </a:r>
            <a:r>
              <a:rPr lang="en" sz="1100"/>
              <a:t> Η διοίκηση του Άουσβιτς ανατέθηκε στα SS, την επίλεκτη ναζιστική οργάνωση με </a:t>
            </a:r>
            <a:r>
              <a:rPr lang="en" sz="1100"/>
              <a:t>ευρύτερες</a:t>
            </a:r>
            <a:r>
              <a:rPr lang="en" sz="1100"/>
              <a:t> εξουσίες.</a:t>
            </a:r>
            <a:br>
              <a:rPr lang="en" sz="1100"/>
            </a:br>
            <a:endParaRPr sz="1100"/>
          </a:p>
          <a:p>
            <a:pPr indent="-298450" lvl="0" marL="457200" rtl="0" algn="l">
              <a:spcBef>
                <a:spcPts val="0"/>
              </a:spcBef>
              <a:spcAft>
                <a:spcPts val="0"/>
              </a:spcAft>
              <a:buSzPts val="1100"/>
              <a:buChar char="●"/>
            </a:pPr>
            <a:r>
              <a:rPr b="1" lang="en" sz="1100"/>
              <a:t>Αρμοδιότητες των SS:</a:t>
            </a:r>
            <a:r>
              <a:rPr lang="en" sz="1100"/>
              <a:t> Είχαν τον πλήρη έλεγχο όλων των στρατοπέδων συγκέντρωσης και ήταν υπεύθυνα για την υλοποίηση της πολιτικής εξόντωσης του ναζιστικού καθεστώτος.</a:t>
            </a:r>
            <a:endParaRPr sz="1100"/>
          </a:p>
        </p:txBody>
      </p:sp>
      <p:pic>
        <p:nvPicPr>
          <p:cNvPr id="2123" name="Google Shape;2123;p63" title="1000027535.jpg"/>
          <p:cNvPicPr preferRelativeResize="0"/>
          <p:nvPr/>
        </p:nvPicPr>
        <p:blipFill>
          <a:blip r:embed="rId3">
            <a:alphaModFix/>
          </a:blip>
          <a:stretch>
            <a:fillRect/>
          </a:stretch>
        </p:blipFill>
        <p:spPr>
          <a:xfrm rot="-5400000">
            <a:off x="5813723" y="-546299"/>
            <a:ext cx="2299174" cy="42127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083"/>
                                        </p:tgtEl>
                                        <p:attrNameLst>
                                          <p:attrName>style.visibility</p:attrName>
                                        </p:attrNameLst>
                                      </p:cBhvr>
                                      <p:to>
                                        <p:strVal val="visible"/>
                                      </p:to>
                                    </p:set>
                                    <p:animEffect filter="fade" transition="in">
                                      <p:cBhvr>
                                        <p:cTn dur="1000"/>
                                        <p:tgtEl>
                                          <p:spTgt spid="2083"/>
                                        </p:tgtEl>
                                      </p:cBhvr>
                                    </p:animEffect>
                                  </p:childTnLst>
                                </p:cTn>
                              </p:par>
                              <p:par>
                                <p:cTn fill="hold" nodeType="withEffect" presetClass="entr" presetID="10" presetSubtype="0">
                                  <p:stCondLst>
                                    <p:cond delay="0"/>
                                  </p:stCondLst>
                                  <p:childTnLst>
                                    <p:set>
                                      <p:cBhvr>
                                        <p:cTn dur="1" fill="hold">
                                          <p:stCondLst>
                                            <p:cond delay="0"/>
                                          </p:stCondLst>
                                        </p:cTn>
                                        <p:tgtEl>
                                          <p:spTgt spid="2028"/>
                                        </p:tgtEl>
                                        <p:attrNameLst>
                                          <p:attrName>style.visibility</p:attrName>
                                        </p:attrNameLst>
                                      </p:cBhvr>
                                      <p:to>
                                        <p:strVal val="visible"/>
                                      </p:to>
                                    </p:set>
                                    <p:animEffect filter="fade" transition="in">
                                      <p:cBhvr>
                                        <p:cTn dur="1000"/>
                                        <p:tgtEl>
                                          <p:spTgt spid="20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7" name="Shape 2127"/>
        <p:cNvGrpSpPr/>
        <p:nvPr/>
      </p:nvGrpSpPr>
      <p:grpSpPr>
        <a:xfrm>
          <a:off x="0" y="0"/>
          <a:ext cx="0" cy="0"/>
          <a:chOff x="0" y="0"/>
          <a:chExt cx="0" cy="0"/>
        </a:xfrm>
      </p:grpSpPr>
      <p:sp>
        <p:nvSpPr>
          <p:cNvPr id="2128" name="Google Shape;2128;p64"/>
          <p:cNvSpPr txBox="1"/>
          <p:nvPr>
            <p:ph type="title"/>
          </p:nvPr>
        </p:nvSpPr>
        <p:spPr>
          <a:xfrm>
            <a:off x="1123400" y="1863498"/>
            <a:ext cx="4553700" cy="194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NORMANDY LANDINGS</a:t>
            </a:r>
            <a:endParaRPr/>
          </a:p>
        </p:txBody>
      </p:sp>
      <p:sp>
        <p:nvSpPr>
          <p:cNvPr id="2129" name="Google Shape;2129;p64"/>
          <p:cNvSpPr txBox="1"/>
          <p:nvPr>
            <p:ph idx="1" type="subTitle"/>
          </p:nvPr>
        </p:nvSpPr>
        <p:spPr>
          <a:xfrm>
            <a:off x="5299250" y="485546"/>
            <a:ext cx="4018200" cy="52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Τρενο </a:t>
            </a:r>
            <a:r>
              <a:rPr lang="en"/>
              <a:t>περισυλλογης</a:t>
            </a:r>
            <a:r>
              <a:rPr lang="en"/>
              <a:t> ανθρωπων</a:t>
            </a:r>
            <a:endParaRPr/>
          </a:p>
        </p:txBody>
      </p:sp>
      <p:sp>
        <p:nvSpPr>
          <p:cNvPr id="2130" name="Google Shape;2130;p64"/>
          <p:cNvSpPr txBox="1"/>
          <p:nvPr>
            <p:ph idx="2" type="title"/>
          </p:nvPr>
        </p:nvSpPr>
        <p:spPr>
          <a:xfrm>
            <a:off x="1123400" y="1008450"/>
            <a:ext cx="2328000" cy="77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2</a:t>
            </a:r>
            <a:endParaRPr/>
          </a:p>
        </p:txBody>
      </p:sp>
      <p:grpSp>
        <p:nvGrpSpPr>
          <p:cNvPr id="2131" name="Google Shape;2131;p64"/>
          <p:cNvGrpSpPr/>
          <p:nvPr/>
        </p:nvGrpSpPr>
        <p:grpSpPr>
          <a:xfrm>
            <a:off x="3457684" y="4826864"/>
            <a:ext cx="270464" cy="117823"/>
            <a:chOff x="2903262" y="4795769"/>
            <a:chExt cx="373776" cy="162828"/>
          </a:xfrm>
        </p:grpSpPr>
        <p:sp>
          <p:nvSpPr>
            <p:cNvPr id="2132" name="Google Shape;2132;p64"/>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64"/>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64"/>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35" name="Google Shape;2135;p64"/>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uFill>
                  <a:noFill/>
                </a:uFill>
                <a:hlinkClick action="ppaction://hlinkshowjump?jump=nextslide">
                  <a:extLst>
                    <a:ext uri="{A12FA001-AC4F-418D-AE19-62706E023703}">
                      <ahyp:hlinkClr val="tx"/>
                    </a:ext>
                  </a:extLst>
                </a:hlinkClick>
              </a:rPr>
              <a:t>Next</a:t>
            </a:r>
            <a:endParaRPr sz="1500">
              <a:solidFill>
                <a:schemeClr val="lt1"/>
              </a:solidFill>
            </a:endParaRPr>
          </a:p>
        </p:txBody>
      </p:sp>
      <p:sp>
        <p:nvSpPr>
          <p:cNvPr id="2136" name="Google Shape;2136;p64"/>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lt1"/>
                </a:solidFill>
                <a:uFill>
                  <a:noFill/>
                </a:uFill>
                <a:hlinkClick action="ppaction://hlinkshowjump?jump=previousslide">
                  <a:extLst>
                    <a:ext uri="{A12FA001-AC4F-418D-AE19-62706E023703}">
                      <ahyp:hlinkClr val="tx"/>
                    </a:ext>
                  </a:extLst>
                </a:hlinkClick>
              </a:rPr>
              <a:t>Previous</a:t>
            </a:r>
            <a:endParaRPr sz="1500">
              <a:solidFill>
                <a:schemeClr val="lt1"/>
              </a:solidFill>
            </a:endParaRPr>
          </a:p>
        </p:txBody>
      </p:sp>
      <p:grpSp>
        <p:nvGrpSpPr>
          <p:cNvPr id="2137" name="Google Shape;2137;p64"/>
          <p:cNvGrpSpPr/>
          <p:nvPr/>
        </p:nvGrpSpPr>
        <p:grpSpPr>
          <a:xfrm flipH="1">
            <a:off x="5082261" y="4826864"/>
            <a:ext cx="270464" cy="117823"/>
            <a:chOff x="2903262" y="4795769"/>
            <a:chExt cx="373776" cy="162828"/>
          </a:xfrm>
        </p:grpSpPr>
        <p:sp>
          <p:nvSpPr>
            <p:cNvPr id="2138" name="Google Shape;2138;p64"/>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64"/>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64"/>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41" name="Google Shape;2141;p64" title="IMG-6204ebc040736a422afbc5b832c0f074-V.jpg"/>
          <p:cNvPicPr preferRelativeResize="0"/>
          <p:nvPr/>
        </p:nvPicPr>
        <p:blipFill>
          <a:blip r:embed="rId3">
            <a:alphaModFix/>
          </a:blip>
          <a:stretch>
            <a:fillRect/>
          </a:stretch>
        </p:blipFill>
        <p:spPr>
          <a:xfrm>
            <a:off x="127925" y="88600"/>
            <a:ext cx="4954324" cy="3764850"/>
          </a:xfrm>
          <a:prstGeom prst="rect">
            <a:avLst/>
          </a:prstGeom>
          <a:noFill/>
          <a:ln>
            <a:noFill/>
          </a:ln>
        </p:spPr>
      </p:pic>
      <p:pic>
        <p:nvPicPr>
          <p:cNvPr id="2142" name="Google Shape;2142;p64" title="IMG-bb45a17e7316de2496c69e20381e787c-V.jpg"/>
          <p:cNvPicPr preferRelativeResize="0"/>
          <p:nvPr/>
        </p:nvPicPr>
        <p:blipFill>
          <a:blip r:embed="rId4">
            <a:alphaModFix/>
          </a:blip>
          <a:stretch>
            <a:fillRect/>
          </a:stretch>
        </p:blipFill>
        <p:spPr>
          <a:xfrm>
            <a:off x="5187875" y="849248"/>
            <a:ext cx="3857625" cy="38017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6" name="Shape 2146"/>
        <p:cNvGrpSpPr/>
        <p:nvPr/>
      </p:nvGrpSpPr>
      <p:grpSpPr>
        <a:xfrm>
          <a:off x="0" y="0"/>
          <a:ext cx="0" cy="0"/>
          <a:chOff x="0" y="0"/>
          <a:chExt cx="0" cy="0"/>
        </a:xfrm>
      </p:grpSpPr>
      <p:grpSp>
        <p:nvGrpSpPr>
          <p:cNvPr id="2147" name="Google Shape;2147;p65"/>
          <p:cNvGrpSpPr/>
          <p:nvPr/>
        </p:nvGrpSpPr>
        <p:grpSpPr>
          <a:xfrm flipH="1" rot="10800000">
            <a:off x="2657475" y="4650619"/>
            <a:ext cx="3829050" cy="936057"/>
            <a:chOff x="238125" y="1984300"/>
            <a:chExt cx="7143750" cy="1746375"/>
          </a:xfrm>
        </p:grpSpPr>
        <p:sp>
          <p:nvSpPr>
            <p:cNvPr id="2148" name="Google Shape;2148;p65"/>
            <p:cNvSpPr/>
            <p:nvPr/>
          </p:nvSpPr>
          <p:spPr>
            <a:xfrm>
              <a:off x="238125" y="1984300"/>
              <a:ext cx="7143750" cy="1746375"/>
            </a:xfrm>
            <a:custGeom>
              <a:rect b="b" l="l" r="r" t="t"/>
              <a:pathLst>
                <a:path extrusionOk="0" h="69855" w="28575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65"/>
            <p:cNvSpPr/>
            <p:nvPr/>
          </p:nvSpPr>
          <p:spPr>
            <a:xfrm>
              <a:off x="392325" y="2533300"/>
              <a:ext cx="18600" cy="14575"/>
            </a:xfrm>
            <a:custGeom>
              <a:rect b="b" l="l" r="r" t="t"/>
              <a:pathLst>
                <a:path extrusionOk="0" h="583" w="744">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65"/>
            <p:cNvSpPr/>
            <p:nvPr/>
          </p:nvSpPr>
          <p:spPr>
            <a:xfrm>
              <a:off x="905825" y="2129625"/>
              <a:ext cx="16175" cy="11325"/>
            </a:xfrm>
            <a:custGeom>
              <a:rect b="b" l="l" r="r" t="t"/>
              <a:pathLst>
                <a:path extrusionOk="0" h="453" w="647">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65"/>
            <p:cNvSpPr/>
            <p:nvPr/>
          </p:nvSpPr>
          <p:spPr>
            <a:xfrm>
              <a:off x="935700" y="2058575"/>
              <a:ext cx="16175" cy="9700"/>
            </a:xfrm>
            <a:custGeom>
              <a:rect b="b" l="l" r="r" t="t"/>
              <a:pathLst>
                <a:path extrusionOk="0" h="388" w="647">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65"/>
            <p:cNvSpPr/>
            <p:nvPr/>
          </p:nvSpPr>
          <p:spPr>
            <a:xfrm>
              <a:off x="946200" y="2107000"/>
              <a:ext cx="12125" cy="12150"/>
            </a:xfrm>
            <a:custGeom>
              <a:rect b="b" l="l" r="r" t="t"/>
              <a:pathLst>
                <a:path extrusionOk="0" h="486" w="485">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65"/>
            <p:cNvSpPr/>
            <p:nvPr/>
          </p:nvSpPr>
          <p:spPr>
            <a:xfrm>
              <a:off x="963150" y="2050500"/>
              <a:ext cx="10525" cy="15350"/>
            </a:xfrm>
            <a:custGeom>
              <a:rect b="b" l="l" r="r" t="t"/>
              <a:pathLst>
                <a:path extrusionOk="0" h="614" w="421">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65"/>
            <p:cNvSpPr/>
            <p:nvPr/>
          </p:nvSpPr>
          <p:spPr>
            <a:xfrm>
              <a:off x="970400" y="2025475"/>
              <a:ext cx="16175" cy="8100"/>
            </a:xfrm>
            <a:custGeom>
              <a:rect b="b" l="l" r="r" t="t"/>
              <a:pathLst>
                <a:path extrusionOk="0" h="324" w="647">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65"/>
            <p:cNvSpPr/>
            <p:nvPr/>
          </p:nvSpPr>
          <p:spPr>
            <a:xfrm>
              <a:off x="933275" y="2207125"/>
              <a:ext cx="7300" cy="18600"/>
            </a:xfrm>
            <a:custGeom>
              <a:rect b="b" l="l" r="r" t="t"/>
              <a:pathLst>
                <a:path extrusionOk="0" h="744" w="292">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65"/>
            <p:cNvSpPr/>
            <p:nvPr/>
          </p:nvSpPr>
          <p:spPr>
            <a:xfrm>
              <a:off x="969600" y="2090850"/>
              <a:ext cx="15375" cy="25875"/>
            </a:xfrm>
            <a:custGeom>
              <a:rect b="b" l="l" r="r" t="t"/>
              <a:pathLst>
                <a:path extrusionOk="0" h="1035" w="615">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65"/>
            <p:cNvSpPr/>
            <p:nvPr/>
          </p:nvSpPr>
          <p:spPr>
            <a:xfrm>
              <a:off x="949425" y="2212775"/>
              <a:ext cx="36350" cy="14550"/>
            </a:xfrm>
            <a:custGeom>
              <a:rect b="b" l="l" r="r" t="t"/>
              <a:pathLst>
                <a:path extrusionOk="0" h="582" w="1454">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65"/>
            <p:cNvSpPr/>
            <p:nvPr/>
          </p:nvSpPr>
          <p:spPr>
            <a:xfrm>
              <a:off x="1002700" y="2040000"/>
              <a:ext cx="37975" cy="7300"/>
            </a:xfrm>
            <a:custGeom>
              <a:rect b="b" l="l" r="r" t="t"/>
              <a:pathLst>
                <a:path extrusionOk="0" h="292" w="1519">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65"/>
            <p:cNvSpPr/>
            <p:nvPr/>
          </p:nvSpPr>
          <p:spPr>
            <a:xfrm>
              <a:off x="970400" y="2165950"/>
              <a:ext cx="14575" cy="13750"/>
            </a:xfrm>
            <a:custGeom>
              <a:rect b="b" l="l" r="r" t="t"/>
              <a:pathLst>
                <a:path extrusionOk="0" h="550" w="583">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65"/>
            <p:cNvSpPr/>
            <p:nvPr/>
          </p:nvSpPr>
          <p:spPr>
            <a:xfrm>
              <a:off x="977675" y="2142525"/>
              <a:ext cx="16975" cy="10525"/>
            </a:xfrm>
            <a:custGeom>
              <a:rect b="b" l="l" r="r" t="t"/>
              <a:pathLst>
                <a:path extrusionOk="0" h="421" w="679">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65"/>
            <p:cNvSpPr/>
            <p:nvPr/>
          </p:nvSpPr>
          <p:spPr>
            <a:xfrm>
              <a:off x="1015625" y="2072300"/>
              <a:ext cx="16975" cy="8100"/>
            </a:xfrm>
            <a:custGeom>
              <a:rect b="b" l="l" r="r" t="t"/>
              <a:pathLst>
                <a:path extrusionOk="0" h="324" w="679">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65"/>
            <p:cNvSpPr/>
            <p:nvPr/>
          </p:nvSpPr>
          <p:spPr>
            <a:xfrm>
              <a:off x="935700" y="2377475"/>
              <a:ext cx="32325" cy="24250"/>
            </a:xfrm>
            <a:custGeom>
              <a:rect b="b" l="l" r="r" t="t"/>
              <a:pathLst>
                <a:path extrusionOk="0" h="970" w="1293">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65"/>
            <p:cNvSpPr/>
            <p:nvPr/>
          </p:nvSpPr>
          <p:spPr>
            <a:xfrm>
              <a:off x="1040650" y="2035150"/>
              <a:ext cx="23450" cy="7300"/>
            </a:xfrm>
            <a:custGeom>
              <a:rect b="b" l="l" r="r" t="t"/>
              <a:pathLst>
                <a:path extrusionOk="0" h="292" w="938">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65"/>
            <p:cNvSpPr/>
            <p:nvPr/>
          </p:nvSpPr>
          <p:spPr>
            <a:xfrm>
              <a:off x="1049525" y="2076325"/>
              <a:ext cx="23450" cy="18600"/>
            </a:xfrm>
            <a:custGeom>
              <a:rect b="b" l="l" r="r" t="t"/>
              <a:pathLst>
                <a:path extrusionOk="0" h="744" w="938">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65"/>
            <p:cNvSpPr/>
            <p:nvPr/>
          </p:nvSpPr>
          <p:spPr>
            <a:xfrm>
              <a:off x="1127050" y="2037575"/>
              <a:ext cx="7275" cy="12950"/>
            </a:xfrm>
            <a:custGeom>
              <a:rect b="b" l="l" r="r" t="t"/>
              <a:pathLst>
                <a:path extrusionOk="0" h="518" w="291">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65"/>
            <p:cNvSpPr/>
            <p:nvPr/>
          </p:nvSpPr>
          <p:spPr>
            <a:xfrm>
              <a:off x="1139975" y="2025475"/>
              <a:ext cx="49275" cy="13750"/>
            </a:xfrm>
            <a:custGeom>
              <a:rect b="b" l="l" r="r" t="t"/>
              <a:pathLst>
                <a:path extrusionOk="0" h="550" w="1971">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65"/>
            <p:cNvSpPr/>
            <p:nvPr/>
          </p:nvSpPr>
          <p:spPr>
            <a:xfrm>
              <a:off x="2062800" y="2052100"/>
              <a:ext cx="28300" cy="8925"/>
            </a:xfrm>
            <a:custGeom>
              <a:rect b="b" l="l" r="r" t="t"/>
              <a:pathLst>
                <a:path extrusionOk="0" h="357" w="1132">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65"/>
            <p:cNvSpPr/>
            <p:nvPr/>
          </p:nvSpPr>
          <p:spPr>
            <a:xfrm>
              <a:off x="7196175" y="2279800"/>
              <a:ext cx="13750" cy="14550"/>
            </a:xfrm>
            <a:custGeom>
              <a:rect b="b" l="l" r="r" t="t"/>
              <a:pathLst>
                <a:path extrusionOk="0" h="582" w="55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9" name="Google Shape;2169;p65"/>
          <p:cNvGrpSpPr/>
          <p:nvPr/>
        </p:nvGrpSpPr>
        <p:grpSpPr>
          <a:xfrm>
            <a:off x="3457684" y="4826864"/>
            <a:ext cx="270464" cy="117823"/>
            <a:chOff x="2903262" y="4795769"/>
            <a:chExt cx="373776" cy="162828"/>
          </a:xfrm>
        </p:grpSpPr>
        <p:sp>
          <p:nvSpPr>
            <p:cNvPr id="2170" name="Google Shape;2170;p65"/>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65"/>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65"/>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73" name="Google Shape;2173;p65"/>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2174" name="Google Shape;2174;p65"/>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2175" name="Google Shape;2175;p65"/>
          <p:cNvGrpSpPr/>
          <p:nvPr/>
        </p:nvGrpSpPr>
        <p:grpSpPr>
          <a:xfrm flipH="1">
            <a:off x="5082261" y="4826864"/>
            <a:ext cx="270464" cy="117823"/>
            <a:chOff x="2903262" y="4795769"/>
            <a:chExt cx="373776" cy="162828"/>
          </a:xfrm>
        </p:grpSpPr>
        <p:sp>
          <p:nvSpPr>
            <p:cNvPr id="2176" name="Google Shape;2176;p65"/>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65"/>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65"/>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79" name="Google Shape;2179;p65"/>
          <p:cNvSpPr txBox="1"/>
          <p:nvPr/>
        </p:nvSpPr>
        <p:spPr>
          <a:xfrm>
            <a:off x="713075" y="2401747"/>
            <a:ext cx="26334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U.S. troops</a:t>
            </a:r>
            <a:endParaRPr b="1" sz="2400">
              <a:solidFill>
                <a:schemeClr val="accent6"/>
              </a:solidFill>
              <a:latin typeface="Rajdhani"/>
              <a:ea typeface="Rajdhani"/>
              <a:cs typeface="Rajdhani"/>
              <a:sym typeface="Rajdhani"/>
            </a:endParaRPr>
          </a:p>
        </p:txBody>
      </p:sp>
      <p:sp>
        <p:nvSpPr>
          <p:cNvPr id="2180" name="Google Shape;2180;p65"/>
          <p:cNvSpPr txBox="1"/>
          <p:nvPr/>
        </p:nvSpPr>
        <p:spPr>
          <a:xfrm>
            <a:off x="713075" y="2769593"/>
            <a:ext cx="2633400" cy="73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Mercury is the closest planet to the Sun and the smallest one in the Solar System</a:t>
            </a:r>
            <a:endParaRPr sz="1600">
              <a:solidFill>
                <a:schemeClr val="dk2"/>
              </a:solidFill>
              <a:latin typeface="Assistant Medium"/>
              <a:ea typeface="Assistant Medium"/>
              <a:cs typeface="Assistant Medium"/>
              <a:sym typeface="Assistant Medium"/>
            </a:endParaRPr>
          </a:p>
        </p:txBody>
      </p:sp>
      <p:sp>
        <p:nvSpPr>
          <p:cNvPr id="2181" name="Google Shape;2181;p65"/>
          <p:cNvSpPr txBox="1"/>
          <p:nvPr/>
        </p:nvSpPr>
        <p:spPr>
          <a:xfrm>
            <a:off x="5797375" y="2401747"/>
            <a:ext cx="26334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U.S.S.R.</a:t>
            </a:r>
            <a:r>
              <a:rPr b="1" lang="en" sz="2400">
                <a:solidFill>
                  <a:schemeClr val="accent6"/>
                </a:solidFill>
                <a:latin typeface="Rajdhani"/>
                <a:ea typeface="Rajdhani"/>
                <a:cs typeface="Rajdhani"/>
                <a:sym typeface="Rajdhani"/>
              </a:rPr>
              <a:t> troops</a:t>
            </a:r>
            <a:endParaRPr b="1" sz="2400">
              <a:solidFill>
                <a:schemeClr val="accent6"/>
              </a:solidFill>
              <a:latin typeface="Rajdhani"/>
              <a:ea typeface="Rajdhani"/>
              <a:cs typeface="Rajdhani"/>
              <a:sym typeface="Rajdhani"/>
            </a:endParaRPr>
          </a:p>
        </p:txBody>
      </p:sp>
      <p:sp>
        <p:nvSpPr>
          <p:cNvPr id="2182" name="Google Shape;2182;p65"/>
          <p:cNvSpPr txBox="1"/>
          <p:nvPr/>
        </p:nvSpPr>
        <p:spPr>
          <a:xfrm>
            <a:off x="5947713" y="-382730"/>
            <a:ext cx="2633700" cy="10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Assistant Medium"/>
                <a:ea typeface="Assistant Medium"/>
                <a:cs typeface="Assistant Medium"/>
                <a:sym typeface="Assistant Medium"/>
              </a:rPr>
              <a:t>Χαρτης </a:t>
            </a:r>
            <a:r>
              <a:rPr lang="en" sz="1600">
                <a:solidFill>
                  <a:schemeClr val="dk2"/>
                </a:solidFill>
                <a:latin typeface="Assistant Medium"/>
                <a:ea typeface="Assistant Medium"/>
                <a:cs typeface="Assistant Medium"/>
                <a:sym typeface="Assistant Medium"/>
              </a:rPr>
              <a:t>Auschwitz</a:t>
            </a:r>
            <a:r>
              <a:rPr lang="en" sz="1600">
                <a:solidFill>
                  <a:schemeClr val="dk2"/>
                </a:solidFill>
                <a:latin typeface="Assistant Medium"/>
                <a:ea typeface="Assistant Medium"/>
                <a:cs typeface="Assistant Medium"/>
                <a:sym typeface="Assistant Medium"/>
              </a:rPr>
              <a:t> </a:t>
            </a:r>
            <a:endParaRPr sz="1600">
              <a:solidFill>
                <a:schemeClr val="dk2"/>
              </a:solidFill>
              <a:latin typeface="Assistant Medium"/>
              <a:ea typeface="Assistant Medium"/>
              <a:cs typeface="Assistant Medium"/>
              <a:sym typeface="Assistant Medium"/>
            </a:endParaRPr>
          </a:p>
        </p:txBody>
      </p:sp>
      <p:sp>
        <p:nvSpPr>
          <p:cNvPr id="2183" name="Google Shape;2183;p65"/>
          <p:cNvSpPr txBox="1"/>
          <p:nvPr/>
        </p:nvSpPr>
        <p:spPr>
          <a:xfrm>
            <a:off x="712925" y="1943357"/>
            <a:ext cx="2633700" cy="45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500">
                <a:solidFill>
                  <a:schemeClr val="dk1"/>
                </a:solidFill>
                <a:latin typeface="Rajdhani"/>
                <a:ea typeface="Rajdhani"/>
                <a:cs typeface="Rajdhani"/>
                <a:sym typeface="Rajdhani"/>
              </a:rPr>
              <a:t>-A-</a:t>
            </a:r>
            <a:endParaRPr b="1" sz="3500">
              <a:solidFill>
                <a:schemeClr val="dk1"/>
              </a:solidFill>
              <a:latin typeface="Rajdhani"/>
              <a:ea typeface="Rajdhani"/>
              <a:cs typeface="Rajdhani"/>
              <a:sym typeface="Rajdhani"/>
            </a:endParaRPr>
          </a:p>
        </p:txBody>
      </p:sp>
      <p:sp>
        <p:nvSpPr>
          <p:cNvPr id="2184" name="Google Shape;2184;p65"/>
          <p:cNvSpPr txBox="1"/>
          <p:nvPr/>
        </p:nvSpPr>
        <p:spPr>
          <a:xfrm>
            <a:off x="5797375" y="1943357"/>
            <a:ext cx="2633400" cy="45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500">
                <a:solidFill>
                  <a:schemeClr val="dk1"/>
                </a:solidFill>
                <a:latin typeface="Rajdhani"/>
                <a:ea typeface="Rajdhani"/>
                <a:cs typeface="Rajdhani"/>
                <a:sym typeface="Rajdhani"/>
              </a:rPr>
              <a:t>-B-</a:t>
            </a:r>
            <a:endParaRPr b="1" sz="3500">
              <a:solidFill>
                <a:schemeClr val="dk1"/>
              </a:solidFill>
              <a:latin typeface="Rajdhani"/>
              <a:ea typeface="Rajdhani"/>
              <a:cs typeface="Rajdhani"/>
              <a:sym typeface="Rajdhani"/>
            </a:endParaRPr>
          </a:p>
        </p:txBody>
      </p:sp>
      <p:pic>
        <p:nvPicPr>
          <p:cNvPr id="2185" name="Google Shape;2185;p65" title="IMG-eba407f72ce50e8c1f598d21534b00c3-V.jpg"/>
          <p:cNvPicPr preferRelativeResize="0"/>
          <p:nvPr/>
        </p:nvPicPr>
        <p:blipFill>
          <a:blip r:embed="rId3">
            <a:alphaModFix/>
          </a:blip>
          <a:stretch>
            <a:fillRect/>
          </a:stretch>
        </p:blipFill>
        <p:spPr>
          <a:xfrm>
            <a:off x="0" y="158325"/>
            <a:ext cx="3272900" cy="4911051"/>
          </a:xfrm>
          <a:prstGeom prst="rect">
            <a:avLst/>
          </a:prstGeom>
          <a:noFill/>
          <a:ln>
            <a:noFill/>
          </a:ln>
        </p:spPr>
      </p:pic>
      <p:pic>
        <p:nvPicPr>
          <p:cNvPr id="2186" name="Google Shape;2186;p65" title="IMG-ac85766676e0eb683724beeb67a11882-V.jpg"/>
          <p:cNvPicPr preferRelativeResize="0"/>
          <p:nvPr/>
        </p:nvPicPr>
        <p:blipFill>
          <a:blip r:embed="rId4">
            <a:alphaModFix/>
          </a:blip>
          <a:stretch>
            <a:fillRect/>
          </a:stretch>
        </p:blipFill>
        <p:spPr>
          <a:xfrm>
            <a:off x="5286363" y="337088"/>
            <a:ext cx="3857625" cy="3429352"/>
          </a:xfrm>
          <a:prstGeom prst="rect">
            <a:avLst/>
          </a:prstGeom>
          <a:noFill/>
          <a:ln>
            <a:noFill/>
          </a:ln>
        </p:spPr>
      </p:pic>
      <p:pic>
        <p:nvPicPr>
          <p:cNvPr id="2187" name="Google Shape;2187;p65" title="IMG-e13957811bcb4709f766fd71700bf52f-V (1).jpg"/>
          <p:cNvPicPr preferRelativeResize="0"/>
          <p:nvPr/>
        </p:nvPicPr>
        <p:blipFill>
          <a:blip r:embed="rId5">
            <a:alphaModFix/>
          </a:blip>
          <a:stretch>
            <a:fillRect/>
          </a:stretch>
        </p:blipFill>
        <p:spPr>
          <a:xfrm>
            <a:off x="3053000" y="2912850"/>
            <a:ext cx="3720376" cy="21565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1" name="Shape 2191"/>
        <p:cNvGrpSpPr/>
        <p:nvPr/>
      </p:nvGrpSpPr>
      <p:grpSpPr>
        <a:xfrm>
          <a:off x="0" y="0"/>
          <a:ext cx="0" cy="0"/>
          <a:chOff x="0" y="0"/>
          <a:chExt cx="0" cy="0"/>
        </a:xfrm>
      </p:grpSpPr>
      <p:sp>
        <p:nvSpPr>
          <p:cNvPr id="2192" name="Google Shape;2192;p66"/>
          <p:cNvSpPr txBox="1"/>
          <p:nvPr>
            <p:ph type="title"/>
          </p:nvPr>
        </p:nvSpPr>
        <p:spPr>
          <a:xfrm>
            <a:off x="4874212" y="1514225"/>
            <a:ext cx="3204000" cy="394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23,400 PARATROOPERS</a:t>
            </a:r>
            <a:endParaRPr/>
          </a:p>
        </p:txBody>
      </p:sp>
      <p:sp>
        <p:nvSpPr>
          <p:cNvPr id="2193" name="Google Shape;2193;p66"/>
          <p:cNvSpPr txBox="1"/>
          <p:nvPr>
            <p:ph idx="2" type="title"/>
          </p:nvPr>
        </p:nvSpPr>
        <p:spPr>
          <a:xfrm>
            <a:off x="4874288" y="3023750"/>
            <a:ext cx="3204000" cy="394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STRATEGY</a:t>
            </a:r>
            <a:endParaRPr/>
          </a:p>
        </p:txBody>
      </p:sp>
      <p:sp>
        <p:nvSpPr>
          <p:cNvPr id="2194" name="Google Shape;2194;p66"/>
          <p:cNvSpPr txBox="1"/>
          <p:nvPr>
            <p:ph idx="1" type="subTitle"/>
          </p:nvPr>
        </p:nvSpPr>
        <p:spPr>
          <a:xfrm>
            <a:off x="5168888" y="1810488"/>
            <a:ext cx="2614800" cy="92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Despite being red, Mars is a cold place. The planet is full of iron oxide dust</a:t>
            </a:r>
            <a:endParaRPr/>
          </a:p>
        </p:txBody>
      </p:sp>
      <p:sp>
        <p:nvSpPr>
          <p:cNvPr id="2195" name="Google Shape;2195;p66"/>
          <p:cNvSpPr txBox="1"/>
          <p:nvPr>
            <p:ph idx="3" type="subTitle"/>
          </p:nvPr>
        </p:nvSpPr>
        <p:spPr>
          <a:xfrm>
            <a:off x="5168888" y="3320015"/>
            <a:ext cx="2614800" cy="92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Mercury is </a:t>
            </a:r>
            <a:r>
              <a:rPr lang="en"/>
              <a:t>the closest planet to the Sun and the smallest one in the Solar System</a:t>
            </a:r>
            <a:endParaRPr/>
          </a:p>
        </p:txBody>
      </p:sp>
      <p:sp>
        <p:nvSpPr>
          <p:cNvPr id="2196" name="Google Shape;2196;p66"/>
          <p:cNvSpPr txBox="1"/>
          <p:nvPr>
            <p:ph idx="4" type="title"/>
          </p:nvPr>
        </p:nvSpPr>
        <p:spPr>
          <a:xfrm>
            <a:off x="758775" y="391234"/>
            <a:ext cx="7626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PARACHUTES FIRST</a:t>
            </a:r>
            <a:endParaRPr/>
          </a:p>
        </p:txBody>
      </p:sp>
      <p:grpSp>
        <p:nvGrpSpPr>
          <p:cNvPr id="2197" name="Google Shape;2197;p66"/>
          <p:cNvGrpSpPr/>
          <p:nvPr/>
        </p:nvGrpSpPr>
        <p:grpSpPr>
          <a:xfrm rot="316275">
            <a:off x="3710744" y="911307"/>
            <a:ext cx="2123294" cy="2615231"/>
            <a:chOff x="7234335" y="539692"/>
            <a:chExt cx="1103331" cy="1358958"/>
          </a:xfrm>
        </p:grpSpPr>
        <p:sp>
          <p:nvSpPr>
            <p:cNvPr id="2198" name="Google Shape;2198;p66"/>
            <p:cNvSpPr/>
            <p:nvPr/>
          </p:nvSpPr>
          <p:spPr>
            <a:xfrm rot="514838">
              <a:off x="7375715" y="571120"/>
              <a:ext cx="457522" cy="483097"/>
            </a:xfrm>
            <a:custGeom>
              <a:rect b="b" l="l" r="r" t="t"/>
              <a:pathLst>
                <a:path extrusionOk="0" h="19324" w="18301">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66"/>
            <p:cNvSpPr/>
            <p:nvPr/>
          </p:nvSpPr>
          <p:spPr>
            <a:xfrm rot="514838">
              <a:off x="7829316" y="640664"/>
              <a:ext cx="476272" cy="465747"/>
            </a:xfrm>
            <a:custGeom>
              <a:rect b="b" l="l" r="r" t="t"/>
              <a:pathLst>
                <a:path extrusionOk="0" h="18630" w="19051">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66"/>
            <p:cNvSpPr/>
            <p:nvPr/>
          </p:nvSpPr>
          <p:spPr>
            <a:xfrm rot="514838">
              <a:off x="7693875" y="605876"/>
              <a:ext cx="282498" cy="476547"/>
            </a:xfrm>
            <a:custGeom>
              <a:rect b="b" l="l" r="r" t="t"/>
              <a:pathLst>
                <a:path extrusionOk="0" h="19062" w="1130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66"/>
            <p:cNvSpPr/>
            <p:nvPr/>
          </p:nvSpPr>
          <p:spPr>
            <a:xfrm rot="514838">
              <a:off x="7829888" y="627388"/>
              <a:ext cx="297073" cy="471272"/>
            </a:xfrm>
            <a:custGeom>
              <a:rect b="b" l="l" r="r" t="t"/>
              <a:pathLst>
                <a:path extrusionOk="0" h="18851" w="11883">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66"/>
            <p:cNvSpPr/>
            <p:nvPr/>
          </p:nvSpPr>
          <p:spPr>
            <a:xfrm rot="514838">
              <a:off x="7552531" y="584380"/>
              <a:ext cx="279823" cy="481622"/>
            </a:xfrm>
            <a:custGeom>
              <a:rect b="b" l="l" r="r" t="t"/>
              <a:pathLst>
                <a:path extrusionOk="0" h="19265" w="11193">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66"/>
            <p:cNvSpPr/>
            <p:nvPr/>
          </p:nvSpPr>
          <p:spPr>
            <a:xfrm rot="514838">
              <a:off x="7287764" y="1047199"/>
              <a:ext cx="492522" cy="753145"/>
            </a:xfrm>
            <a:custGeom>
              <a:rect b="b" l="l" r="r" t="t"/>
              <a:pathLst>
                <a:path extrusionOk="0" h="30126" w="19701">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66"/>
            <p:cNvSpPr/>
            <p:nvPr/>
          </p:nvSpPr>
          <p:spPr>
            <a:xfrm rot="514838">
              <a:off x="7470378" y="1059348"/>
              <a:ext cx="308398" cy="754645"/>
            </a:xfrm>
            <a:custGeom>
              <a:rect b="b" l="l" r="r" t="t"/>
              <a:pathLst>
                <a:path extrusionOk="0" h="30186" w="12336">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66"/>
            <p:cNvSpPr/>
            <p:nvPr/>
          </p:nvSpPr>
          <p:spPr>
            <a:xfrm rot="514838">
              <a:off x="7656435" y="1068253"/>
              <a:ext cx="121374" cy="759670"/>
            </a:xfrm>
            <a:custGeom>
              <a:rect b="b" l="l" r="r" t="t"/>
              <a:pathLst>
                <a:path extrusionOk="0" h="30387" w="4855">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66"/>
            <p:cNvSpPr/>
            <p:nvPr/>
          </p:nvSpPr>
          <p:spPr>
            <a:xfrm rot="514838">
              <a:off x="7769268" y="1090464"/>
              <a:ext cx="448747" cy="779070"/>
            </a:xfrm>
            <a:custGeom>
              <a:rect b="b" l="l" r="r" t="t"/>
              <a:pathLst>
                <a:path extrusionOk="0" h="31163" w="1795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66"/>
            <p:cNvSpPr/>
            <p:nvPr/>
          </p:nvSpPr>
          <p:spPr>
            <a:xfrm rot="514838">
              <a:off x="7769655" y="1085319"/>
              <a:ext cx="266148" cy="770545"/>
            </a:xfrm>
            <a:custGeom>
              <a:rect b="b" l="l" r="r" t="t"/>
              <a:pathLst>
                <a:path extrusionOk="0" h="30822" w="10646">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66"/>
            <p:cNvSpPr/>
            <p:nvPr/>
          </p:nvSpPr>
          <p:spPr>
            <a:xfrm rot="514838">
              <a:off x="7770568" y="1077140"/>
              <a:ext cx="78599" cy="764745"/>
            </a:xfrm>
            <a:custGeom>
              <a:rect b="b" l="l" r="r" t="t"/>
              <a:pathLst>
                <a:path extrusionOk="0" h="30590" w="3144">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9" name="Google Shape;2209;p66"/>
          <p:cNvGrpSpPr/>
          <p:nvPr/>
        </p:nvGrpSpPr>
        <p:grpSpPr>
          <a:xfrm rot="-1043924">
            <a:off x="1219260" y="2521920"/>
            <a:ext cx="953083" cy="1173898"/>
            <a:chOff x="7234335" y="539692"/>
            <a:chExt cx="1103331" cy="1358958"/>
          </a:xfrm>
        </p:grpSpPr>
        <p:sp>
          <p:nvSpPr>
            <p:cNvPr id="2210" name="Google Shape;2210;p66"/>
            <p:cNvSpPr/>
            <p:nvPr/>
          </p:nvSpPr>
          <p:spPr>
            <a:xfrm rot="514838">
              <a:off x="7375715" y="571120"/>
              <a:ext cx="457522" cy="483097"/>
            </a:xfrm>
            <a:custGeom>
              <a:rect b="b" l="l" r="r" t="t"/>
              <a:pathLst>
                <a:path extrusionOk="0" h="19324" w="18301">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66"/>
            <p:cNvSpPr/>
            <p:nvPr/>
          </p:nvSpPr>
          <p:spPr>
            <a:xfrm rot="514838">
              <a:off x="7829316" y="640664"/>
              <a:ext cx="476272" cy="465747"/>
            </a:xfrm>
            <a:custGeom>
              <a:rect b="b" l="l" r="r" t="t"/>
              <a:pathLst>
                <a:path extrusionOk="0" h="18630" w="19051">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66"/>
            <p:cNvSpPr/>
            <p:nvPr/>
          </p:nvSpPr>
          <p:spPr>
            <a:xfrm rot="514838">
              <a:off x="7693875" y="605876"/>
              <a:ext cx="282498" cy="476547"/>
            </a:xfrm>
            <a:custGeom>
              <a:rect b="b" l="l" r="r" t="t"/>
              <a:pathLst>
                <a:path extrusionOk="0" h="19062" w="1130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66"/>
            <p:cNvSpPr/>
            <p:nvPr/>
          </p:nvSpPr>
          <p:spPr>
            <a:xfrm rot="514838">
              <a:off x="7829888" y="627388"/>
              <a:ext cx="297073" cy="471272"/>
            </a:xfrm>
            <a:custGeom>
              <a:rect b="b" l="l" r="r" t="t"/>
              <a:pathLst>
                <a:path extrusionOk="0" h="18851" w="11883">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66"/>
            <p:cNvSpPr/>
            <p:nvPr/>
          </p:nvSpPr>
          <p:spPr>
            <a:xfrm rot="514838">
              <a:off x="7552531" y="584380"/>
              <a:ext cx="279823" cy="481622"/>
            </a:xfrm>
            <a:custGeom>
              <a:rect b="b" l="l" r="r" t="t"/>
              <a:pathLst>
                <a:path extrusionOk="0" h="19265" w="11193">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66"/>
            <p:cNvSpPr/>
            <p:nvPr/>
          </p:nvSpPr>
          <p:spPr>
            <a:xfrm rot="514838">
              <a:off x="7287764" y="1047199"/>
              <a:ext cx="492522" cy="753145"/>
            </a:xfrm>
            <a:custGeom>
              <a:rect b="b" l="l" r="r" t="t"/>
              <a:pathLst>
                <a:path extrusionOk="0" h="30126" w="19701">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66"/>
            <p:cNvSpPr/>
            <p:nvPr/>
          </p:nvSpPr>
          <p:spPr>
            <a:xfrm rot="514838">
              <a:off x="7470378" y="1059348"/>
              <a:ext cx="308398" cy="754645"/>
            </a:xfrm>
            <a:custGeom>
              <a:rect b="b" l="l" r="r" t="t"/>
              <a:pathLst>
                <a:path extrusionOk="0" h="30186" w="12336">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66"/>
            <p:cNvSpPr/>
            <p:nvPr/>
          </p:nvSpPr>
          <p:spPr>
            <a:xfrm rot="514838">
              <a:off x="7656435" y="1068253"/>
              <a:ext cx="121374" cy="759670"/>
            </a:xfrm>
            <a:custGeom>
              <a:rect b="b" l="l" r="r" t="t"/>
              <a:pathLst>
                <a:path extrusionOk="0" h="30387" w="4855">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66"/>
            <p:cNvSpPr/>
            <p:nvPr/>
          </p:nvSpPr>
          <p:spPr>
            <a:xfrm rot="514838">
              <a:off x="7769268" y="1090464"/>
              <a:ext cx="448747" cy="779070"/>
            </a:xfrm>
            <a:custGeom>
              <a:rect b="b" l="l" r="r" t="t"/>
              <a:pathLst>
                <a:path extrusionOk="0" h="31163" w="1795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66"/>
            <p:cNvSpPr/>
            <p:nvPr/>
          </p:nvSpPr>
          <p:spPr>
            <a:xfrm rot="514838">
              <a:off x="7769655" y="1085319"/>
              <a:ext cx="266148" cy="770545"/>
            </a:xfrm>
            <a:custGeom>
              <a:rect b="b" l="l" r="r" t="t"/>
              <a:pathLst>
                <a:path extrusionOk="0" h="30822" w="10646">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66"/>
            <p:cNvSpPr/>
            <p:nvPr/>
          </p:nvSpPr>
          <p:spPr>
            <a:xfrm rot="514838">
              <a:off x="7770568" y="1077140"/>
              <a:ext cx="78599" cy="764745"/>
            </a:xfrm>
            <a:custGeom>
              <a:rect b="b" l="l" r="r" t="t"/>
              <a:pathLst>
                <a:path extrusionOk="0" h="30590" w="3144">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1" name="Google Shape;2221;p66"/>
          <p:cNvGrpSpPr/>
          <p:nvPr/>
        </p:nvGrpSpPr>
        <p:grpSpPr>
          <a:xfrm rot="205714">
            <a:off x="-1527984" y="4259349"/>
            <a:ext cx="448314" cy="552182"/>
            <a:chOff x="7234335" y="539692"/>
            <a:chExt cx="1103331" cy="1358958"/>
          </a:xfrm>
        </p:grpSpPr>
        <p:sp>
          <p:nvSpPr>
            <p:cNvPr id="2222" name="Google Shape;2222;p66"/>
            <p:cNvSpPr/>
            <p:nvPr/>
          </p:nvSpPr>
          <p:spPr>
            <a:xfrm rot="514838">
              <a:off x="7375715" y="571120"/>
              <a:ext cx="457522" cy="483097"/>
            </a:xfrm>
            <a:custGeom>
              <a:rect b="b" l="l" r="r" t="t"/>
              <a:pathLst>
                <a:path extrusionOk="0" h="19324" w="18301">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66"/>
            <p:cNvSpPr/>
            <p:nvPr/>
          </p:nvSpPr>
          <p:spPr>
            <a:xfrm rot="514838">
              <a:off x="7829316" y="640664"/>
              <a:ext cx="476272" cy="465747"/>
            </a:xfrm>
            <a:custGeom>
              <a:rect b="b" l="l" r="r" t="t"/>
              <a:pathLst>
                <a:path extrusionOk="0" h="18630" w="19051">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66"/>
            <p:cNvSpPr/>
            <p:nvPr/>
          </p:nvSpPr>
          <p:spPr>
            <a:xfrm rot="514838">
              <a:off x="7693875" y="605876"/>
              <a:ext cx="282498" cy="476547"/>
            </a:xfrm>
            <a:custGeom>
              <a:rect b="b" l="l" r="r" t="t"/>
              <a:pathLst>
                <a:path extrusionOk="0" h="19062" w="1130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66"/>
            <p:cNvSpPr/>
            <p:nvPr/>
          </p:nvSpPr>
          <p:spPr>
            <a:xfrm rot="514838">
              <a:off x="7829888" y="627388"/>
              <a:ext cx="297073" cy="471272"/>
            </a:xfrm>
            <a:custGeom>
              <a:rect b="b" l="l" r="r" t="t"/>
              <a:pathLst>
                <a:path extrusionOk="0" h="18851" w="11883">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66"/>
            <p:cNvSpPr/>
            <p:nvPr/>
          </p:nvSpPr>
          <p:spPr>
            <a:xfrm rot="514838">
              <a:off x="7552531" y="584380"/>
              <a:ext cx="279823" cy="481622"/>
            </a:xfrm>
            <a:custGeom>
              <a:rect b="b" l="l" r="r" t="t"/>
              <a:pathLst>
                <a:path extrusionOk="0" h="19265" w="11193">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66"/>
            <p:cNvSpPr/>
            <p:nvPr/>
          </p:nvSpPr>
          <p:spPr>
            <a:xfrm rot="514838">
              <a:off x="7287764" y="1047199"/>
              <a:ext cx="492522" cy="753145"/>
            </a:xfrm>
            <a:custGeom>
              <a:rect b="b" l="l" r="r" t="t"/>
              <a:pathLst>
                <a:path extrusionOk="0" h="30126" w="19701">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66"/>
            <p:cNvSpPr/>
            <p:nvPr/>
          </p:nvSpPr>
          <p:spPr>
            <a:xfrm rot="514838">
              <a:off x="7470378" y="1059348"/>
              <a:ext cx="308398" cy="754645"/>
            </a:xfrm>
            <a:custGeom>
              <a:rect b="b" l="l" r="r" t="t"/>
              <a:pathLst>
                <a:path extrusionOk="0" h="30186" w="12336">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66"/>
            <p:cNvSpPr/>
            <p:nvPr/>
          </p:nvSpPr>
          <p:spPr>
            <a:xfrm rot="514838">
              <a:off x="7656435" y="1068253"/>
              <a:ext cx="121374" cy="759670"/>
            </a:xfrm>
            <a:custGeom>
              <a:rect b="b" l="l" r="r" t="t"/>
              <a:pathLst>
                <a:path extrusionOk="0" h="30387" w="4855">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66"/>
            <p:cNvSpPr/>
            <p:nvPr/>
          </p:nvSpPr>
          <p:spPr>
            <a:xfrm rot="514838">
              <a:off x="7769268" y="1090464"/>
              <a:ext cx="448747" cy="779070"/>
            </a:xfrm>
            <a:custGeom>
              <a:rect b="b" l="l" r="r" t="t"/>
              <a:pathLst>
                <a:path extrusionOk="0" h="31163" w="1795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66"/>
            <p:cNvSpPr/>
            <p:nvPr/>
          </p:nvSpPr>
          <p:spPr>
            <a:xfrm rot="514838">
              <a:off x="7769655" y="1085319"/>
              <a:ext cx="266148" cy="770545"/>
            </a:xfrm>
            <a:custGeom>
              <a:rect b="b" l="l" r="r" t="t"/>
              <a:pathLst>
                <a:path extrusionOk="0" h="30822" w="10646">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66"/>
            <p:cNvSpPr/>
            <p:nvPr/>
          </p:nvSpPr>
          <p:spPr>
            <a:xfrm rot="514838">
              <a:off x="7770568" y="1077140"/>
              <a:ext cx="78599" cy="764745"/>
            </a:xfrm>
            <a:custGeom>
              <a:rect b="b" l="l" r="r" t="t"/>
              <a:pathLst>
                <a:path extrusionOk="0" h="30590" w="3144">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3" name="Google Shape;2233;p66"/>
          <p:cNvGrpSpPr/>
          <p:nvPr/>
        </p:nvGrpSpPr>
        <p:grpSpPr>
          <a:xfrm>
            <a:off x="3457684" y="4826864"/>
            <a:ext cx="270464" cy="117823"/>
            <a:chOff x="2903262" y="4795769"/>
            <a:chExt cx="373776" cy="162828"/>
          </a:xfrm>
        </p:grpSpPr>
        <p:sp>
          <p:nvSpPr>
            <p:cNvPr id="2234" name="Google Shape;2234;p66"/>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66"/>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66"/>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7" name="Google Shape;2237;p66"/>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uFill>
                  <a:noFill/>
                </a:uFill>
                <a:hlinkClick action="ppaction://hlinkshowjump?jump=nextslide">
                  <a:extLst>
                    <a:ext uri="{A12FA001-AC4F-418D-AE19-62706E023703}">
                      <ahyp:hlinkClr val="tx"/>
                    </a:ext>
                  </a:extLst>
                </a:hlinkClick>
              </a:rPr>
              <a:t>Next</a:t>
            </a:r>
            <a:endParaRPr sz="1500">
              <a:solidFill>
                <a:schemeClr val="lt1"/>
              </a:solidFill>
            </a:endParaRPr>
          </a:p>
        </p:txBody>
      </p:sp>
      <p:sp>
        <p:nvSpPr>
          <p:cNvPr id="2238" name="Google Shape;2238;p66"/>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lt1"/>
                </a:solidFill>
                <a:uFill>
                  <a:noFill/>
                </a:uFill>
                <a:hlinkClick action="ppaction://hlinkshowjump?jump=previousslide">
                  <a:extLst>
                    <a:ext uri="{A12FA001-AC4F-418D-AE19-62706E023703}">
                      <ahyp:hlinkClr val="tx"/>
                    </a:ext>
                  </a:extLst>
                </a:hlinkClick>
              </a:rPr>
              <a:t>Previous</a:t>
            </a:r>
            <a:endParaRPr sz="1500">
              <a:solidFill>
                <a:schemeClr val="lt1"/>
              </a:solidFill>
            </a:endParaRPr>
          </a:p>
        </p:txBody>
      </p:sp>
      <p:grpSp>
        <p:nvGrpSpPr>
          <p:cNvPr id="2239" name="Google Shape;2239;p66"/>
          <p:cNvGrpSpPr/>
          <p:nvPr/>
        </p:nvGrpSpPr>
        <p:grpSpPr>
          <a:xfrm flipH="1">
            <a:off x="5082261" y="4826864"/>
            <a:ext cx="270464" cy="117823"/>
            <a:chOff x="2903262" y="4795769"/>
            <a:chExt cx="373776" cy="162828"/>
          </a:xfrm>
        </p:grpSpPr>
        <p:sp>
          <p:nvSpPr>
            <p:cNvPr id="2240" name="Google Shape;2240;p66"/>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66"/>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66"/>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43" name="Google Shape;2243;p66" title="IMG-a4b689fd7c28da42da0a30669959d3c0-V.jpg"/>
          <p:cNvPicPr preferRelativeResize="0"/>
          <p:nvPr/>
        </p:nvPicPr>
        <p:blipFill>
          <a:blip r:embed="rId3">
            <a:alphaModFix/>
          </a:blip>
          <a:stretch>
            <a:fillRect/>
          </a:stretch>
        </p:blipFill>
        <p:spPr>
          <a:xfrm>
            <a:off x="3870075" y="217125"/>
            <a:ext cx="5453600" cy="4003599"/>
          </a:xfrm>
          <a:prstGeom prst="rect">
            <a:avLst/>
          </a:prstGeom>
          <a:noFill/>
          <a:ln>
            <a:noFill/>
          </a:ln>
        </p:spPr>
      </p:pic>
      <p:pic>
        <p:nvPicPr>
          <p:cNvPr id="2244" name="Google Shape;2244;p66" title="IMG-523a36e68a883c58236aa3616e8af47d-V.jpg"/>
          <p:cNvPicPr preferRelativeResize="0"/>
          <p:nvPr/>
        </p:nvPicPr>
        <p:blipFill>
          <a:blip r:embed="rId4">
            <a:alphaModFix/>
          </a:blip>
          <a:stretch>
            <a:fillRect/>
          </a:stretch>
        </p:blipFill>
        <p:spPr>
          <a:xfrm>
            <a:off x="0" y="239900"/>
            <a:ext cx="4618300" cy="446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2197"/>
                                        </p:tgtEl>
                                        <p:attrNameLst>
                                          <p:attrName>style.visibility</p:attrName>
                                        </p:attrNameLst>
                                      </p:cBhvr>
                                      <p:to>
                                        <p:strVal val="visible"/>
                                      </p:to>
                                    </p:set>
                                    <p:anim calcmode="lin" valueType="num">
                                      <p:cBhvr additive="base">
                                        <p:cTn dur="1000"/>
                                        <p:tgtEl>
                                          <p:spTgt spid="21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209"/>
                                        </p:tgtEl>
                                        <p:attrNameLst>
                                          <p:attrName>style.visibility</p:attrName>
                                        </p:attrNameLst>
                                      </p:cBhvr>
                                      <p:to>
                                        <p:strVal val="visible"/>
                                      </p:to>
                                    </p:set>
                                    <p:anim calcmode="lin" valueType="num">
                                      <p:cBhvr additive="base">
                                        <p:cTn dur="1000"/>
                                        <p:tgtEl>
                                          <p:spTgt spid="22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221"/>
                                        </p:tgtEl>
                                        <p:attrNameLst>
                                          <p:attrName>style.visibility</p:attrName>
                                        </p:attrNameLst>
                                      </p:cBhvr>
                                      <p:to>
                                        <p:strVal val="visible"/>
                                      </p:to>
                                    </p:set>
                                    <p:anim calcmode="lin" valueType="num">
                                      <p:cBhvr additive="base">
                                        <p:cTn dur="1000"/>
                                        <p:tgtEl>
                                          <p:spTgt spid="222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8" name="Shape 2248"/>
        <p:cNvGrpSpPr/>
        <p:nvPr/>
      </p:nvGrpSpPr>
      <p:grpSpPr>
        <a:xfrm>
          <a:off x="0" y="0"/>
          <a:ext cx="0" cy="0"/>
          <a:chOff x="0" y="0"/>
          <a:chExt cx="0" cy="0"/>
        </a:xfrm>
      </p:grpSpPr>
      <p:sp>
        <p:nvSpPr>
          <p:cNvPr id="2249" name="Google Shape;2249;p67"/>
          <p:cNvSpPr txBox="1"/>
          <p:nvPr>
            <p:ph idx="9" type="title"/>
          </p:nvPr>
        </p:nvSpPr>
        <p:spPr>
          <a:xfrm>
            <a:off x="758775" y="391234"/>
            <a:ext cx="7626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AIRCRAFT USED</a:t>
            </a:r>
            <a:endParaRPr/>
          </a:p>
        </p:txBody>
      </p:sp>
      <p:sp>
        <p:nvSpPr>
          <p:cNvPr id="2250" name="Google Shape;2250;p67"/>
          <p:cNvSpPr txBox="1"/>
          <p:nvPr>
            <p:ph type="title"/>
          </p:nvPr>
        </p:nvSpPr>
        <p:spPr>
          <a:xfrm>
            <a:off x="5106262" y="1427075"/>
            <a:ext cx="2518800" cy="53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AIR TRANSPORT</a:t>
            </a:r>
            <a:endParaRPr/>
          </a:p>
        </p:txBody>
      </p:sp>
      <p:sp>
        <p:nvSpPr>
          <p:cNvPr id="2251" name="Google Shape;2251;p67"/>
          <p:cNvSpPr txBox="1"/>
          <p:nvPr>
            <p:ph idx="2" type="title"/>
          </p:nvPr>
        </p:nvSpPr>
        <p:spPr>
          <a:xfrm>
            <a:off x="5106212" y="1882475"/>
            <a:ext cx="2518800" cy="75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Jupiter is a gas giant and the biggest planet in the Solar System</a:t>
            </a:r>
            <a:endParaRPr/>
          </a:p>
        </p:txBody>
      </p:sp>
      <p:sp>
        <p:nvSpPr>
          <p:cNvPr id="2252" name="Google Shape;2252;p67"/>
          <p:cNvSpPr txBox="1"/>
          <p:nvPr>
            <p:ph idx="3" type="title"/>
          </p:nvPr>
        </p:nvSpPr>
        <p:spPr>
          <a:xfrm>
            <a:off x="1518988" y="1427075"/>
            <a:ext cx="2518800" cy="53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FIGHTERS</a:t>
            </a:r>
            <a:endParaRPr/>
          </a:p>
        </p:txBody>
      </p:sp>
      <p:sp>
        <p:nvSpPr>
          <p:cNvPr id="2253" name="Google Shape;2253;p67"/>
          <p:cNvSpPr txBox="1"/>
          <p:nvPr>
            <p:ph idx="4" type="title"/>
          </p:nvPr>
        </p:nvSpPr>
        <p:spPr>
          <a:xfrm>
            <a:off x="1518938" y="1882475"/>
            <a:ext cx="2518800" cy="75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Saturn is the ringed planet. It’s composed mostly of hydrogen and helium</a:t>
            </a:r>
            <a:endParaRPr/>
          </a:p>
        </p:txBody>
      </p:sp>
      <p:sp>
        <p:nvSpPr>
          <p:cNvPr id="2254" name="Google Shape;2254;p67"/>
          <p:cNvSpPr txBox="1"/>
          <p:nvPr>
            <p:ph idx="5" type="title"/>
          </p:nvPr>
        </p:nvSpPr>
        <p:spPr>
          <a:xfrm>
            <a:off x="5106262" y="3090921"/>
            <a:ext cx="2518800" cy="53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BOMBERS</a:t>
            </a:r>
            <a:endParaRPr/>
          </a:p>
        </p:txBody>
      </p:sp>
      <p:sp>
        <p:nvSpPr>
          <p:cNvPr id="2255" name="Google Shape;2255;p67"/>
          <p:cNvSpPr txBox="1"/>
          <p:nvPr>
            <p:ph idx="7" type="title"/>
          </p:nvPr>
        </p:nvSpPr>
        <p:spPr>
          <a:xfrm>
            <a:off x="1518988" y="3090921"/>
            <a:ext cx="2518800" cy="53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GLIDERS</a:t>
            </a:r>
            <a:endParaRPr/>
          </a:p>
        </p:txBody>
      </p:sp>
      <p:sp>
        <p:nvSpPr>
          <p:cNvPr id="2256" name="Google Shape;2256;p67"/>
          <p:cNvSpPr txBox="1"/>
          <p:nvPr>
            <p:ph idx="8" type="title"/>
          </p:nvPr>
        </p:nvSpPr>
        <p:spPr>
          <a:xfrm>
            <a:off x="1518938" y="3546321"/>
            <a:ext cx="2518800" cy="75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Despite being red, Mars is a cold place. The planet is full of iron oxide dust</a:t>
            </a:r>
            <a:endParaRPr/>
          </a:p>
        </p:txBody>
      </p:sp>
      <p:sp>
        <p:nvSpPr>
          <p:cNvPr id="2257" name="Google Shape;2257;p67"/>
          <p:cNvSpPr/>
          <p:nvPr/>
        </p:nvSpPr>
        <p:spPr>
          <a:xfrm>
            <a:off x="2726638" y="1376455"/>
            <a:ext cx="103500" cy="45300"/>
          </a:xfrm>
          <a:prstGeom prst="roundRect">
            <a:avLst>
              <a:gd fmla="val 19702"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67"/>
          <p:cNvSpPr/>
          <p:nvPr/>
        </p:nvSpPr>
        <p:spPr>
          <a:xfrm>
            <a:off x="6313900" y="1376455"/>
            <a:ext cx="103500" cy="45300"/>
          </a:xfrm>
          <a:prstGeom prst="roundRect">
            <a:avLst>
              <a:gd fmla="val 19702"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67"/>
          <p:cNvSpPr/>
          <p:nvPr/>
        </p:nvSpPr>
        <p:spPr>
          <a:xfrm>
            <a:off x="2726638" y="3045626"/>
            <a:ext cx="103500" cy="45300"/>
          </a:xfrm>
          <a:prstGeom prst="roundRect">
            <a:avLst>
              <a:gd fmla="val 19702"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67"/>
          <p:cNvSpPr/>
          <p:nvPr/>
        </p:nvSpPr>
        <p:spPr>
          <a:xfrm>
            <a:off x="6313900" y="3045626"/>
            <a:ext cx="103500" cy="45300"/>
          </a:xfrm>
          <a:prstGeom prst="roundRect">
            <a:avLst>
              <a:gd fmla="val 19702"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1" name="Google Shape;2261;p67"/>
          <p:cNvGrpSpPr/>
          <p:nvPr/>
        </p:nvGrpSpPr>
        <p:grpSpPr>
          <a:xfrm>
            <a:off x="3457684" y="4826864"/>
            <a:ext cx="270464" cy="117823"/>
            <a:chOff x="2903262" y="4795769"/>
            <a:chExt cx="373776" cy="162828"/>
          </a:xfrm>
        </p:grpSpPr>
        <p:sp>
          <p:nvSpPr>
            <p:cNvPr id="2262" name="Google Shape;2262;p67"/>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67"/>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67"/>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5" name="Google Shape;2265;p67"/>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2266" name="Google Shape;2266;p67"/>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2267" name="Google Shape;2267;p67"/>
          <p:cNvGrpSpPr/>
          <p:nvPr/>
        </p:nvGrpSpPr>
        <p:grpSpPr>
          <a:xfrm flipH="1">
            <a:off x="5082261" y="4826864"/>
            <a:ext cx="270464" cy="117823"/>
            <a:chOff x="2903262" y="4795769"/>
            <a:chExt cx="373776" cy="162828"/>
          </a:xfrm>
        </p:grpSpPr>
        <p:sp>
          <p:nvSpPr>
            <p:cNvPr id="2268" name="Google Shape;2268;p67"/>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67"/>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67"/>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71" name="Google Shape;2271;p67" title="IMG-33502f5a3434a34504169fd559371653-V.jpg"/>
          <p:cNvPicPr preferRelativeResize="0"/>
          <p:nvPr/>
        </p:nvPicPr>
        <p:blipFill>
          <a:blip r:embed="rId3">
            <a:alphaModFix/>
          </a:blip>
          <a:stretch>
            <a:fillRect/>
          </a:stretch>
        </p:blipFill>
        <p:spPr>
          <a:xfrm>
            <a:off x="-129487" y="-74125"/>
            <a:ext cx="3857625" cy="5143500"/>
          </a:xfrm>
          <a:prstGeom prst="rect">
            <a:avLst/>
          </a:prstGeom>
          <a:noFill/>
          <a:ln>
            <a:noFill/>
          </a:ln>
        </p:spPr>
      </p:pic>
      <p:pic>
        <p:nvPicPr>
          <p:cNvPr id="2272" name="Google Shape;2272;p67" title="IMG-cbb9fda6b8875ecbfa65748b08731e6f-V.jpg"/>
          <p:cNvPicPr preferRelativeResize="0"/>
          <p:nvPr/>
        </p:nvPicPr>
        <p:blipFill>
          <a:blip r:embed="rId4">
            <a:alphaModFix/>
          </a:blip>
          <a:stretch>
            <a:fillRect/>
          </a:stretch>
        </p:blipFill>
        <p:spPr>
          <a:xfrm>
            <a:off x="3680900" y="391213"/>
            <a:ext cx="5210776" cy="34730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50"/>
          <p:cNvSpPr txBox="1"/>
          <p:nvPr>
            <p:ph idx="16" type="title"/>
          </p:nvPr>
        </p:nvSpPr>
        <p:spPr>
          <a:xfrm>
            <a:off x="0" y="41575"/>
            <a:ext cx="540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Ιστορικο </a:t>
            </a:r>
            <a:r>
              <a:rPr lang="en"/>
              <a:t>πλαισιο</a:t>
            </a:r>
            <a:r>
              <a:rPr lang="en"/>
              <a:t> </a:t>
            </a:r>
            <a:endParaRPr/>
          </a:p>
        </p:txBody>
      </p:sp>
      <p:sp>
        <p:nvSpPr>
          <p:cNvPr id="1381" name="Google Shape;1381;p50"/>
          <p:cNvSpPr txBox="1"/>
          <p:nvPr>
            <p:ph type="title"/>
          </p:nvPr>
        </p:nvSpPr>
        <p:spPr>
          <a:xfrm>
            <a:off x="171100" y="784225"/>
            <a:ext cx="758700" cy="27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uFill>
                  <a:noFill/>
                </a:uFill>
                <a:hlinkClick action="ppaction://hlinksldjump" r:id="rId3">
                  <a:extLst>
                    <a:ext uri="{A12FA001-AC4F-418D-AE19-62706E023703}">
                      <ahyp:hlinkClr val="tx"/>
                    </a:ext>
                  </a:extLst>
                </a:hlinkClick>
              </a:rPr>
              <a:t>-01</a:t>
            </a:r>
            <a:endParaRPr>
              <a:solidFill>
                <a:schemeClr val="dk2"/>
              </a:solidFill>
            </a:endParaRPr>
          </a:p>
        </p:txBody>
      </p:sp>
      <p:sp>
        <p:nvSpPr>
          <p:cNvPr id="1382" name="Google Shape;1382;p50"/>
          <p:cNvSpPr txBox="1"/>
          <p:nvPr>
            <p:ph idx="3" type="title"/>
          </p:nvPr>
        </p:nvSpPr>
        <p:spPr>
          <a:xfrm>
            <a:off x="106850" y="1231675"/>
            <a:ext cx="2969400" cy="2775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n" sz="1300">
                <a:solidFill>
                  <a:srgbClr val="000000"/>
                </a:solidFill>
                <a:latin typeface="Arial"/>
                <a:ea typeface="Arial"/>
                <a:cs typeface="Arial"/>
                <a:sym typeface="Arial"/>
              </a:rPr>
              <a:t>🕰️ Ιστορικό πλαίσιο</a:t>
            </a:r>
            <a:endParaRPr b="1" sz="13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Ο Β΄ Παγκόσμιος Πόλεμος διήρκεσε από το </a:t>
            </a:r>
            <a:r>
              <a:rPr b="1" lang="en" sz="1100">
                <a:solidFill>
                  <a:srgbClr val="000000"/>
                </a:solidFill>
                <a:latin typeface="Arial"/>
                <a:ea typeface="Arial"/>
                <a:cs typeface="Arial"/>
                <a:sym typeface="Arial"/>
              </a:rPr>
              <a:t>1939 έως το 1945</a:t>
            </a:r>
            <a:r>
              <a:rPr lang="en" sz="1100">
                <a:solidFill>
                  <a:srgbClr val="000000"/>
                </a:solidFill>
                <a:latin typeface="Arial"/>
                <a:ea typeface="Arial"/>
                <a:cs typeface="Arial"/>
                <a:sym typeface="Arial"/>
              </a:rPr>
              <a:t> και σημαδεύτηκε από την </a:t>
            </a:r>
            <a:r>
              <a:rPr b="1" lang="en" sz="1100">
                <a:solidFill>
                  <a:srgbClr val="000000"/>
                </a:solidFill>
                <a:latin typeface="Arial"/>
                <a:ea typeface="Arial"/>
                <a:cs typeface="Arial"/>
                <a:sym typeface="Arial"/>
              </a:rPr>
              <a:t>άνοδο του ναζισμού στη Γερμανία</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Ο Αδόλφος Χίτλερ και το Εθνικοσοσιαλιστικό Κόμμα (</a:t>
            </a:r>
            <a:r>
              <a:rPr b="1" lang="en" sz="1100">
                <a:solidFill>
                  <a:srgbClr val="000000"/>
                </a:solidFill>
                <a:latin typeface="Arial"/>
                <a:ea typeface="Arial"/>
                <a:cs typeface="Arial"/>
                <a:sym typeface="Arial"/>
              </a:rPr>
              <a:t>NSDAP</a:t>
            </a:r>
            <a:r>
              <a:rPr lang="en" sz="1100">
                <a:solidFill>
                  <a:srgbClr val="000000"/>
                </a:solidFill>
                <a:latin typeface="Arial"/>
                <a:ea typeface="Arial"/>
                <a:cs typeface="Arial"/>
                <a:sym typeface="Arial"/>
              </a:rPr>
              <a:t>) εδραίωσαν την εξουσία τους μέσω </a:t>
            </a:r>
            <a:r>
              <a:rPr b="1" lang="en" sz="1100">
                <a:solidFill>
                  <a:srgbClr val="000000"/>
                </a:solidFill>
                <a:latin typeface="Arial"/>
                <a:ea typeface="Arial"/>
                <a:cs typeface="Arial"/>
                <a:sym typeface="Arial"/>
              </a:rPr>
              <a:t>ρατσιστικής και αυταρχικής πολιτικής</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0" lvl="0" marL="0" rtl="0" algn="l">
              <a:spcBef>
                <a:spcPts val="1200"/>
              </a:spcBef>
              <a:spcAft>
                <a:spcPts val="0"/>
              </a:spcAft>
              <a:buNone/>
            </a:pPr>
            <a:r>
              <a:t/>
            </a:r>
            <a:endParaRPr/>
          </a:p>
        </p:txBody>
      </p:sp>
      <p:sp>
        <p:nvSpPr>
          <p:cNvPr id="1383" name="Google Shape;1383;p50"/>
          <p:cNvSpPr txBox="1"/>
          <p:nvPr>
            <p:ph idx="4" type="title"/>
          </p:nvPr>
        </p:nvSpPr>
        <p:spPr>
          <a:xfrm>
            <a:off x="4024725" y="481000"/>
            <a:ext cx="950100" cy="277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uFill>
                  <a:noFill/>
                </a:uFill>
                <a:hlinkClick action="ppaction://hlinksldjump" r:id="rId4">
                  <a:extLst>
                    <a:ext uri="{A12FA001-AC4F-418D-AE19-62706E023703}">
                      <ahyp:hlinkClr val="tx"/>
                    </a:ext>
                  </a:extLst>
                </a:hlinkClick>
              </a:rPr>
              <a:t>-02</a:t>
            </a:r>
            <a:endParaRPr>
              <a:solidFill>
                <a:schemeClr val="dk2"/>
              </a:solidFill>
            </a:endParaRPr>
          </a:p>
        </p:txBody>
      </p:sp>
      <p:sp>
        <p:nvSpPr>
          <p:cNvPr id="1384" name="Google Shape;1384;p50"/>
          <p:cNvSpPr txBox="1"/>
          <p:nvPr>
            <p:ph idx="6" type="title"/>
          </p:nvPr>
        </p:nvSpPr>
        <p:spPr>
          <a:xfrm>
            <a:off x="2713063" y="784213"/>
            <a:ext cx="3063000" cy="7533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n" sz="1300">
                <a:solidFill>
                  <a:srgbClr val="000000"/>
                </a:solidFill>
                <a:latin typeface="Arial"/>
                <a:ea typeface="Arial"/>
                <a:cs typeface="Arial"/>
                <a:sym typeface="Arial"/>
              </a:rPr>
              <a:t>⚖️ Θεσμική διάκριση και νομοθεσία</a:t>
            </a:r>
            <a:endParaRPr b="1" sz="13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Από τα πρώτα χρόνια, επιβλήθηκαν </a:t>
            </a:r>
            <a:r>
              <a:rPr b="1" lang="en" sz="1100">
                <a:solidFill>
                  <a:srgbClr val="000000"/>
                </a:solidFill>
                <a:latin typeface="Arial"/>
                <a:ea typeface="Arial"/>
                <a:cs typeface="Arial"/>
                <a:sym typeface="Arial"/>
              </a:rPr>
              <a:t>νόμοι και διατάγματα</a:t>
            </a:r>
            <a:r>
              <a:rPr lang="en" sz="1100">
                <a:solidFill>
                  <a:srgbClr val="000000"/>
                </a:solidFill>
                <a:latin typeface="Arial"/>
                <a:ea typeface="Arial"/>
                <a:cs typeface="Arial"/>
                <a:sym typeface="Arial"/>
              </a:rPr>
              <a:t> για τον </a:t>
            </a:r>
            <a:r>
              <a:rPr b="1" lang="en" sz="1100">
                <a:solidFill>
                  <a:srgbClr val="000000"/>
                </a:solidFill>
                <a:latin typeface="Arial"/>
                <a:ea typeface="Arial"/>
                <a:cs typeface="Arial"/>
                <a:sym typeface="Arial"/>
              </a:rPr>
              <a:t>φυλετικό διαχωρισμό</a:t>
            </a:r>
            <a:r>
              <a:rPr lang="en" sz="1100">
                <a:solidFill>
                  <a:srgbClr val="000000"/>
                </a:solidFill>
                <a:latin typeface="Arial"/>
                <a:ea typeface="Arial"/>
                <a:cs typeface="Arial"/>
                <a:sym typeface="Arial"/>
              </a:rPr>
              <a:t> και την </a:t>
            </a:r>
            <a:r>
              <a:rPr b="1" lang="en" sz="1100">
                <a:solidFill>
                  <a:srgbClr val="000000"/>
                </a:solidFill>
                <a:latin typeface="Arial"/>
                <a:ea typeface="Arial"/>
                <a:cs typeface="Arial"/>
                <a:sym typeface="Arial"/>
              </a:rPr>
              <a:t>περιθωριοποίηση των "μη Αρίων"</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Οι </a:t>
            </a:r>
            <a:r>
              <a:rPr b="1" lang="en" sz="1100">
                <a:solidFill>
                  <a:srgbClr val="000000"/>
                </a:solidFill>
                <a:latin typeface="Arial"/>
                <a:ea typeface="Arial"/>
                <a:cs typeface="Arial"/>
                <a:sym typeface="Arial"/>
              </a:rPr>
              <a:t>Νόμοι της Νυρεμβέργης (1935)</a:t>
            </a:r>
            <a:r>
              <a:rPr lang="en" sz="1100">
                <a:solidFill>
                  <a:srgbClr val="000000"/>
                </a:solidFill>
                <a:latin typeface="Arial"/>
                <a:ea typeface="Arial"/>
                <a:cs typeface="Arial"/>
                <a:sym typeface="Arial"/>
              </a:rPr>
              <a:t> νομιμοποίησαν τον αποκλεισμό των Εβραίων από:</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b="0" lang="en" sz="1100">
                <a:solidFill>
                  <a:srgbClr val="000000"/>
                </a:solidFill>
                <a:latin typeface="Arial"/>
                <a:ea typeface="Arial"/>
                <a:cs typeface="Arial"/>
                <a:sym typeface="Arial"/>
              </a:rPr>
              <a:t>Πολιτικά δικαιώματα</a:t>
            </a:r>
            <a:br>
              <a:rPr b="0" lang="en" sz="1100">
                <a:solidFill>
                  <a:srgbClr val="000000"/>
                </a:solidFill>
                <a:latin typeface="Arial"/>
                <a:ea typeface="Arial"/>
                <a:cs typeface="Arial"/>
                <a:sym typeface="Arial"/>
              </a:rPr>
            </a:br>
            <a:endParaRPr b="0"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b="0" lang="en" sz="1100">
                <a:solidFill>
                  <a:srgbClr val="000000"/>
                </a:solidFill>
                <a:latin typeface="Arial"/>
                <a:ea typeface="Arial"/>
                <a:cs typeface="Arial"/>
                <a:sym typeface="Arial"/>
              </a:rPr>
              <a:t>Δημόσιες υπηρεσίες</a:t>
            </a:r>
            <a:br>
              <a:rPr b="0" lang="en" sz="1100">
                <a:solidFill>
                  <a:srgbClr val="000000"/>
                </a:solidFill>
                <a:latin typeface="Arial"/>
                <a:ea typeface="Arial"/>
                <a:cs typeface="Arial"/>
                <a:sym typeface="Arial"/>
              </a:rPr>
            </a:br>
            <a:endParaRPr b="0"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b="0" lang="en" sz="1100">
                <a:solidFill>
                  <a:srgbClr val="000000"/>
                </a:solidFill>
                <a:latin typeface="Arial"/>
                <a:ea typeface="Arial"/>
                <a:cs typeface="Arial"/>
                <a:sym typeface="Arial"/>
              </a:rPr>
              <a:t>Πολλά επαγγέλματα</a:t>
            </a:r>
            <a:endParaRPr b="0" sz="1100">
              <a:solidFill>
                <a:srgbClr val="000000"/>
              </a:solidFill>
              <a:latin typeface="Arial"/>
              <a:ea typeface="Arial"/>
              <a:cs typeface="Arial"/>
              <a:sym typeface="Arial"/>
            </a:endParaRPr>
          </a:p>
          <a:p>
            <a:pPr indent="0" lvl="0" marL="0" rtl="0" algn="l">
              <a:spcBef>
                <a:spcPts val="1200"/>
              </a:spcBef>
              <a:spcAft>
                <a:spcPts val="0"/>
              </a:spcAft>
              <a:buNone/>
            </a:pPr>
            <a:r>
              <a:t/>
            </a:r>
            <a:endParaRPr/>
          </a:p>
        </p:txBody>
      </p:sp>
      <p:sp>
        <p:nvSpPr>
          <p:cNvPr id="1385" name="Google Shape;1385;p50"/>
          <p:cNvSpPr txBox="1"/>
          <p:nvPr>
            <p:ph idx="7" type="title"/>
          </p:nvPr>
        </p:nvSpPr>
        <p:spPr>
          <a:xfrm>
            <a:off x="6076074" y="388625"/>
            <a:ext cx="10008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uFill>
                  <a:noFill/>
                </a:uFill>
                <a:hlinkClick action="ppaction://hlinksldjump" r:id="rId5">
                  <a:extLst>
                    <a:ext uri="{A12FA001-AC4F-418D-AE19-62706E023703}">
                      <ahyp:hlinkClr val="tx"/>
                    </a:ext>
                  </a:extLst>
                </a:hlinkClick>
              </a:rPr>
              <a:t>-03</a:t>
            </a:r>
            <a:endParaRPr>
              <a:solidFill>
                <a:schemeClr val="dk2"/>
              </a:solidFill>
            </a:endParaRPr>
          </a:p>
        </p:txBody>
      </p:sp>
      <p:sp>
        <p:nvSpPr>
          <p:cNvPr id="1386" name="Google Shape;1386;p50"/>
          <p:cNvSpPr txBox="1"/>
          <p:nvPr>
            <p:ph idx="13" type="title"/>
          </p:nvPr>
        </p:nvSpPr>
        <p:spPr>
          <a:xfrm>
            <a:off x="9362125" y="1258525"/>
            <a:ext cx="1000800" cy="531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87" name="Google Shape;1387;p50"/>
          <p:cNvSpPr txBox="1"/>
          <p:nvPr>
            <p:ph idx="15" type="title"/>
          </p:nvPr>
        </p:nvSpPr>
        <p:spPr>
          <a:xfrm>
            <a:off x="5921188" y="755825"/>
            <a:ext cx="3295800" cy="448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0000"/>
                </a:solidFill>
                <a:latin typeface="Arial"/>
                <a:ea typeface="Arial"/>
                <a:cs typeface="Arial"/>
                <a:sym typeface="Arial"/>
              </a:rPr>
              <a:t>🏚️ Μηχανισμοί εξόντωσης</a:t>
            </a:r>
            <a:endParaRPr b="1" sz="13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Ιδρύθηκαν </a:t>
            </a:r>
            <a:r>
              <a:rPr b="1" lang="en" sz="1100">
                <a:solidFill>
                  <a:srgbClr val="000000"/>
                </a:solidFill>
                <a:latin typeface="Arial"/>
                <a:ea typeface="Arial"/>
                <a:cs typeface="Arial"/>
                <a:sym typeface="Arial"/>
              </a:rPr>
              <a:t>γκέτο</a:t>
            </a:r>
            <a:r>
              <a:rPr lang="en" sz="1100">
                <a:solidFill>
                  <a:srgbClr val="000000"/>
                </a:solidFill>
                <a:latin typeface="Arial"/>
                <a:ea typeface="Arial"/>
                <a:cs typeface="Arial"/>
                <a:sym typeface="Arial"/>
              </a:rPr>
              <a:t> και </a:t>
            </a:r>
            <a:r>
              <a:rPr b="1" lang="en" sz="1100">
                <a:solidFill>
                  <a:srgbClr val="000000"/>
                </a:solidFill>
                <a:latin typeface="Arial"/>
                <a:ea typeface="Arial"/>
                <a:cs typeface="Arial"/>
                <a:sym typeface="Arial"/>
              </a:rPr>
              <a:t>στρατόπεδα συγκέντρωσης</a:t>
            </a:r>
            <a:r>
              <a:rPr lang="en" sz="1100">
                <a:solidFill>
                  <a:srgbClr val="000000"/>
                </a:solidFill>
                <a:latin typeface="Arial"/>
                <a:ea typeface="Arial"/>
                <a:cs typeface="Arial"/>
                <a:sym typeface="Arial"/>
              </a:rPr>
              <a:t> σε κατεχόμενες περιοχές (π.χ. Άουσβιτς, Τρεμπλίνκα, Μπούχενβαλντ).</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Η </a:t>
            </a:r>
            <a:r>
              <a:rPr b="1" lang="en" sz="1100">
                <a:solidFill>
                  <a:srgbClr val="000000"/>
                </a:solidFill>
                <a:latin typeface="Arial"/>
                <a:ea typeface="Arial"/>
                <a:cs typeface="Arial"/>
                <a:sym typeface="Arial"/>
              </a:rPr>
              <a:t>"Τελική Λύση"</a:t>
            </a:r>
            <a:r>
              <a:rPr lang="en" sz="1100">
                <a:solidFill>
                  <a:srgbClr val="000000"/>
                </a:solidFill>
                <a:latin typeface="Arial"/>
                <a:ea typeface="Arial"/>
                <a:cs typeface="Arial"/>
                <a:sym typeface="Arial"/>
              </a:rPr>
              <a:t> υλοποιήθηκε ως </a:t>
            </a:r>
            <a:r>
              <a:rPr b="1" lang="en" sz="1100">
                <a:solidFill>
                  <a:srgbClr val="000000"/>
                </a:solidFill>
                <a:latin typeface="Arial"/>
                <a:ea typeface="Arial"/>
                <a:cs typeface="Arial"/>
                <a:sym typeface="Arial"/>
              </a:rPr>
              <a:t>βιομηχανική εξόντωση</a:t>
            </a:r>
            <a:r>
              <a:rPr lang="en" sz="1100">
                <a:solidFill>
                  <a:srgbClr val="000000"/>
                </a:solidFill>
                <a:latin typeface="Arial"/>
                <a:ea typeface="Arial"/>
                <a:cs typeface="Arial"/>
                <a:sym typeface="Arial"/>
              </a:rPr>
              <a:t> εκατομμυρίων:</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b="0" lang="en" sz="1100">
                <a:solidFill>
                  <a:srgbClr val="000000"/>
                </a:solidFill>
                <a:latin typeface="Arial"/>
                <a:ea typeface="Arial"/>
                <a:cs typeface="Arial"/>
                <a:sym typeface="Arial"/>
              </a:rPr>
              <a:t>Εβραίων</a:t>
            </a:r>
            <a:br>
              <a:rPr b="0" lang="en" sz="1100">
                <a:solidFill>
                  <a:srgbClr val="000000"/>
                </a:solidFill>
                <a:latin typeface="Arial"/>
                <a:ea typeface="Arial"/>
                <a:cs typeface="Arial"/>
                <a:sym typeface="Arial"/>
              </a:rPr>
            </a:br>
            <a:endParaRPr b="0"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b="0" lang="en" sz="1100">
                <a:solidFill>
                  <a:srgbClr val="000000"/>
                </a:solidFill>
                <a:latin typeface="Arial"/>
                <a:ea typeface="Arial"/>
                <a:cs typeface="Arial"/>
                <a:sym typeface="Arial"/>
              </a:rPr>
              <a:t>Ρομά</a:t>
            </a:r>
            <a:br>
              <a:rPr b="0" lang="en" sz="1100">
                <a:solidFill>
                  <a:srgbClr val="000000"/>
                </a:solidFill>
                <a:latin typeface="Arial"/>
                <a:ea typeface="Arial"/>
                <a:cs typeface="Arial"/>
                <a:sym typeface="Arial"/>
              </a:rPr>
            </a:br>
            <a:endParaRPr b="0"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b="0" lang="en" sz="1100">
                <a:solidFill>
                  <a:srgbClr val="000000"/>
                </a:solidFill>
                <a:latin typeface="Arial"/>
                <a:ea typeface="Arial"/>
                <a:cs typeface="Arial"/>
                <a:sym typeface="Arial"/>
              </a:rPr>
              <a:t>Ομοφυλόφιλων</a:t>
            </a:r>
            <a:br>
              <a:rPr b="0" lang="en" sz="1100">
                <a:solidFill>
                  <a:srgbClr val="000000"/>
                </a:solidFill>
                <a:latin typeface="Arial"/>
                <a:ea typeface="Arial"/>
                <a:cs typeface="Arial"/>
                <a:sym typeface="Arial"/>
              </a:rPr>
            </a:br>
            <a:endParaRPr b="0"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b="0" lang="en" sz="1100">
                <a:solidFill>
                  <a:srgbClr val="000000"/>
                </a:solidFill>
                <a:latin typeface="Arial"/>
                <a:ea typeface="Arial"/>
                <a:cs typeface="Arial"/>
                <a:sym typeface="Arial"/>
              </a:rPr>
              <a:t>Πολιτικών αντιπάλων και άλλων μειονοτήτων</a:t>
            </a:r>
            <a:br>
              <a:rPr b="0" lang="en" sz="1100">
                <a:solidFill>
                  <a:srgbClr val="000000"/>
                </a:solidFill>
                <a:latin typeface="Arial"/>
                <a:ea typeface="Arial"/>
                <a:cs typeface="Arial"/>
                <a:sym typeface="Arial"/>
              </a:rPr>
            </a:br>
            <a:endParaRPr b="0" sz="1100">
              <a:solidFill>
                <a:srgbClr val="000000"/>
              </a:solidFill>
              <a:latin typeface="Arial"/>
              <a:ea typeface="Arial"/>
              <a:cs typeface="Arial"/>
              <a:sym typeface="Arial"/>
            </a:endParaRPr>
          </a:p>
          <a:p>
            <a:pPr indent="0" lvl="0" marL="0" rtl="0" algn="l">
              <a:spcBef>
                <a:spcPts val="1200"/>
              </a:spcBef>
              <a:spcAft>
                <a:spcPts val="0"/>
              </a:spcAft>
              <a:buNone/>
            </a:pPr>
            <a:r>
              <a:t/>
            </a:r>
            <a:endParaRPr/>
          </a:p>
        </p:txBody>
      </p:sp>
      <p:grpSp>
        <p:nvGrpSpPr>
          <p:cNvPr id="1388" name="Google Shape;1388;p50"/>
          <p:cNvGrpSpPr/>
          <p:nvPr/>
        </p:nvGrpSpPr>
        <p:grpSpPr>
          <a:xfrm rot="316251">
            <a:off x="7951403" y="-7557"/>
            <a:ext cx="1018489" cy="1254594"/>
            <a:chOff x="7234335" y="539692"/>
            <a:chExt cx="1103331" cy="1358958"/>
          </a:xfrm>
        </p:grpSpPr>
        <p:sp>
          <p:nvSpPr>
            <p:cNvPr id="1389" name="Google Shape;1389;p50"/>
            <p:cNvSpPr/>
            <p:nvPr/>
          </p:nvSpPr>
          <p:spPr>
            <a:xfrm rot="514838">
              <a:off x="7375715" y="571120"/>
              <a:ext cx="457522" cy="483097"/>
            </a:xfrm>
            <a:custGeom>
              <a:rect b="b" l="l" r="r" t="t"/>
              <a:pathLst>
                <a:path extrusionOk="0" h="19324" w="18301">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50"/>
            <p:cNvSpPr/>
            <p:nvPr/>
          </p:nvSpPr>
          <p:spPr>
            <a:xfrm rot="514838">
              <a:off x="7829316" y="640664"/>
              <a:ext cx="476272" cy="465747"/>
            </a:xfrm>
            <a:custGeom>
              <a:rect b="b" l="l" r="r" t="t"/>
              <a:pathLst>
                <a:path extrusionOk="0" h="18630" w="19051">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50"/>
            <p:cNvSpPr/>
            <p:nvPr/>
          </p:nvSpPr>
          <p:spPr>
            <a:xfrm rot="514838">
              <a:off x="7693875" y="605876"/>
              <a:ext cx="282498" cy="476547"/>
            </a:xfrm>
            <a:custGeom>
              <a:rect b="b" l="l" r="r" t="t"/>
              <a:pathLst>
                <a:path extrusionOk="0" h="19062" w="1130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50"/>
            <p:cNvSpPr/>
            <p:nvPr/>
          </p:nvSpPr>
          <p:spPr>
            <a:xfrm rot="514838">
              <a:off x="7829888" y="627388"/>
              <a:ext cx="297073" cy="471272"/>
            </a:xfrm>
            <a:custGeom>
              <a:rect b="b" l="l" r="r" t="t"/>
              <a:pathLst>
                <a:path extrusionOk="0" h="18851" w="11883">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50"/>
            <p:cNvSpPr/>
            <p:nvPr/>
          </p:nvSpPr>
          <p:spPr>
            <a:xfrm rot="514838">
              <a:off x="7552531" y="584380"/>
              <a:ext cx="279823" cy="481622"/>
            </a:xfrm>
            <a:custGeom>
              <a:rect b="b" l="l" r="r" t="t"/>
              <a:pathLst>
                <a:path extrusionOk="0" h="19265" w="11193">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50"/>
            <p:cNvSpPr/>
            <p:nvPr/>
          </p:nvSpPr>
          <p:spPr>
            <a:xfrm rot="514838">
              <a:off x="7287764" y="1047199"/>
              <a:ext cx="492522" cy="753145"/>
            </a:xfrm>
            <a:custGeom>
              <a:rect b="b" l="l" r="r" t="t"/>
              <a:pathLst>
                <a:path extrusionOk="0" h="30126" w="19701">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50"/>
            <p:cNvSpPr/>
            <p:nvPr/>
          </p:nvSpPr>
          <p:spPr>
            <a:xfrm rot="514838">
              <a:off x="7470378" y="1059348"/>
              <a:ext cx="308398" cy="754645"/>
            </a:xfrm>
            <a:custGeom>
              <a:rect b="b" l="l" r="r" t="t"/>
              <a:pathLst>
                <a:path extrusionOk="0" h="30186" w="12336">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50"/>
            <p:cNvSpPr/>
            <p:nvPr/>
          </p:nvSpPr>
          <p:spPr>
            <a:xfrm rot="514838">
              <a:off x="7656435" y="1068253"/>
              <a:ext cx="121374" cy="759670"/>
            </a:xfrm>
            <a:custGeom>
              <a:rect b="b" l="l" r="r" t="t"/>
              <a:pathLst>
                <a:path extrusionOk="0" h="30387" w="4855">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50"/>
            <p:cNvSpPr/>
            <p:nvPr/>
          </p:nvSpPr>
          <p:spPr>
            <a:xfrm rot="514838">
              <a:off x="7769268" y="1090464"/>
              <a:ext cx="448747" cy="779070"/>
            </a:xfrm>
            <a:custGeom>
              <a:rect b="b" l="l" r="r" t="t"/>
              <a:pathLst>
                <a:path extrusionOk="0" h="31163" w="1795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50"/>
            <p:cNvSpPr/>
            <p:nvPr/>
          </p:nvSpPr>
          <p:spPr>
            <a:xfrm rot="514838">
              <a:off x="7769655" y="1085319"/>
              <a:ext cx="266148" cy="770545"/>
            </a:xfrm>
            <a:custGeom>
              <a:rect b="b" l="l" r="r" t="t"/>
              <a:pathLst>
                <a:path extrusionOk="0" h="30822" w="10646">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50"/>
            <p:cNvSpPr/>
            <p:nvPr/>
          </p:nvSpPr>
          <p:spPr>
            <a:xfrm rot="514838">
              <a:off x="7770568" y="1077140"/>
              <a:ext cx="78599" cy="764745"/>
            </a:xfrm>
            <a:custGeom>
              <a:rect b="b" l="l" r="r" t="t"/>
              <a:pathLst>
                <a:path extrusionOk="0" h="30590" w="3144">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0" name="Google Shape;1400;p50"/>
          <p:cNvSpPr/>
          <p:nvPr/>
        </p:nvSpPr>
        <p:spPr>
          <a:xfrm>
            <a:off x="5536424" y="2091113"/>
            <a:ext cx="1066423" cy="2853573"/>
          </a:xfrm>
          <a:custGeom>
            <a:rect b="b" l="l" r="r" t="t"/>
            <a:pathLst>
              <a:path extrusionOk="0" h="64295" w="24028">
                <a:moveTo>
                  <a:pt x="7097" y="29266"/>
                </a:moveTo>
                <a:lnTo>
                  <a:pt x="7097" y="29266"/>
                </a:lnTo>
                <a:cubicBezTo>
                  <a:pt x="7038" y="30087"/>
                  <a:pt x="6942" y="30909"/>
                  <a:pt x="6799" y="31707"/>
                </a:cubicBezTo>
                <a:cubicBezTo>
                  <a:pt x="6645" y="32290"/>
                  <a:pt x="4442" y="36338"/>
                  <a:pt x="4442" y="36338"/>
                </a:cubicBezTo>
                <a:lnTo>
                  <a:pt x="3906" y="36338"/>
                </a:lnTo>
                <a:lnTo>
                  <a:pt x="3728" y="35850"/>
                </a:lnTo>
                <a:cubicBezTo>
                  <a:pt x="3728" y="35850"/>
                  <a:pt x="4883" y="34921"/>
                  <a:pt x="4954" y="34171"/>
                </a:cubicBezTo>
                <a:cubicBezTo>
                  <a:pt x="5386" y="33584"/>
                  <a:pt x="5478" y="31613"/>
                  <a:pt x="6123" y="31613"/>
                </a:cubicBezTo>
                <a:cubicBezTo>
                  <a:pt x="6171" y="31613"/>
                  <a:pt x="6221" y="31624"/>
                  <a:pt x="6276" y="31647"/>
                </a:cubicBezTo>
                <a:cubicBezTo>
                  <a:pt x="6323" y="31111"/>
                  <a:pt x="7097" y="29266"/>
                  <a:pt x="7097" y="29266"/>
                </a:cubicBezTo>
                <a:close/>
                <a:moveTo>
                  <a:pt x="19587" y="0"/>
                </a:moveTo>
                <a:cubicBezTo>
                  <a:pt x="19587" y="0"/>
                  <a:pt x="19563" y="4430"/>
                  <a:pt x="19563" y="5299"/>
                </a:cubicBezTo>
                <a:cubicBezTo>
                  <a:pt x="19265" y="5418"/>
                  <a:pt x="19265" y="6108"/>
                  <a:pt x="19265" y="6108"/>
                </a:cubicBezTo>
                <a:cubicBezTo>
                  <a:pt x="19265" y="6108"/>
                  <a:pt x="19066" y="6021"/>
                  <a:pt x="18835" y="6021"/>
                </a:cubicBezTo>
                <a:cubicBezTo>
                  <a:pt x="18600" y="6021"/>
                  <a:pt x="18332" y="6111"/>
                  <a:pt x="18206" y="6477"/>
                </a:cubicBezTo>
                <a:cubicBezTo>
                  <a:pt x="17944" y="7216"/>
                  <a:pt x="18277" y="7525"/>
                  <a:pt x="18527" y="7644"/>
                </a:cubicBezTo>
                <a:cubicBezTo>
                  <a:pt x="18777" y="7763"/>
                  <a:pt x="18706" y="9156"/>
                  <a:pt x="18706" y="9156"/>
                </a:cubicBezTo>
                <a:lnTo>
                  <a:pt x="18729" y="9561"/>
                </a:lnTo>
                <a:lnTo>
                  <a:pt x="18170" y="9537"/>
                </a:lnTo>
                <a:lnTo>
                  <a:pt x="18456" y="14443"/>
                </a:lnTo>
                <a:cubicBezTo>
                  <a:pt x="18456" y="14443"/>
                  <a:pt x="18122" y="14574"/>
                  <a:pt x="18075" y="14848"/>
                </a:cubicBezTo>
                <a:cubicBezTo>
                  <a:pt x="18027" y="15121"/>
                  <a:pt x="18479" y="15479"/>
                  <a:pt x="18479" y="15479"/>
                </a:cubicBezTo>
                <a:cubicBezTo>
                  <a:pt x="18313" y="15836"/>
                  <a:pt x="18182" y="16205"/>
                  <a:pt x="18075" y="16586"/>
                </a:cubicBezTo>
                <a:cubicBezTo>
                  <a:pt x="18003" y="16967"/>
                  <a:pt x="18325" y="17979"/>
                  <a:pt x="18253" y="18134"/>
                </a:cubicBezTo>
                <a:cubicBezTo>
                  <a:pt x="18218" y="18199"/>
                  <a:pt x="18097" y="18217"/>
                  <a:pt x="17969" y="18217"/>
                </a:cubicBezTo>
                <a:cubicBezTo>
                  <a:pt x="17791" y="18217"/>
                  <a:pt x="17598" y="18181"/>
                  <a:pt x="17598" y="18181"/>
                </a:cubicBezTo>
                <a:lnTo>
                  <a:pt x="17467" y="17776"/>
                </a:lnTo>
                <a:cubicBezTo>
                  <a:pt x="17467" y="17776"/>
                  <a:pt x="16682" y="17550"/>
                  <a:pt x="16455" y="17455"/>
                </a:cubicBezTo>
                <a:cubicBezTo>
                  <a:pt x="16229" y="17348"/>
                  <a:pt x="16003" y="15681"/>
                  <a:pt x="16003" y="15681"/>
                </a:cubicBezTo>
                <a:lnTo>
                  <a:pt x="14658" y="15657"/>
                </a:lnTo>
                <a:lnTo>
                  <a:pt x="14658" y="14776"/>
                </a:lnTo>
                <a:lnTo>
                  <a:pt x="15348" y="14514"/>
                </a:lnTo>
                <a:lnTo>
                  <a:pt x="15170" y="14193"/>
                </a:lnTo>
                <a:lnTo>
                  <a:pt x="15527" y="13585"/>
                </a:lnTo>
                <a:lnTo>
                  <a:pt x="16658" y="13431"/>
                </a:lnTo>
                <a:cubicBezTo>
                  <a:pt x="16658" y="12990"/>
                  <a:pt x="16622" y="12550"/>
                  <a:pt x="16563" y="12121"/>
                </a:cubicBezTo>
                <a:cubicBezTo>
                  <a:pt x="16455" y="11669"/>
                  <a:pt x="16301" y="11645"/>
                  <a:pt x="16301" y="11645"/>
                </a:cubicBezTo>
                <a:lnTo>
                  <a:pt x="16789" y="11561"/>
                </a:lnTo>
                <a:cubicBezTo>
                  <a:pt x="16836" y="11276"/>
                  <a:pt x="16682" y="11002"/>
                  <a:pt x="16408" y="10907"/>
                </a:cubicBezTo>
                <a:cubicBezTo>
                  <a:pt x="16145" y="8878"/>
                  <a:pt x="14297" y="7724"/>
                  <a:pt x="12500" y="7724"/>
                </a:cubicBezTo>
                <a:cubicBezTo>
                  <a:pt x="12018" y="7724"/>
                  <a:pt x="11540" y="7807"/>
                  <a:pt x="11098" y="7978"/>
                </a:cubicBezTo>
                <a:cubicBezTo>
                  <a:pt x="9002" y="8787"/>
                  <a:pt x="8526" y="11811"/>
                  <a:pt x="8395" y="12216"/>
                </a:cubicBezTo>
                <a:cubicBezTo>
                  <a:pt x="8274" y="12589"/>
                  <a:pt x="8487" y="13073"/>
                  <a:pt x="9367" y="13073"/>
                </a:cubicBezTo>
                <a:cubicBezTo>
                  <a:pt x="9443" y="13073"/>
                  <a:pt x="9523" y="13069"/>
                  <a:pt x="9609" y="13062"/>
                </a:cubicBezTo>
                <a:cubicBezTo>
                  <a:pt x="9681" y="13895"/>
                  <a:pt x="10669" y="15562"/>
                  <a:pt x="10669" y="15562"/>
                </a:cubicBezTo>
                <a:cubicBezTo>
                  <a:pt x="10669" y="15562"/>
                  <a:pt x="10240" y="15705"/>
                  <a:pt x="10038" y="15752"/>
                </a:cubicBezTo>
                <a:cubicBezTo>
                  <a:pt x="9836" y="15812"/>
                  <a:pt x="9657" y="17074"/>
                  <a:pt x="9752" y="17550"/>
                </a:cubicBezTo>
                <a:cubicBezTo>
                  <a:pt x="9121" y="17550"/>
                  <a:pt x="8216" y="18229"/>
                  <a:pt x="8216" y="18229"/>
                </a:cubicBezTo>
                <a:cubicBezTo>
                  <a:pt x="8216" y="18229"/>
                  <a:pt x="6692" y="18717"/>
                  <a:pt x="6192" y="19015"/>
                </a:cubicBezTo>
                <a:cubicBezTo>
                  <a:pt x="5692" y="19324"/>
                  <a:pt x="4216" y="21551"/>
                  <a:pt x="4097" y="22325"/>
                </a:cubicBezTo>
                <a:cubicBezTo>
                  <a:pt x="3966" y="23110"/>
                  <a:pt x="2454" y="26087"/>
                  <a:pt x="2323" y="26528"/>
                </a:cubicBezTo>
                <a:cubicBezTo>
                  <a:pt x="2192" y="26956"/>
                  <a:pt x="2525" y="27563"/>
                  <a:pt x="2525" y="27563"/>
                </a:cubicBezTo>
                <a:lnTo>
                  <a:pt x="1965" y="28623"/>
                </a:lnTo>
                <a:cubicBezTo>
                  <a:pt x="1965" y="28623"/>
                  <a:pt x="430" y="32028"/>
                  <a:pt x="382" y="32659"/>
                </a:cubicBezTo>
                <a:cubicBezTo>
                  <a:pt x="334" y="33290"/>
                  <a:pt x="1263" y="37065"/>
                  <a:pt x="1263" y="37065"/>
                </a:cubicBezTo>
                <a:cubicBezTo>
                  <a:pt x="1263" y="37065"/>
                  <a:pt x="882" y="38981"/>
                  <a:pt x="930" y="39362"/>
                </a:cubicBezTo>
                <a:cubicBezTo>
                  <a:pt x="989" y="39743"/>
                  <a:pt x="1227" y="40196"/>
                  <a:pt x="1227" y="40470"/>
                </a:cubicBezTo>
                <a:cubicBezTo>
                  <a:pt x="1227" y="40755"/>
                  <a:pt x="1632" y="41077"/>
                  <a:pt x="2061" y="41387"/>
                </a:cubicBezTo>
                <a:cubicBezTo>
                  <a:pt x="2153" y="41449"/>
                  <a:pt x="2241" y="41475"/>
                  <a:pt x="2325" y="41475"/>
                </a:cubicBezTo>
                <a:cubicBezTo>
                  <a:pt x="2639" y="41475"/>
                  <a:pt x="2884" y="41108"/>
                  <a:pt x="3025" y="40958"/>
                </a:cubicBezTo>
                <a:cubicBezTo>
                  <a:pt x="3204" y="40755"/>
                  <a:pt x="3454" y="40446"/>
                  <a:pt x="3430" y="40374"/>
                </a:cubicBezTo>
                <a:cubicBezTo>
                  <a:pt x="3424" y="40354"/>
                  <a:pt x="3371" y="40347"/>
                  <a:pt x="3294" y="40347"/>
                </a:cubicBezTo>
                <a:cubicBezTo>
                  <a:pt x="3052" y="40347"/>
                  <a:pt x="2573" y="40422"/>
                  <a:pt x="2573" y="40422"/>
                </a:cubicBezTo>
                <a:cubicBezTo>
                  <a:pt x="2573" y="40422"/>
                  <a:pt x="2216" y="39970"/>
                  <a:pt x="2216" y="39815"/>
                </a:cubicBezTo>
                <a:cubicBezTo>
                  <a:pt x="2216" y="39660"/>
                  <a:pt x="2823" y="39279"/>
                  <a:pt x="2823" y="39279"/>
                </a:cubicBezTo>
                <a:lnTo>
                  <a:pt x="3180" y="39458"/>
                </a:lnTo>
                <a:cubicBezTo>
                  <a:pt x="3180" y="39458"/>
                  <a:pt x="3192" y="39450"/>
                  <a:pt x="3210" y="39450"/>
                </a:cubicBezTo>
                <a:cubicBezTo>
                  <a:pt x="3255" y="39450"/>
                  <a:pt x="3340" y="39499"/>
                  <a:pt x="3382" y="39839"/>
                </a:cubicBezTo>
                <a:cubicBezTo>
                  <a:pt x="3419" y="40209"/>
                  <a:pt x="3579" y="40313"/>
                  <a:pt x="3709" y="40313"/>
                </a:cubicBezTo>
                <a:cubicBezTo>
                  <a:pt x="3747" y="40313"/>
                  <a:pt x="3782" y="40304"/>
                  <a:pt x="3811" y="40291"/>
                </a:cubicBezTo>
                <a:cubicBezTo>
                  <a:pt x="3942" y="40244"/>
                  <a:pt x="3835" y="39636"/>
                  <a:pt x="3740" y="39434"/>
                </a:cubicBezTo>
                <a:cubicBezTo>
                  <a:pt x="3632" y="39231"/>
                  <a:pt x="3763" y="38481"/>
                  <a:pt x="3882" y="38279"/>
                </a:cubicBezTo>
                <a:cubicBezTo>
                  <a:pt x="4001" y="38077"/>
                  <a:pt x="3835" y="37315"/>
                  <a:pt x="3835" y="37315"/>
                </a:cubicBezTo>
                <a:lnTo>
                  <a:pt x="3835" y="37315"/>
                </a:lnTo>
                <a:cubicBezTo>
                  <a:pt x="3835" y="37315"/>
                  <a:pt x="3930" y="37383"/>
                  <a:pt x="4046" y="37383"/>
                </a:cubicBezTo>
                <a:cubicBezTo>
                  <a:pt x="4151" y="37383"/>
                  <a:pt x="4274" y="37327"/>
                  <a:pt x="4359" y="37112"/>
                </a:cubicBezTo>
                <a:cubicBezTo>
                  <a:pt x="4490" y="37922"/>
                  <a:pt x="5752" y="37969"/>
                  <a:pt x="5454" y="38553"/>
                </a:cubicBezTo>
                <a:cubicBezTo>
                  <a:pt x="5144" y="39136"/>
                  <a:pt x="3716" y="46971"/>
                  <a:pt x="3406" y="48209"/>
                </a:cubicBezTo>
                <a:cubicBezTo>
                  <a:pt x="3406" y="48209"/>
                  <a:pt x="3466" y="51221"/>
                  <a:pt x="3335" y="51995"/>
                </a:cubicBezTo>
                <a:cubicBezTo>
                  <a:pt x="3204" y="52781"/>
                  <a:pt x="3609" y="54972"/>
                  <a:pt x="3382" y="55567"/>
                </a:cubicBezTo>
                <a:cubicBezTo>
                  <a:pt x="3156" y="56150"/>
                  <a:pt x="2001" y="59174"/>
                  <a:pt x="2001" y="59174"/>
                </a:cubicBezTo>
                <a:cubicBezTo>
                  <a:pt x="2001" y="59174"/>
                  <a:pt x="2418" y="59913"/>
                  <a:pt x="2799" y="60234"/>
                </a:cubicBezTo>
                <a:cubicBezTo>
                  <a:pt x="2525" y="61210"/>
                  <a:pt x="2323" y="62115"/>
                  <a:pt x="1584" y="62353"/>
                </a:cubicBezTo>
                <a:cubicBezTo>
                  <a:pt x="25" y="62865"/>
                  <a:pt x="1" y="64294"/>
                  <a:pt x="1" y="64294"/>
                </a:cubicBezTo>
                <a:cubicBezTo>
                  <a:pt x="1" y="64294"/>
                  <a:pt x="5764" y="64294"/>
                  <a:pt x="6014" y="64139"/>
                </a:cubicBezTo>
                <a:cubicBezTo>
                  <a:pt x="6264" y="63985"/>
                  <a:pt x="6085" y="62056"/>
                  <a:pt x="6085" y="62056"/>
                </a:cubicBezTo>
                <a:lnTo>
                  <a:pt x="6240" y="60675"/>
                </a:lnTo>
                <a:cubicBezTo>
                  <a:pt x="6240" y="60675"/>
                  <a:pt x="7478" y="60377"/>
                  <a:pt x="7645" y="60067"/>
                </a:cubicBezTo>
                <a:cubicBezTo>
                  <a:pt x="7823" y="59758"/>
                  <a:pt x="7323" y="58829"/>
                  <a:pt x="7478" y="58579"/>
                </a:cubicBezTo>
                <a:cubicBezTo>
                  <a:pt x="7621" y="58329"/>
                  <a:pt x="7347" y="57710"/>
                  <a:pt x="8073" y="56293"/>
                </a:cubicBezTo>
                <a:cubicBezTo>
                  <a:pt x="8812" y="54888"/>
                  <a:pt x="8835" y="53043"/>
                  <a:pt x="8943" y="52531"/>
                </a:cubicBezTo>
                <a:cubicBezTo>
                  <a:pt x="9038" y="52031"/>
                  <a:pt x="11217" y="48161"/>
                  <a:pt x="11264" y="47197"/>
                </a:cubicBezTo>
                <a:cubicBezTo>
                  <a:pt x="11311" y="46254"/>
                  <a:pt x="11755" y="45101"/>
                  <a:pt x="11984" y="45101"/>
                </a:cubicBezTo>
                <a:cubicBezTo>
                  <a:pt x="11986" y="45101"/>
                  <a:pt x="11988" y="45101"/>
                  <a:pt x="11991" y="45101"/>
                </a:cubicBezTo>
                <a:cubicBezTo>
                  <a:pt x="12229" y="45125"/>
                  <a:pt x="12907" y="46792"/>
                  <a:pt x="12907" y="46792"/>
                </a:cubicBezTo>
                <a:lnTo>
                  <a:pt x="12907" y="47423"/>
                </a:lnTo>
                <a:cubicBezTo>
                  <a:pt x="12907" y="47863"/>
                  <a:pt x="13634" y="48518"/>
                  <a:pt x="13634" y="48518"/>
                </a:cubicBezTo>
                <a:lnTo>
                  <a:pt x="13634" y="50304"/>
                </a:lnTo>
                <a:cubicBezTo>
                  <a:pt x="13669" y="50888"/>
                  <a:pt x="13669" y="51459"/>
                  <a:pt x="13634" y="52043"/>
                </a:cubicBezTo>
                <a:cubicBezTo>
                  <a:pt x="13586" y="53138"/>
                  <a:pt x="14193" y="55305"/>
                  <a:pt x="14193" y="55305"/>
                </a:cubicBezTo>
                <a:cubicBezTo>
                  <a:pt x="14277" y="55853"/>
                  <a:pt x="14253" y="56412"/>
                  <a:pt x="14110" y="56948"/>
                </a:cubicBezTo>
                <a:cubicBezTo>
                  <a:pt x="14110" y="56948"/>
                  <a:pt x="13836" y="59067"/>
                  <a:pt x="13919" y="59293"/>
                </a:cubicBezTo>
                <a:cubicBezTo>
                  <a:pt x="13991" y="59520"/>
                  <a:pt x="14515" y="59829"/>
                  <a:pt x="14515" y="59829"/>
                </a:cubicBezTo>
                <a:cubicBezTo>
                  <a:pt x="14515" y="59829"/>
                  <a:pt x="14586" y="61294"/>
                  <a:pt x="14538" y="62210"/>
                </a:cubicBezTo>
                <a:cubicBezTo>
                  <a:pt x="14360" y="63246"/>
                  <a:pt x="14181" y="64211"/>
                  <a:pt x="14181" y="64211"/>
                </a:cubicBezTo>
                <a:cubicBezTo>
                  <a:pt x="14181" y="64211"/>
                  <a:pt x="15932" y="64283"/>
                  <a:pt x="17469" y="64283"/>
                </a:cubicBezTo>
                <a:cubicBezTo>
                  <a:pt x="18339" y="64283"/>
                  <a:pt x="19141" y="64260"/>
                  <a:pt x="19515" y="64187"/>
                </a:cubicBezTo>
                <a:cubicBezTo>
                  <a:pt x="19110" y="63377"/>
                  <a:pt x="18468" y="62699"/>
                  <a:pt x="17670" y="62258"/>
                </a:cubicBezTo>
                <a:cubicBezTo>
                  <a:pt x="17670" y="62258"/>
                  <a:pt x="17598" y="60591"/>
                  <a:pt x="17670" y="60234"/>
                </a:cubicBezTo>
                <a:cubicBezTo>
                  <a:pt x="17753" y="59877"/>
                  <a:pt x="18908" y="59829"/>
                  <a:pt x="19134" y="59627"/>
                </a:cubicBezTo>
                <a:cubicBezTo>
                  <a:pt x="19361" y="59424"/>
                  <a:pt x="19825" y="57400"/>
                  <a:pt x="19718" y="56924"/>
                </a:cubicBezTo>
                <a:cubicBezTo>
                  <a:pt x="19622" y="56436"/>
                  <a:pt x="18682" y="53840"/>
                  <a:pt x="18634" y="53364"/>
                </a:cubicBezTo>
                <a:cubicBezTo>
                  <a:pt x="18587" y="52876"/>
                  <a:pt x="18908" y="50911"/>
                  <a:pt x="19039" y="50352"/>
                </a:cubicBezTo>
                <a:cubicBezTo>
                  <a:pt x="19170" y="49792"/>
                  <a:pt x="18789" y="48637"/>
                  <a:pt x="18789" y="48637"/>
                </a:cubicBezTo>
                <a:cubicBezTo>
                  <a:pt x="18789" y="48637"/>
                  <a:pt x="19372" y="47923"/>
                  <a:pt x="19539" y="47316"/>
                </a:cubicBezTo>
                <a:cubicBezTo>
                  <a:pt x="19718" y="46709"/>
                  <a:pt x="19670" y="44994"/>
                  <a:pt x="19670" y="44994"/>
                </a:cubicBezTo>
                <a:cubicBezTo>
                  <a:pt x="19825" y="44649"/>
                  <a:pt x="19920" y="44280"/>
                  <a:pt x="19920" y="43911"/>
                </a:cubicBezTo>
                <a:cubicBezTo>
                  <a:pt x="19896" y="43399"/>
                  <a:pt x="19599" y="43077"/>
                  <a:pt x="19575" y="42541"/>
                </a:cubicBezTo>
                <a:cubicBezTo>
                  <a:pt x="19539" y="42006"/>
                  <a:pt x="19015" y="41053"/>
                  <a:pt x="19015" y="41053"/>
                </a:cubicBezTo>
                <a:cubicBezTo>
                  <a:pt x="19015" y="41053"/>
                  <a:pt x="19110" y="40124"/>
                  <a:pt x="19134" y="39208"/>
                </a:cubicBezTo>
                <a:cubicBezTo>
                  <a:pt x="19170" y="38696"/>
                  <a:pt x="19051" y="38196"/>
                  <a:pt x="18813" y="37743"/>
                </a:cubicBezTo>
                <a:lnTo>
                  <a:pt x="19289" y="37267"/>
                </a:lnTo>
                <a:lnTo>
                  <a:pt x="19039" y="36886"/>
                </a:lnTo>
                <a:lnTo>
                  <a:pt x="19872" y="36207"/>
                </a:lnTo>
                <a:cubicBezTo>
                  <a:pt x="19872" y="36207"/>
                  <a:pt x="19468" y="35314"/>
                  <a:pt x="19063" y="34481"/>
                </a:cubicBezTo>
                <a:cubicBezTo>
                  <a:pt x="18658" y="33647"/>
                  <a:pt x="17813" y="32588"/>
                  <a:pt x="17813" y="32588"/>
                </a:cubicBezTo>
                <a:lnTo>
                  <a:pt x="20039" y="31623"/>
                </a:lnTo>
                <a:cubicBezTo>
                  <a:pt x="20039" y="31623"/>
                  <a:pt x="20623" y="30564"/>
                  <a:pt x="20646" y="30409"/>
                </a:cubicBezTo>
                <a:cubicBezTo>
                  <a:pt x="20670" y="30254"/>
                  <a:pt x="20039" y="30052"/>
                  <a:pt x="20039" y="30052"/>
                </a:cubicBezTo>
                <a:lnTo>
                  <a:pt x="20289" y="28861"/>
                </a:lnTo>
                <a:cubicBezTo>
                  <a:pt x="20289" y="28861"/>
                  <a:pt x="20670" y="28927"/>
                  <a:pt x="21169" y="28927"/>
                </a:cubicBezTo>
                <a:cubicBezTo>
                  <a:pt x="21792" y="28927"/>
                  <a:pt x="22599" y="28824"/>
                  <a:pt x="23075" y="28361"/>
                </a:cubicBezTo>
                <a:cubicBezTo>
                  <a:pt x="23933" y="27528"/>
                  <a:pt x="23980" y="24265"/>
                  <a:pt x="24004" y="23611"/>
                </a:cubicBezTo>
                <a:cubicBezTo>
                  <a:pt x="24028" y="22956"/>
                  <a:pt x="23575" y="22872"/>
                  <a:pt x="23575" y="22872"/>
                </a:cubicBezTo>
                <a:cubicBezTo>
                  <a:pt x="23575" y="22872"/>
                  <a:pt x="23147" y="21967"/>
                  <a:pt x="23075" y="21741"/>
                </a:cubicBezTo>
                <a:cubicBezTo>
                  <a:pt x="22992" y="21515"/>
                  <a:pt x="21754" y="20658"/>
                  <a:pt x="21754" y="20658"/>
                </a:cubicBezTo>
                <a:cubicBezTo>
                  <a:pt x="21754" y="20658"/>
                  <a:pt x="21587" y="19384"/>
                  <a:pt x="21551" y="19217"/>
                </a:cubicBezTo>
                <a:cubicBezTo>
                  <a:pt x="21527" y="19039"/>
                  <a:pt x="20777" y="18860"/>
                  <a:pt x="20896" y="18658"/>
                </a:cubicBezTo>
                <a:cubicBezTo>
                  <a:pt x="21027" y="18455"/>
                  <a:pt x="21146" y="17776"/>
                  <a:pt x="21146" y="17776"/>
                </a:cubicBezTo>
                <a:cubicBezTo>
                  <a:pt x="21242" y="17503"/>
                  <a:pt x="21301" y="17217"/>
                  <a:pt x="21325" y="16943"/>
                </a:cubicBezTo>
                <a:cubicBezTo>
                  <a:pt x="21325" y="16681"/>
                  <a:pt x="20849" y="16610"/>
                  <a:pt x="20849" y="16610"/>
                </a:cubicBezTo>
                <a:cubicBezTo>
                  <a:pt x="20849" y="16610"/>
                  <a:pt x="20801" y="16181"/>
                  <a:pt x="20718" y="15324"/>
                </a:cubicBezTo>
                <a:cubicBezTo>
                  <a:pt x="20646" y="14467"/>
                  <a:pt x="20039" y="13776"/>
                  <a:pt x="20039" y="13776"/>
                </a:cubicBezTo>
                <a:lnTo>
                  <a:pt x="20325" y="13276"/>
                </a:lnTo>
                <a:lnTo>
                  <a:pt x="20039" y="12740"/>
                </a:lnTo>
                <a:lnTo>
                  <a:pt x="20325" y="12514"/>
                </a:lnTo>
                <a:lnTo>
                  <a:pt x="20611" y="6727"/>
                </a:lnTo>
                <a:lnTo>
                  <a:pt x="20039" y="6537"/>
                </a:lnTo>
                <a:lnTo>
                  <a:pt x="20039" y="6239"/>
                </a:lnTo>
                <a:lnTo>
                  <a:pt x="20611" y="5954"/>
                </a:lnTo>
                <a:lnTo>
                  <a:pt x="20265" y="5323"/>
                </a:lnTo>
                <a:lnTo>
                  <a:pt x="2026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1" name="Google Shape;1401;p50"/>
          <p:cNvGrpSpPr/>
          <p:nvPr/>
        </p:nvGrpSpPr>
        <p:grpSpPr>
          <a:xfrm rot="206440">
            <a:off x="7740917" y="999996"/>
            <a:ext cx="215096" cy="264931"/>
            <a:chOff x="7234335" y="539692"/>
            <a:chExt cx="1103331" cy="1358958"/>
          </a:xfrm>
        </p:grpSpPr>
        <p:sp>
          <p:nvSpPr>
            <p:cNvPr id="1402" name="Google Shape;1402;p50"/>
            <p:cNvSpPr/>
            <p:nvPr/>
          </p:nvSpPr>
          <p:spPr>
            <a:xfrm rot="514838">
              <a:off x="7375715" y="571120"/>
              <a:ext cx="457522" cy="483097"/>
            </a:xfrm>
            <a:custGeom>
              <a:rect b="b" l="l" r="r" t="t"/>
              <a:pathLst>
                <a:path extrusionOk="0" h="19324" w="18301">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50"/>
            <p:cNvSpPr/>
            <p:nvPr/>
          </p:nvSpPr>
          <p:spPr>
            <a:xfrm rot="514838">
              <a:off x="7829316" y="640664"/>
              <a:ext cx="476272" cy="465747"/>
            </a:xfrm>
            <a:custGeom>
              <a:rect b="b" l="l" r="r" t="t"/>
              <a:pathLst>
                <a:path extrusionOk="0" h="18630" w="19051">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50"/>
            <p:cNvSpPr/>
            <p:nvPr/>
          </p:nvSpPr>
          <p:spPr>
            <a:xfrm rot="514838">
              <a:off x="7693875" y="605876"/>
              <a:ext cx="282498" cy="476547"/>
            </a:xfrm>
            <a:custGeom>
              <a:rect b="b" l="l" r="r" t="t"/>
              <a:pathLst>
                <a:path extrusionOk="0" h="19062" w="1130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50"/>
            <p:cNvSpPr/>
            <p:nvPr/>
          </p:nvSpPr>
          <p:spPr>
            <a:xfrm rot="514838">
              <a:off x="7829888" y="627388"/>
              <a:ext cx="297073" cy="471272"/>
            </a:xfrm>
            <a:custGeom>
              <a:rect b="b" l="l" r="r" t="t"/>
              <a:pathLst>
                <a:path extrusionOk="0" h="18851" w="11883">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50"/>
            <p:cNvSpPr/>
            <p:nvPr/>
          </p:nvSpPr>
          <p:spPr>
            <a:xfrm rot="514838">
              <a:off x="7552531" y="584380"/>
              <a:ext cx="279823" cy="481622"/>
            </a:xfrm>
            <a:custGeom>
              <a:rect b="b" l="l" r="r" t="t"/>
              <a:pathLst>
                <a:path extrusionOk="0" h="19265" w="11193">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50"/>
            <p:cNvSpPr/>
            <p:nvPr/>
          </p:nvSpPr>
          <p:spPr>
            <a:xfrm rot="514838">
              <a:off x="7287764" y="1047199"/>
              <a:ext cx="492522" cy="753145"/>
            </a:xfrm>
            <a:custGeom>
              <a:rect b="b" l="l" r="r" t="t"/>
              <a:pathLst>
                <a:path extrusionOk="0" h="30126" w="19701">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50"/>
            <p:cNvSpPr/>
            <p:nvPr/>
          </p:nvSpPr>
          <p:spPr>
            <a:xfrm rot="514838">
              <a:off x="7470378" y="1059348"/>
              <a:ext cx="308398" cy="754645"/>
            </a:xfrm>
            <a:custGeom>
              <a:rect b="b" l="l" r="r" t="t"/>
              <a:pathLst>
                <a:path extrusionOk="0" h="30186" w="12336">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50"/>
            <p:cNvSpPr/>
            <p:nvPr/>
          </p:nvSpPr>
          <p:spPr>
            <a:xfrm rot="514838">
              <a:off x="7656435" y="1068253"/>
              <a:ext cx="121374" cy="759670"/>
            </a:xfrm>
            <a:custGeom>
              <a:rect b="b" l="l" r="r" t="t"/>
              <a:pathLst>
                <a:path extrusionOk="0" h="30387" w="4855">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50"/>
            <p:cNvSpPr/>
            <p:nvPr/>
          </p:nvSpPr>
          <p:spPr>
            <a:xfrm rot="514838">
              <a:off x="7769268" y="1090464"/>
              <a:ext cx="448747" cy="779070"/>
            </a:xfrm>
            <a:custGeom>
              <a:rect b="b" l="l" r="r" t="t"/>
              <a:pathLst>
                <a:path extrusionOk="0" h="31163" w="1795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50"/>
            <p:cNvSpPr/>
            <p:nvPr/>
          </p:nvSpPr>
          <p:spPr>
            <a:xfrm rot="514838">
              <a:off x="7769655" y="1085319"/>
              <a:ext cx="266148" cy="770545"/>
            </a:xfrm>
            <a:custGeom>
              <a:rect b="b" l="l" r="r" t="t"/>
              <a:pathLst>
                <a:path extrusionOk="0" h="30822" w="10646">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50"/>
            <p:cNvSpPr/>
            <p:nvPr/>
          </p:nvSpPr>
          <p:spPr>
            <a:xfrm rot="514838">
              <a:off x="7770568" y="1077140"/>
              <a:ext cx="78599" cy="764745"/>
            </a:xfrm>
            <a:custGeom>
              <a:rect b="b" l="l" r="r" t="t"/>
              <a:pathLst>
                <a:path extrusionOk="0" h="30590" w="3144">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3" name="Google Shape;1413;p50"/>
          <p:cNvGrpSpPr/>
          <p:nvPr/>
        </p:nvGrpSpPr>
        <p:grpSpPr>
          <a:xfrm>
            <a:off x="3457684" y="4826864"/>
            <a:ext cx="270464" cy="117823"/>
            <a:chOff x="2903262" y="4795769"/>
            <a:chExt cx="373776" cy="162828"/>
          </a:xfrm>
        </p:grpSpPr>
        <p:sp>
          <p:nvSpPr>
            <p:cNvPr id="1414" name="Google Shape;1414;p50"/>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50"/>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50"/>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7" name="Google Shape;1417;p50"/>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1418" name="Google Shape;1418;p50"/>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1419" name="Google Shape;1419;p50"/>
          <p:cNvGrpSpPr/>
          <p:nvPr/>
        </p:nvGrpSpPr>
        <p:grpSpPr>
          <a:xfrm flipH="1">
            <a:off x="5082261" y="4826864"/>
            <a:ext cx="270464" cy="117823"/>
            <a:chOff x="2903262" y="4795769"/>
            <a:chExt cx="373776" cy="162828"/>
          </a:xfrm>
        </p:grpSpPr>
        <p:sp>
          <p:nvSpPr>
            <p:cNvPr id="1420" name="Google Shape;1420;p50"/>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50"/>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50"/>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400"/>
                                        </p:tgtEl>
                                        <p:attrNameLst>
                                          <p:attrName>style.visibility</p:attrName>
                                        </p:attrNameLst>
                                      </p:cBhvr>
                                      <p:to>
                                        <p:strVal val="visible"/>
                                      </p:to>
                                    </p:set>
                                    <p:animEffect filter="fade" transition="in">
                                      <p:cBhvr>
                                        <p:cTn dur="1000"/>
                                        <p:tgtEl>
                                          <p:spTgt spid="1400"/>
                                        </p:tgtEl>
                                      </p:cBhvr>
                                    </p:animEffect>
                                  </p:childTnLst>
                                </p:cTn>
                              </p:par>
                            </p:childTnLst>
                          </p:cTn>
                        </p:par>
                        <p:par>
                          <p:cTn fill="hold">
                            <p:stCondLst>
                              <p:cond delay="1000"/>
                            </p:stCondLst>
                            <p:childTnLst>
                              <p:par>
                                <p:cTn fill="hold" nodeType="afterEffect" presetClass="entr" presetID="2" presetSubtype="1">
                                  <p:stCondLst>
                                    <p:cond delay="0"/>
                                  </p:stCondLst>
                                  <p:childTnLst>
                                    <p:set>
                                      <p:cBhvr>
                                        <p:cTn dur="1" fill="hold">
                                          <p:stCondLst>
                                            <p:cond delay="0"/>
                                          </p:stCondLst>
                                        </p:cTn>
                                        <p:tgtEl>
                                          <p:spTgt spid="1388"/>
                                        </p:tgtEl>
                                        <p:attrNameLst>
                                          <p:attrName>style.visibility</p:attrName>
                                        </p:attrNameLst>
                                      </p:cBhvr>
                                      <p:to>
                                        <p:strVal val="visible"/>
                                      </p:to>
                                    </p:set>
                                    <p:anim calcmode="lin" valueType="num">
                                      <p:cBhvr additive="base">
                                        <p:cTn dur="1000"/>
                                        <p:tgtEl>
                                          <p:spTgt spid="13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401"/>
                                        </p:tgtEl>
                                        <p:attrNameLst>
                                          <p:attrName>style.visibility</p:attrName>
                                        </p:attrNameLst>
                                      </p:cBhvr>
                                      <p:to>
                                        <p:strVal val="visible"/>
                                      </p:to>
                                    </p:set>
                                    <p:anim calcmode="lin" valueType="num">
                                      <p:cBhvr additive="base">
                                        <p:cTn dur="1000"/>
                                        <p:tgtEl>
                                          <p:spTgt spid="140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6" name="Shape 2276"/>
        <p:cNvGrpSpPr/>
        <p:nvPr/>
      </p:nvGrpSpPr>
      <p:grpSpPr>
        <a:xfrm>
          <a:off x="0" y="0"/>
          <a:ext cx="0" cy="0"/>
          <a:chOff x="0" y="0"/>
          <a:chExt cx="0" cy="0"/>
        </a:xfrm>
      </p:grpSpPr>
      <p:sp>
        <p:nvSpPr>
          <p:cNvPr id="2277" name="Google Shape;2277;p68"/>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NUMBERS OF THE WAR</a:t>
            </a:r>
            <a:endParaRPr/>
          </a:p>
        </p:txBody>
      </p:sp>
      <p:sp>
        <p:nvSpPr>
          <p:cNvPr id="2278" name="Google Shape;2278;p68"/>
          <p:cNvSpPr txBox="1"/>
          <p:nvPr>
            <p:ph idx="2" type="title"/>
          </p:nvPr>
        </p:nvSpPr>
        <p:spPr>
          <a:xfrm>
            <a:off x="5550045" y="1134975"/>
            <a:ext cx="2130600" cy="3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TRANSPORTS</a:t>
            </a:r>
            <a:endParaRPr/>
          </a:p>
        </p:txBody>
      </p:sp>
      <p:sp>
        <p:nvSpPr>
          <p:cNvPr id="2279" name="Google Shape;2279;p68"/>
          <p:cNvSpPr txBox="1"/>
          <p:nvPr>
            <p:ph idx="3" type="title"/>
          </p:nvPr>
        </p:nvSpPr>
        <p:spPr>
          <a:xfrm>
            <a:off x="5550045" y="1499035"/>
            <a:ext cx="21306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Venus is the second planet from the Sun</a:t>
            </a:r>
            <a:endParaRPr/>
          </a:p>
        </p:txBody>
      </p:sp>
      <p:sp>
        <p:nvSpPr>
          <p:cNvPr id="2280" name="Google Shape;2280;p68"/>
          <p:cNvSpPr txBox="1"/>
          <p:nvPr>
            <p:ph idx="4" type="title"/>
          </p:nvPr>
        </p:nvSpPr>
        <p:spPr>
          <a:xfrm>
            <a:off x="2069607" y="1134975"/>
            <a:ext cx="2126700" cy="3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FIGHTERS</a:t>
            </a:r>
            <a:endParaRPr/>
          </a:p>
        </p:txBody>
      </p:sp>
      <p:sp>
        <p:nvSpPr>
          <p:cNvPr id="2281" name="Google Shape;2281;p68"/>
          <p:cNvSpPr txBox="1"/>
          <p:nvPr>
            <p:ph idx="5" type="title"/>
          </p:nvPr>
        </p:nvSpPr>
        <p:spPr>
          <a:xfrm>
            <a:off x="2069607" y="1499035"/>
            <a:ext cx="21267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Mercury is </a:t>
            </a:r>
            <a:r>
              <a:rPr lang="en"/>
              <a:t>the closest planet to the Sun</a:t>
            </a:r>
            <a:endParaRPr/>
          </a:p>
        </p:txBody>
      </p:sp>
      <p:sp>
        <p:nvSpPr>
          <p:cNvPr id="2282" name="Google Shape;2282;p68"/>
          <p:cNvSpPr txBox="1"/>
          <p:nvPr>
            <p:ph idx="8" type="title"/>
          </p:nvPr>
        </p:nvSpPr>
        <p:spPr>
          <a:xfrm>
            <a:off x="5550045" y="3436104"/>
            <a:ext cx="2130600" cy="3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WIRES</a:t>
            </a:r>
            <a:endParaRPr/>
          </a:p>
        </p:txBody>
      </p:sp>
      <p:sp>
        <p:nvSpPr>
          <p:cNvPr id="2283" name="Google Shape;2283;p68"/>
          <p:cNvSpPr txBox="1"/>
          <p:nvPr>
            <p:ph idx="9" type="title"/>
          </p:nvPr>
        </p:nvSpPr>
        <p:spPr>
          <a:xfrm>
            <a:off x="5550045" y="3803950"/>
            <a:ext cx="21306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Saturn is a gas giant and has rings</a:t>
            </a:r>
            <a:endParaRPr/>
          </a:p>
        </p:txBody>
      </p:sp>
      <p:sp>
        <p:nvSpPr>
          <p:cNvPr id="2284" name="Google Shape;2284;p68"/>
          <p:cNvSpPr txBox="1"/>
          <p:nvPr>
            <p:ph idx="13" type="title"/>
          </p:nvPr>
        </p:nvSpPr>
        <p:spPr>
          <a:xfrm>
            <a:off x="5550045" y="2289825"/>
            <a:ext cx="2130600" cy="3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GRENADES</a:t>
            </a:r>
            <a:endParaRPr/>
          </a:p>
        </p:txBody>
      </p:sp>
      <p:sp>
        <p:nvSpPr>
          <p:cNvPr id="2285" name="Google Shape;2285;p68"/>
          <p:cNvSpPr txBox="1"/>
          <p:nvPr>
            <p:ph idx="14" type="title"/>
          </p:nvPr>
        </p:nvSpPr>
        <p:spPr>
          <a:xfrm>
            <a:off x="5550045" y="2655778"/>
            <a:ext cx="21306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Jupiter is the biggest planet of them all</a:t>
            </a:r>
            <a:endParaRPr/>
          </a:p>
        </p:txBody>
      </p:sp>
      <p:grpSp>
        <p:nvGrpSpPr>
          <p:cNvPr id="2286" name="Google Shape;2286;p68"/>
          <p:cNvGrpSpPr/>
          <p:nvPr/>
        </p:nvGrpSpPr>
        <p:grpSpPr>
          <a:xfrm>
            <a:off x="3457684" y="4826864"/>
            <a:ext cx="270464" cy="117823"/>
            <a:chOff x="2903262" y="4795769"/>
            <a:chExt cx="373776" cy="162828"/>
          </a:xfrm>
        </p:grpSpPr>
        <p:sp>
          <p:nvSpPr>
            <p:cNvPr id="2287" name="Google Shape;2287;p68"/>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68"/>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68"/>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90" name="Google Shape;2290;p68"/>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2291" name="Google Shape;2291;p68"/>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2292" name="Google Shape;2292;p68"/>
          <p:cNvGrpSpPr/>
          <p:nvPr/>
        </p:nvGrpSpPr>
        <p:grpSpPr>
          <a:xfrm flipH="1">
            <a:off x="5082261" y="4826864"/>
            <a:ext cx="270464" cy="117823"/>
            <a:chOff x="2903262" y="4795769"/>
            <a:chExt cx="373776" cy="162828"/>
          </a:xfrm>
        </p:grpSpPr>
        <p:sp>
          <p:nvSpPr>
            <p:cNvPr id="2293" name="Google Shape;2293;p68"/>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68"/>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68"/>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96" name="Google Shape;2296;p68"/>
          <p:cNvSpPr txBox="1"/>
          <p:nvPr>
            <p:ph idx="6" type="title"/>
          </p:nvPr>
        </p:nvSpPr>
        <p:spPr>
          <a:xfrm>
            <a:off x="2069607" y="2289821"/>
            <a:ext cx="2126700" cy="3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SOLDIERS</a:t>
            </a:r>
            <a:endParaRPr/>
          </a:p>
        </p:txBody>
      </p:sp>
      <p:sp>
        <p:nvSpPr>
          <p:cNvPr id="2297" name="Google Shape;2297;p68"/>
          <p:cNvSpPr txBox="1"/>
          <p:nvPr>
            <p:ph idx="7" type="title"/>
          </p:nvPr>
        </p:nvSpPr>
        <p:spPr>
          <a:xfrm>
            <a:off x="2069607" y="2655774"/>
            <a:ext cx="21267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Mars is actually a very cold place</a:t>
            </a:r>
            <a:endParaRPr/>
          </a:p>
        </p:txBody>
      </p:sp>
      <p:sp>
        <p:nvSpPr>
          <p:cNvPr id="2298" name="Google Shape;2298;p68"/>
          <p:cNvSpPr txBox="1"/>
          <p:nvPr>
            <p:ph idx="15" type="title"/>
          </p:nvPr>
        </p:nvSpPr>
        <p:spPr>
          <a:xfrm>
            <a:off x="2067634" y="3436104"/>
            <a:ext cx="2130600" cy="36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ARMORED CARS</a:t>
            </a:r>
            <a:endParaRPr/>
          </a:p>
        </p:txBody>
      </p:sp>
      <p:sp>
        <p:nvSpPr>
          <p:cNvPr id="2299" name="Google Shape;2299;p68"/>
          <p:cNvSpPr txBox="1"/>
          <p:nvPr>
            <p:ph idx="16" type="title"/>
          </p:nvPr>
        </p:nvSpPr>
        <p:spPr>
          <a:xfrm>
            <a:off x="2067634" y="3803950"/>
            <a:ext cx="2130600" cy="5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Neptune is the farthest planet from the Sun</a:t>
            </a:r>
            <a:endParaRPr/>
          </a:p>
        </p:txBody>
      </p:sp>
      <p:grpSp>
        <p:nvGrpSpPr>
          <p:cNvPr id="2300" name="Google Shape;2300;p68"/>
          <p:cNvGrpSpPr/>
          <p:nvPr/>
        </p:nvGrpSpPr>
        <p:grpSpPr>
          <a:xfrm>
            <a:off x="4942777" y="3703263"/>
            <a:ext cx="455417" cy="375091"/>
            <a:chOff x="4739350" y="1307375"/>
            <a:chExt cx="391925" cy="321525"/>
          </a:xfrm>
        </p:grpSpPr>
        <p:sp>
          <p:nvSpPr>
            <p:cNvPr id="2301" name="Google Shape;2301;p68"/>
            <p:cNvSpPr/>
            <p:nvPr/>
          </p:nvSpPr>
          <p:spPr>
            <a:xfrm>
              <a:off x="4739350" y="1307375"/>
              <a:ext cx="391925" cy="145275"/>
            </a:xfrm>
            <a:custGeom>
              <a:rect b="b" l="l" r="r" t="t"/>
              <a:pathLst>
                <a:path extrusionOk="0" h="5811" w="15677">
                  <a:moveTo>
                    <a:pt x="13068" y="698"/>
                  </a:moveTo>
                  <a:lnTo>
                    <a:pt x="13197" y="723"/>
                  </a:lnTo>
                  <a:lnTo>
                    <a:pt x="13275" y="801"/>
                  </a:lnTo>
                  <a:lnTo>
                    <a:pt x="13326" y="904"/>
                  </a:lnTo>
                  <a:lnTo>
                    <a:pt x="13326" y="1033"/>
                  </a:lnTo>
                  <a:lnTo>
                    <a:pt x="13300" y="1137"/>
                  </a:lnTo>
                  <a:lnTo>
                    <a:pt x="12603" y="2325"/>
                  </a:lnTo>
                  <a:lnTo>
                    <a:pt x="12267" y="1731"/>
                  </a:lnTo>
                  <a:lnTo>
                    <a:pt x="12758" y="827"/>
                  </a:lnTo>
                  <a:lnTo>
                    <a:pt x="12861" y="749"/>
                  </a:lnTo>
                  <a:lnTo>
                    <a:pt x="12965" y="698"/>
                  </a:lnTo>
                  <a:close/>
                  <a:moveTo>
                    <a:pt x="9917" y="1498"/>
                  </a:moveTo>
                  <a:lnTo>
                    <a:pt x="10021" y="1550"/>
                  </a:lnTo>
                  <a:lnTo>
                    <a:pt x="10098" y="1653"/>
                  </a:lnTo>
                  <a:lnTo>
                    <a:pt x="11312" y="3771"/>
                  </a:lnTo>
                  <a:lnTo>
                    <a:pt x="11363" y="3874"/>
                  </a:lnTo>
                  <a:lnTo>
                    <a:pt x="11363" y="4003"/>
                  </a:lnTo>
                  <a:lnTo>
                    <a:pt x="11286" y="4106"/>
                  </a:lnTo>
                  <a:lnTo>
                    <a:pt x="11209" y="4184"/>
                  </a:lnTo>
                  <a:lnTo>
                    <a:pt x="11105" y="4236"/>
                  </a:lnTo>
                  <a:lnTo>
                    <a:pt x="10976" y="4210"/>
                  </a:lnTo>
                  <a:lnTo>
                    <a:pt x="10873" y="4158"/>
                  </a:lnTo>
                  <a:lnTo>
                    <a:pt x="10795" y="4081"/>
                  </a:lnTo>
                  <a:lnTo>
                    <a:pt x="9556" y="1963"/>
                  </a:lnTo>
                  <a:lnTo>
                    <a:pt x="9530" y="1834"/>
                  </a:lnTo>
                  <a:lnTo>
                    <a:pt x="9530" y="1731"/>
                  </a:lnTo>
                  <a:lnTo>
                    <a:pt x="9582" y="1627"/>
                  </a:lnTo>
                  <a:lnTo>
                    <a:pt x="9685" y="1550"/>
                  </a:lnTo>
                  <a:lnTo>
                    <a:pt x="9788" y="1498"/>
                  </a:lnTo>
                  <a:close/>
                  <a:moveTo>
                    <a:pt x="8419" y="1576"/>
                  </a:moveTo>
                  <a:lnTo>
                    <a:pt x="8549" y="1601"/>
                  </a:lnTo>
                  <a:lnTo>
                    <a:pt x="8652" y="1653"/>
                  </a:lnTo>
                  <a:lnTo>
                    <a:pt x="8729" y="1731"/>
                  </a:lnTo>
                  <a:lnTo>
                    <a:pt x="9943" y="3848"/>
                  </a:lnTo>
                  <a:lnTo>
                    <a:pt x="9995" y="3977"/>
                  </a:lnTo>
                  <a:lnTo>
                    <a:pt x="9995" y="4081"/>
                  </a:lnTo>
                  <a:lnTo>
                    <a:pt x="9943" y="4184"/>
                  </a:lnTo>
                  <a:lnTo>
                    <a:pt x="9840" y="4261"/>
                  </a:lnTo>
                  <a:lnTo>
                    <a:pt x="9737" y="4313"/>
                  </a:lnTo>
                  <a:lnTo>
                    <a:pt x="9607" y="4313"/>
                  </a:lnTo>
                  <a:lnTo>
                    <a:pt x="9504" y="4261"/>
                  </a:lnTo>
                  <a:lnTo>
                    <a:pt x="9427" y="4158"/>
                  </a:lnTo>
                  <a:lnTo>
                    <a:pt x="8187" y="2040"/>
                  </a:lnTo>
                  <a:lnTo>
                    <a:pt x="8161" y="1937"/>
                  </a:lnTo>
                  <a:lnTo>
                    <a:pt x="8161" y="1808"/>
                  </a:lnTo>
                  <a:lnTo>
                    <a:pt x="8213" y="1705"/>
                  </a:lnTo>
                  <a:lnTo>
                    <a:pt x="8316" y="1627"/>
                  </a:lnTo>
                  <a:lnTo>
                    <a:pt x="8419" y="1576"/>
                  </a:lnTo>
                  <a:close/>
                  <a:moveTo>
                    <a:pt x="6483" y="594"/>
                  </a:moveTo>
                  <a:lnTo>
                    <a:pt x="6560" y="620"/>
                  </a:lnTo>
                  <a:lnTo>
                    <a:pt x="6638" y="646"/>
                  </a:lnTo>
                  <a:lnTo>
                    <a:pt x="6689" y="698"/>
                  </a:lnTo>
                  <a:lnTo>
                    <a:pt x="6741" y="749"/>
                  </a:lnTo>
                  <a:lnTo>
                    <a:pt x="8600" y="3926"/>
                  </a:lnTo>
                  <a:lnTo>
                    <a:pt x="8626" y="4055"/>
                  </a:lnTo>
                  <a:lnTo>
                    <a:pt x="8626" y="4158"/>
                  </a:lnTo>
                  <a:lnTo>
                    <a:pt x="8574" y="4261"/>
                  </a:lnTo>
                  <a:lnTo>
                    <a:pt x="8471" y="4365"/>
                  </a:lnTo>
                  <a:lnTo>
                    <a:pt x="8368" y="4391"/>
                  </a:lnTo>
                  <a:lnTo>
                    <a:pt x="8239" y="4391"/>
                  </a:lnTo>
                  <a:lnTo>
                    <a:pt x="8135" y="4339"/>
                  </a:lnTo>
                  <a:lnTo>
                    <a:pt x="8058" y="4236"/>
                  </a:lnTo>
                  <a:lnTo>
                    <a:pt x="6224" y="1059"/>
                  </a:lnTo>
                  <a:lnTo>
                    <a:pt x="6173" y="956"/>
                  </a:lnTo>
                  <a:lnTo>
                    <a:pt x="6199" y="827"/>
                  </a:lnTo>
                  <a:lnTo>
                    <a:pt x="6250" y="723"/>
                  </a:lnTo>
                  <a:lnTo>
                    <a:pt x="6328" y="646"/>
                  </a:lnTo>
                  <a:lnTo>
                    <a:pt x="6405" y="620"/>
                  </a:lnTo>
                  <a:lnTo>
                    <a:pt x="6483" y="594"/>
                  </a:lnTo>
                  <a:close/>
                  <a:moveTo>
                    <a:pt x="6896" y="3487"/>
                  </a:moveTo>
                  <a:lnTo>
                    <a:pt x="7257" y="4081"/>
                  </a:lnTo>
                  <a:lnTo>
                    <a:pt x="6741" y="4984"/>
                  </a:lnTo>
                  <a:lnTo>
                    <a:pt x="6663" y="5062"/>
                  </a:lnTo>
                  <a:lnTo>
                    <a:pt x="6560" y="5114"/>
                  </a:lnTo>
                  <a:lnTo>
                    <a:pt x="6457" y="5114"/>
                  </a:lnTo>
                  <a:lnTo>
                    <a:pt x="6328" y="5088"/>
                  </a:lnTo>
                  <a:lnTo>
                    <a:pt x="6250" y="5010"/>
                  </a:lnTo>
                  <a:lnTo>
                    <a:pt x="6199" y="4907"/>
                  </a:lnTo>
                  <a:lnTo>
                    <a:pt x="6173" y="4778"/>
                  </a:lnTo>
                  <a:lnTo>
                    <a:pt x="6224" y="4675"/>
                  </a:lnTo>
                  <a:lnTo>
                    <a:pt x="6896" y="3487"/>
                  </a:lnTo>
                  <a:close/>
                  <a:moveTo>
                    <a:pt x="11286" y="1421"/>
                  </a:moveTo>
                  <a:lnTo>
                    <a:pt x="11338" y="1447"/>
                  </a:lnTo>
                  <a:lnTo>
                    <a:pt x="11415" y="1498"/>
                  </a:lnTo>
                  <a:lnTo>
                    <a:pt x="11467" y="1576"/>
                  </a:lnTo>
                  <a:lnTo>
                    <a:pt x="13300" y="4752"/>
                  </a:lnTo>
                  <a:lnTo>
                    <a:pt x="13326" y="4855"/>
                  </a:lnTo>
                  <a:lnTo>
                    <a:pt x="13326" y="4984"/>
                  </a:lnTo>
                  <a:lnTo>
                    <a:pt x="13275" y="5088"/>
                  </a:lnTo>
                  <a:lnTo>
                    <a:pt x="13197" y="5165"/>
                  </a:lnTo>
                  <a:lnTo>
                    <a:pt x="13068" y="5217"/>
                  </a:lnTo>
                  <a:lnTo>
                    <a:pt x="12965" y="5191"/>
                  </a:lnTo>
                  <a:lnTo>
                    <a:pt x="12861" y="5139"/>
                  </a:lnTo>
                  <a:lnTo>
                    <a:pt x="12758" y="5062"/>
                  </a:lnTo>
                  <a:lnTo>
                    <a:pt x="11854" y="3461"/>
                  </a:lnTo>
                  <a:lnTo>
                    <a:pt x="10924" y="1886"/>
                  </a:lnTo>
                  <a:lnTo>
                    <a:pt x="10899" y="1756"/>
                  </a:lnTo>
                  <a:lnTo>
                    <a:pt x="10899" y="1653"/>
                  </a:lnTo>
                  <a:lnTo>
                    <a:pt x="10950" y="1524"/>
                  </a:lnTo>
                  <a:lnTo>
                    <a:pt x="11054" y="1447"/>
                  </a:lnTo>
                  <a:lnTo>
                    <a:pt x="11131" y="1421"/>
                  </a:lnTo>
                  <a:close/>
                  <a:moveTo>
                    <a:pt x="6353" y="0"/>
                  </a:moveTo>
                  <a:lnTo>
                    <a:pt x="6199" y="26"/>
                  </a:lnTo>
                  <a:lnTo>
                    <a:pt x="6018" y="104"/>
                  </a:lnTo>
                  <a:lnTo>
                    <a:pt x="5863" y="233"/>
                  </a:lnTo>
                  <a:lnTo>
                    <a:pt x="5760" y="362"/>
                  </a:lnTo>
                  <a:lnTo>
                    <a:pt x="5656" y="517"/>
                  </a:lnTo>
                  <a:lnTo>
                    <a:pt x="5605" y="672"/>
                  </a:lnTo>
                  <a:lnTo>
                    <a:pt x="5579" y="853"/>
                  </a:lnTo>
                  <a:lnTo>
                    <a:pt x="5579" y="1033"/>
                  </a:lnTo>
                  <a:lnTo>
                    <a:pt x="5605" y="1188"/>
                  </a:lnTo>
                  <a:lnTo>
                    <a:pt x="5682" y="1369"/>
                  </a:lnTo>
                  <a:lnTo>
                    <a:pt x="6069" y="2015"/>
                  </a:lnTo>
                  <a:lnTo>
                    <a:pt x="3668" y="2015"/>
                  </a:lnTo>
                  <a:lnTo>
                    <a:pt x="3564" y="2040"/>
                  </a:lnTo>
                  <a:lnTo>
                    <a:pt x="3461" y="2118"/>
                  </a:lnTo>
                  <a:lnTo>
                    <a:pt x="3384" y="2221"/>
                  </a:lnTo>
                  <a:lnTo>
                    <a:pt x="3384" y="2325"/>
                  </a:lnTo>
                  <a:lnTo>
                    <a:pt x="3384" y="2454"/>
                  </a:lnTo>
                  <a:lnTo>
                    <a:pt x="3461" y="2557"/>
                  </a:lnTo>
                  <a:lnTo>
                    <a:pt x="3564" y="2609"/>
                  </a:lnTo>
                  <a:lnTo>
                    <a:pt x="3668" y="2634"/>
                  </a:lnTo>
                  <a:lnTo>
                    <a:pt x="6431" y="2634"/>
                  </a:lnTo>
                  <a:lnTo>
                    <a:pt x="6560" y="2867"/>
                  </a:lnTo>
                  <a:lnTo>
                    <a:pt x="6328" y="3254"/>
                  </a:lnTo>
                  <a:lnTo>
                    <a:pt x="311" y="3254"/>
                  </a:lnTo>
                  <a:lnTo>
                    <a:pt x="181" y="3280"/>
                  </a:lnTo>
                  <a:lnTo>
                    <a:pt x="104" y="3332"/>
                  </a:lnTo>
                  <a:lnTo>
                    <a:pt x="26" y="3435"/>
                  </a:lnTo>
                  <a:lnTo>
                    <a:pt x="1" y="3564"/>
                  </a:lnTo>
                  <a:lnTo>
                    <a:pt x="26" y="3667"/>
                  </a:lnTo>
                  <a:lnTo>
                    <a:pt x="104" y="3771"/>
                  </a:lnTo>
                  <a:lnTo>
                    <a:pt x="181" y="3848"/>
                  </a:lnTo>
                  <a:lnTo>
                    <a:pt x="311" y="3874"/>
                  </a:lnTo>
                  <a:lnTo>
                    <a:pt x="5966" y="3874"/>
                  </a:lnTo>
                  <a:lnTo>
                    <a:pt x="5682" y="4365"/>
                  </a:lnTo>
                  <a:lnTo>
                    <a:pt x="5605" y="4520"/>
                  </a:lnTo>
                  <a:lnTo>
                    <a:pt x="5579" y="4700"/>
                  </a:lnTo>
                  <a:lnTo>
                    <a:pt x="5579" y="4881"/>
                  </a:lnTo>
                  <a:lnTo>
                    <a:pt x="5605" y="5062"/>
                  </a:lnTo>
                  <a:lnTo>
                    <a:pt x="5656" y="5217"/>
                  </a:lnTo>
                  <a:lnTo>
                    <a:pt x="5760" y="5372"/>
                  </a:lnTo>
                  <a:lnTo>
                    <a:pt x="5863" y="5501"/>
                  </a:lnTo>
                  <a:lnTo>
                    <a:pt x="6018" y="5604"/>
                  </a:lnTo>
                  <a:lnTo>
                    <a:pt x="6147" y="5682"/>
                  </a:lnTo>
                  <a:lnTo>
                    <a:pt x="6250" y="5708"/>
                  </a:lnTo>
                  <a:lnTo>
                    <a:pt x="6483" y="5733"/>
                  </a:lnTo>
                  <a:lnTo>
                    <a:pt x="6715" y="5708"/>
                  </a:lnTo>
                  <a:lnTo>
                    <a:pt x="6947" y="5630"/>
                  </a:lnTo>
                  <a:lnTo>
                    <a:pt x="7025" y="5553"/>
                  </a:lnTo>
                  <a:lnTo>
                    <a:pt x="7128" y="5475"/>
                  </a:lnTo>
                  <a:lnTo>
                    <a:pt x="7206" y="5398"/>
                  </a:lnTo>
                  <a:lnTo>
                    <a:pt x="7283" y="5269"/>
                  </a:lnTo>
                  <a:lnTo>
                    <a:pt x="7619" y="4675"/>
                  </a:lnTo>
                  <a:lnTo>
                    <a:pt x="7774" y="4830"/>
                  </a:lnTo>
                  <a:lnTo>
                    <a:pt x="7929" y="4933"/>
                  </a:lnTo>
                  <a:lnTo>
                    <a:pt x="8135" y="4984"/>
                  </a:lnTo>
                  <a:lnTo>
                    <a:pt x="8316" y="5010"/>
                  </a:lnTo>
                  <a:lnTo>
                    <a:pt x="8549" y="4984"/>
                  </a:lnTo>
                  <a:lnTo>
                    <a:pt x="8678" y="4933"/>
                  </a:lnTo>
                  <a:lnTo>
                    <a:pt x="8781" y="4881"/>
                  </a:lnTo>
                  <a:lnTo>
                    <a:pt x="8936" y="4778"/>
                  </a:lnTo>
                  <a:lnTo>
                    <a:pt x="9039" y="4649"/>
                  </a:lnTo>
                  <a:lnTo>
                    <a:pt x="9194" y="4778"/>
                  </a:lnTo>
                  <a:lnTo>
                    <a:pt x="9349" y="4855"/>
                  </a:lnTo>
                  <a:lnTo>
                    <a:pt x="9504" y="4907"/>
                  </a:lnTo>
                  <a:lnTo>
                    <a:pt x="9685" y="4933"/>
                  </a:lnTo>
                  <a:lnTo>
                    <a:pt x="9917" y="4907"/>
                  </a:lnTo>
                  <a:lnTo>
                    <a:pt x="10046" y="4855"/>
                  </a:lnTo>
                  <a:lnTo>
                    <a:pt x="10150" y="4804"/>
                  </a:lnTo>
                  <a:lnTo>
                    <a:pt x="10279" y="4700"/>
                  </a:lnTo>
                  <a:lnTo>
                    <a:pt x="10408" y="4571"/>
                  </a:lnTo>
                  <a:lnTo>
                    <a:pt x="10589" y="4726"/>
                  </a:lnTo>
                  <a:lnTo>
                    <a:pt x="10692" y="4778"/>
                  </a:lnTo>
                  <a:lnTo>
                    <a:pt x="10821" y="4804"/>
                  </a:lnTo>
                  <a:lnTo>
                    <a:pt x="10950" y="4830"/>
                  </a:lnTo>
                  <a:lnTo>
                    <a:pt x="11054" y="4855"/>
                  </a:lnTo>
                  <a:lnTo>
                    <a:pt x="11183" y="4830"/>
                  </a:lnTo>
                  <a:lnTo>
                    <a:pt x="11286" y="4804"/>
                  </a:lnTo>
                  <a:lnTo>
                    <a:pt x="11415" y="4778"/>
                  </a:lnTo>
                  <a:lnTo>
                    <a:pt x="11518" y="4726"/>
                  </a:lnTo>
                  <a:lnTo>
                    <a:pt x="11648" y="4623"/>
                  </a:lnTo>
                  <a:lnTo>
                    <a:pt x="11751" y="4520"/>
                  </a:lnTo>
                  <a:lnTo>
                    <a:pt x="12242" y="5372"/>
                  </a:lnTo>
                  <a:lnTo>
                    <a:pt x="12319" y="5475"/>
                  </a:lnTo>
                  <a:lnTo>
                    <a:pt x="12396" y="5553"/>
                  </a:lnTo>
                  <a:lnTo>
                    <a:pt x="12474" y="5630"/>
                  </a:lnTo>
                  <a:lnTo>
                    <a:pt x="12577" y="5708"/>
                  </a:lnTo>
                  <a:lnTo>
                    <a:pt x="12810" y="5785"/>
                  </a:lnTo>
                  <a:lnTo>
                    <a:pt x="13042" y="5811"/>
                  </a:lnTo>
                  <a:lnTo>
                    <a:pt x="13275" y="5785"/>
                  </a:lnTo>
                  <a:lnTo>
                    <a:pt x="13378" y="5759"/>
                  </a:lnTo>
                  <a:lnTo>
                    <a:pt x="13507" y="5708"/>
                  </a:lnTo>
                  <a:lnTo>
                    <a:pt x="13636" y="5604"/>
                  </a:lnTo>
                  <a:lnTo>
                    <a:pt x="13765" y="5475"/>
                  </a:lnTo>
                  <a:lnTo>
                    <a:pt x="13868" y="5320"/>
                  </a:lnTo>
                  <a:lnTo>
                    <a:pt x="13920" y="5139"/>
                  </a:lnTo>
                  <a:lnTo>
                    <a:pt x="13946" y="4959"/>
                  </a:lnTo>
                  <a:lnTo>
                    <a:pt x="13946" y="4778"/>
                  </a:lnTo>
                  <a:lnTo>
                    <a:pt x="13894" y="4597"/>
                  </a:lnTo>
                  <a:lnTo>
                    <a:pt x="13843" y="4442"/>
                  </a:lnTo>
                  <a:lnTo>
                    <a:pt x="13507" y="3874"/>
                  </a:lnTo>
                  <a:lnTo>
                    <a:pt x="15366" y="3874"/>
                  </a:lnTo>
                  <a:lnTo>
                    <a:pt x="15495" y="3848"/>
                  </a:lnTo>
                  <a:lnTo>
                    <a:pt x="15599" y="3771"/>
                  </a:lnTo>
                  <a:lnTo>
                    <a:pt x="15650" y="3667"/>
                  </a:lnTo>
                  <a:lnTo>
                    <a:pt x="15676" y="3564"/>
                  </a:lnTo>
                  <a:lnTo>
                    <a:pt x="15650" y="3435"/>
                  </a:lnTo>
                  <a:lnTo>
                    <a:pt x="15599" y="3332"/>
                  </a:lnTo>
                  <a:lnTo>
                    <a:pt x="15495" y="3280"/>
                  </a:lnTo>
                  <a:lnTo>
                    <a:pt x="15366" y="3254"/>
                  </a:lnTo>
                  <a:lnTo>
                    <a:pt x="13145" y="3254"/>
                  </a:lnTo>
                  <a:lnTo>
                    <a:pt x="12965" y="2944"/>
                  </a:lnTo>
                  <a:lnTo>
                    <a:pt x="13145" y="2634"/>
                  </a:lnTo>
                  <a:lnTo>
                    <a:pt x="15366" y="2634"/>
                  </a:lnTo>
                  <a:lnTo>
                    <a:pt x="15495" y="2609"/>
                  </a:lnTo>
                  <a:lnTo>
                    <a:pt x="15599" y="2557"/>
                  </a:lnTo>
                  <a:lnTo>
                    <a:pt x="15650" y="2454"/>
                  </a:lnTo>
                  <a:lnTo>
                    <a:pt x="15676" y="2325"/>
                  </a:lnTo>
                  <a:lnTo>
                    <a:pt x="15650" y="2221"/>
                  </a:lnTo>
                  <a:lnTo>
                    <a:pt x="15599" y="2118"/>
                  </a:lnTo>
                  <a:lnTo>
                    <a:pt x="15495" y="2040"/>
                  </a:lnTo>
                  <a:lnTo>
                    <a:pt x="15366" y="2015"/>
                  </a:lnTo>
                  <a:lnTo>
                    <a:pt x="13507" y="2015"/>
                  </a:lnTo>
                  <a:lnTo>
                    <a:pt x="13843" y="1447"/>
                  </a:lnTo>
                  <a:lnTo>
                    <a:pt x="13894" y="1292"/>
                  </a:lnTo>
                  <a:lnTo>
                    <a:pt x="13946" y="1111"/>
                  </a:lnTo>
                  <a:lnTo>
                    <a:pt x="13946" y="930"/>
                  </a:lnTo>
                  <a:lnTo>
                    <a:pt x="13920" y="749"/>
                  </a:lnTo>
                  <a:lnTo>
                    <a:pt x="13868" y="568"/>
                  </a:lnTo>
                  <a:lnTo>
                    <a:pt x="13765" y="439"/>
                  </a:lnTo>
                  <a:lnTo>
                    <a:pt x="13636" y="310"/>
                  </a:lnTo>
                  <a:lnTo>
                    <a:pt x="13507" y="181"/>
                  </a:lnTo>
                  <a:lnTo>
                    <a:pt x="13326" y="129"/>
                  </a:lnTo>
                  <a:lnTo>
                    <a:pt x="13145" y="78"/>
                  </a:lnTo>
                  <a:lnTo>
                    <a:pt x="12965" y="78"/>
                  </a:lnTo>
                  <a:lnTo>
                    <a:pt x="12810" y="104"/>
                  </a:lnTo>
                  <a:lnTo>
                    <a:pt x="12629" y="155"/>
                  </a:lnTo>
                  <a:lnTo>
                    <a:pt x="12474" y="259"/>
                  </a:lnTo>
                  <a:lnTo>
                    <a:pt x="12345" y="388"/>
                  </a:lnTo>
                  <a:lnTo>
                    <a:pt x="12242" y="517"/>
                  </a:lnTo>
                  <a:lnTo>
                    <a:pt x="11906" y="1137"/>
                  </a:lnTo>
                  <a:lnTo>
                    <a:pt x="11777" y="1008"/>
                  </a:lnTo>
                  <a:lnTo>
                    <a:pt x="11648" y="930"/>
                  </a:lnTo>
                  <a:lnTo>
                    <a:pt x="11518" y="853"/>
                  </a:lnTo>
                  <a:lnTo>
                    <a:pt x="11363" y="827"/>
                  </a:lnTo>
                  <a:lnTo>
                    <a:pt x="11209" y="801"/>
                  </a:lnTo>
                  <a:lnTo>
                    <a:pt x="11054" y="827"/>
                  </a:lnTo>
                  <a:lnTo>
                    <a:pt x="10899" y="853"/>
                  </a:lnTo>
                  <a:lnTo>
                    <a:pt x="10744" y="930"/>
                  </a:lnTo>
                  <a:lnTo>
                    <a:pt x="10589" y="1033"/>
                  </a:lnTo>
                  <a:lnTo>
                    <a:pt x="10485" y="1162"/>
                  </a:lnTo>
                  <a:lnTo>
                    <a:pt x="10356" y="1059"/>
                  </a:lnTo>
                  <a:lnTo>
                    <a:pt x="10227" y="982"/>
                  </a:lnTo>
                  <a:lnTo>
                    <a:pt x="10098" y="930"/>
                  </a:lnTo>
                  <a:lnTo>
                    <a:pt x="9943" y="904"/>
                  </a:lnTo>
                  <a:lnTo>
                    <a:pt x="9814" y="878"/>
                  </a:lnTo>
                  <a:lnTo>
                    <a:pt x="9659" y="904"/>
                  </a:lnTo>
                  <a:lnTo>
                    <a:pt x="9504" y="930"/>
                  </a:lnTo>
                  <a:lnTo>
                    <a:pt x="9375" y="1008"/>
                  </a:lnTo>
                  <a:lnTo>
                    <a:pt x="9220" y="1111"/>
                  </a:lnTo>
                  <a:lnTo>
                    <a:pt x="9117" y="1240"/>
                  </a:lnTo>
                  <a:lnTo>
                    <a:pt x="8936" y="1085"/>
                  </a:lnTo>
                  <a:lnTo>
                    <a:pt x="8807" y="1033"/>
                  </a:lnTo>
                  <a:lnTo>
                    <a:pt x="8704" y="1008"/>
                  </a:lnTo>
                  <a:lnTo>
                    <a:pt x="8523" y="982"/>
                  </a:lnTo>
                  <a:lnTo>
                    <a:pt x="8342" y="982"/>
                  </a:lnTo>
                  <a:lnTo>
                    <a:pt x="8161" y="1008"/>
                  </a:lnTo>
                  <a:lnTo>
                    <a:pt x="8006" y="1085"/>
                  </a:lnTo>
                  <a:lnTo>
                    <a:pt x="7877" y="1188"/>
                  </a:lnTo>
                  <a:lnTo>
                    <a:pt x="7774" y="1292"/>
                  </a:lnTo>
                  <a:lnTo>
                    <a:pt x="7283" y="439"/>
                  </a:lnTo>
                  <a:lnTo>
                    <a:pt x="7180" y="310"/>
                  </a:lnTo>
                  <a:lnTo>
                    <a:pt x="7051" y="181"/>
                  </a:lnTo>
                  <a:lnTo>
                    <a:pt x="6896" y="78"/>
                  </a:lnTo>
                  <a:lnTo>
                    <a:pt x="6715" y="26"/>
                  </a:lnTo>
                  <a:lnTo>
                    <a:pt x="653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68"/>
            <p:cNvSpPr/>
            <p:nvPr/>
          </p:nvSpPr>
          <p:spPr>
            <a:xfrm>
              <a:off x="4739350" y="1357725"/>
              <a:ext cx="31025" cy="15525"/>
            </a:xfrm>
            <a:custGeom>
              <a:rect b="b" l="l" r="r" t="t"/>
              <a:pathLst>
                <a:path extrusionOk="0" h="621" w="1241">
                  <a:moveTo>
                    <a:pt x="311" y="1"/>
                  </a:moveTo>
                  <a:lnTo>
                    <a:pt x="181" y="26"/>
                  </a:lnTo>
                  <a:lnTo>
                    <a:pt x="104" y="104"/>
                  </a:lnTo>
                  <a:lnTo>
                    <a:pt x="26" y="207"/>
                  </a:lnTo>
                  <a:lnTo>
                    <a:pt x="1" y="311"/>
                  </a:lnTo>
                  <a:lnTo>
                    <a:pt x="26" y="440"/>
                  </a:lnTo>
                  <a:lnTo>
                    <a:pt x="104" y="543"/>
                  </a:lnTo>
                  <a:lnTo>
                    <a:pt x="181" y="595"/>
                  </a:lnTo>
                  <a:lnTo>
                    <a:pt x="311" y="620"/>
                  </a:lnTo>
                  <a:lnTo>
                    <a:pt x="930" y="620"/>
                  </a:lnTo>
                  <a:lnTo>
                    <a:pt x="1034" y="595"/>
                  </a:lnTo>
                  <a:lnTo>
                    <a:pt x="1137" y="543"/>
                  </a:lnTo>
                  <a:lnTo>
                    <a:pt x="1214" y="440"/>
                  </a:lnTo>
                  <a:lnTo>
                    <a:pt x="1240" y="311"/>
                  </a:lnTo>
                  <a:lnTo>
                    <a:pt x="1214" y="207"/>
                  </a:lnTo>
                  <a:lnTo>
                    <a:pt x="1137" y="104"/>
                  </a:lnTo>
                  <a:lnTo>
                    <a:pt x="1034" y="26"/>
                  </a:lnTo>
                  <a:lnTo>
                    <a:pt x="93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68"/>
            <p:cNvSpPr/>
            <p:nvPr/>
          </p:nvSpPr>
          <p:spPr>
            <a:xfrm>
              <a:off x="5100900" y="1533975"/>
              <a:ext cx="30375" cy="14875"/>
            </a:xfrm>
            <a:custGeom>
              <a:rect b="b" l="l" r="r" t="t"/>
              <a:pathLst>
                <a:path extrusionOk="0" h="595" w="1215">
                  <a:moveTo>
                    <a:pt x="310" y="1"/>
                  </a:moveTo>
                  <a:lnTo>
                    <a:pt x="181" y="27"/>
                  </a:lnTo>
                  <a:lnTo>
                    <a:pt x="78" y="78"/>
                  </a:lnTo>
                  <a:lnTo>
                    <a:pt x="26" y="182"/>
                  </a:lnTo>
                  <a:lnTo>
                    <a:pt x="0" y="285"/>
                  </a:lnTo>
                  <a:lnTo>
                    <a:pt x="26" y="414"/>
                  </a:lnTo>
                  <a:lnTo>
                    <a:pt x="78" y="517"/>
                  </a:lnTo>
                  <a:lnTo>
                    <a:pt x="181" y="569"/>
                  </a:lnTo>
                  <a:lnTo>
                    <a:pt x="310" y="595"/>
                  </a:lnTo>
                  <a:lnTo>
                    <a:pt x="904" y="595"/>
                  </a:lnTo>
                  <a:lnTo>
                    <a:pt x="1033" y="569"/>
                  </a:lnTo>
                  <a:lnTo>
                    <a:pt x="1137" y="517"/>
                  </a:lnTo>
                  <a:lnTo>
                    <a:pt x="1188" y="414"/>
                  </a:lnTo>
                  <a:lnTo>
                    <a:pt x="1214" y="285"/>
                  </a:lnTo>
                  <a:lnTo>
                    <a:pt x="1188" y="182"/>
                  </a:lnTo>
                  <a:lnTo>
                    <a:pt x="1137" y="78"/>
                  </a:lnTo>
                  <a:lnTo>
                    <a:pt x="1033" y="27"/>
                  </a:lnTo>
                  <a:lnTo>
                    <a:pt x="90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68"/>
            <p:cNvSpPr/>
            <p:nvPr/>
          </p:nvSpPr>
          <p:spPr>
            <a:xfrm>
              <a:off x="4739350" y="1482975"/>
              <a:ext cx="391925" cy="145925"/>
            </a:xfrm>
            <a:custGeom>
              <a:rect b="b" l="l" r="r" t="t"/>
              <a:pathLst>
                <a:path extrusionOk="0" h="5837" w="15677">
                  <a:moveTo>
                    <a:pt x="2738" y="698"/>
                  </a:moveTo>
                  <a:lnTo>
                    <a:pt x="2841" y="750"/>
                  </a:lnTo>
                  <a:lnTo>
                    <a:pt x="2919" y="827"/>
                  </a:lnTo>
                  <a:lnTo>
                    <a:pt x="3435" y="1731"/>
                  </a:lnTo>
                  <a:lnTo>
                    <a:pt x="3074" y="2325"/>
                  </a:lnTo>
                  <a:lnTo>
                    <a:pt x="2376" y="1137"/>
                  </a:lnTo>
                  <a:lnTo>
                    <a:pt x="2351" y="1034"/>
                  </a:lnTo>
                  <a:lnTo>
                    <a:pt x="2351" y="904"/>
                  </a:lnTo>
                  <a:lnTo>
                    <a:pt x="2402" y="801"/>
                  </a:lnTo>
                  <a:lnTo>
                    <a:pt x="2506" y="724"/>
                  </a:lnTo>
                  <a:lnTo>
                    <a:pt x="2609" y="698"/>
                  </a:lnTo>
                  <a:close/>
                  <a:moveTo>
                    <a:pt x="5889" y="1498"/>
                  </a:moveTo>
                  <a:lnTo>
                    <a:pt x="6018" y="1550"/>
                  </a:lnTo>
                  <a:lnTo>
                    <a:pt x="6095" y="1628"/>
                  </a:lnTo>
                  <a:lnTo>
                    <a:pt x="6147" y="1731"/>
                  </a:lnTo>
                  <a:lnTo>
                    <a:pt x="6147" y="1834"/>
                  </a:lnTo>
                  <a:lnTo>
                    <a:pt x="6121" y="1963"/>
                  </a:lnTo>
                  <a:lnTo>
                    <a:pt x="4881" y="4081"/>
                  </a:lnTo>
                  <a:lnTo>
                    <a:pt x="4804" y="4184"/>
                  </a:lnTo>
                  <a:lnTo>
                    <a:pt x="4701" y="4236"/>
                  </a:lnTo>
                  <a:lnTo>
                    <a:pt x="4597" y="4236"/>
                  </a:lnTo>
                  <a:lnTo>
                    <a:pt x="4468" y="4184"/>
                  </a:lnTo>
                  <a:lnTo>
                    <a:pt x="4391" y="4107"/>
                  </a:lnTo>
                  <a:lnTo>
                    <a:pt x="4339" y="4003"/>
                  </a:lnTo>
                  <a:lnTo>
                    <a:pt x="4313" y="3900"/>
                  </a:lnTo>
                  <a:lnTo>
                    <a:pt x="4365" y="3771"/>
                  </a:lnTo>
                  <a:lnTo>
                    <a:pt x="5579" y="1653"/>
                  </a:lnTo>
                  <a:lnTo>
                    <a:pt x="5656" y="1550"/>
                  </a:lnTo>
                  <a:lnTo>
                    <a:pt x="5785" y="1498"/>
                  </a:lnTo>
                  <a:close/>
                  <a:moveTo>
                    <a:pt x="7257" y="1576"/>
                  </a:moveTo>
                  <a:lnTo>
                    <a:pt x="7361" y="1628"/>
                  </a:lnTo>
                  <a:lnTo>
                    <a:pt x="7464" y="1705"/>
                  </a:lnTo>
                  <a:lnTo>
                    <a:pt x="7516" y="1808"/>
                  </a:lnTo>
                  <a:lnTo>
                    <a:pt x="7516" y="1937"/>
                  </a:lnTo>
                  <a:lnTo>
                    <a:pt x="7490" y="2041"/>
                  </a:lnTo>
                  <a:lnTo>
                    <a:pt x="6250" y="4158"/>
                  </a:lnTo>
                  <a:lnTo>
                    <a:pt x="6173" y="4262"/>
                  </a:lnTo>
                  <a:lnTo>
                    <a:pt x="6069" y="4313"/>
                  </a:lnTo>
                  <a:lnTo>
                    <a:pt x="5966" y="4313"/>
                  </a:lnTo>
                  <a:lnTo>
                    <a:pt x="5837" y="4287"/>
                  </a:lnTo>
                  <a:lnTo>
                    <a:pt x="5760" y="4184"/>
                  </a:lnTo>
                  <a:lnTo>
                    <a:pt x="5708" y="4081"/>
                  </a:lnTo>
                  <a:lnTo>
                    <a:pt x="5682" y="3978"/>
                  </a:lnTo>
                  <a:lnTo>
                    <a:pt x="5734" y="3848"/>
                  </a:lnTo>
                  <a:lnTo>
                    <a:pt x="6947" y="1731"/>
                  </a:lnTo>
                  <a:lnTo>
                    <a:pt x="7025" y="1653"/>
                  </a:lnTo>
                  <a:lnTo>
                    <a:pt x="7128" y="1602"/>
                  </a:lnTo>
                  <a:lnTo>
                    <a:pt x="7257" y="1576"/>
                  </a:lnTo>
                  <a:close/>
                  <a:moveTo>
                    <a:pt x="9246" y="595"/>
                  </a:moveTo>
                  <a:lnTo>
                    <a:pt x="9349" y="646"/>
                  </a:lnTo>
                  <a:lnTo>
                    <a:pt x="9452" y="724"/>
                  </a:lnTo>
                  <a:lnTo>
                    <a:pt x="9504" y="827"/>
                  </a:lnTo>
                  <a:lnTo>
                    <a:pt x="9504" y="956"/>
                  </a:lnTo>
                  <a:lnTo>
                    <a:pt x="9452" y="1059"/>
                  </a:lnTo>
                  <a:lnTo>
                    <a:pt x="7619" y="4236"/>
                  </a:lnTo>
                  <a:lnTo>
                    <a:pt x="7541" y="4339"/>
                  </a:lnTo>
                  <a:lnTo>
                    <a:pt x="7438" y="4391"/>
                  </a:lnTo>
                  <a:lnTo>
                    <a:pt x="7335" y="4391"/>
                  </a:lnTo>
                  <a:lnTo>
                    <a:pt x="7206" y="4365"/>
                  </a:lnTo>
                  <a:lnTo>
                    <a:pt x="7128" y="4287"/>
                  </a:lnTo>
                  <a:lnTo>
                    <a:pt x="7077" y="4158"/>
                  </a:lnTo>
                  <a:lnTo>
                    <a:pt x="7051" y="4055"/>
                  </a:lnTo>
                  <a:lnTo>
                    <a:pt x="7102" y="3926"/>
                  </a:lnTo>
                  <a:lnTo>
                    <a:pt x="8936" y="750"/>
                  </a:lnTo>
                  <a:lnTo>
                    <a:pt x="9013" y="672"/>
                  </a:lnTo>
                  <a:lnTo>
                    <a:pt x="9117" y="620"/>
                  </a:lnTo>
                  <a:lnTo>
                    <a:pt x="9246" y="595"/>
                  </a:lnTo>
                  <a:close/>
                  <a:moveTo>
                    <a:pt x="8781" y="3487"/>
                  </a:moveTo>
                  <a:lnTo>
                    <a:pt x="9452" y="4675"/>
                  </a:lnTo>
                  <a:lnTo>
                    <a:pt x="9504" y="4778"/>
                  </a:lnTo>
                  <a:lnTo>
                    <a:pt x="9504" y="4907"/>
                  </a:lnTo>
                  <a:lnTo>
                    <a:pt x="9452" y="5011"/>
                  </a:lnTo>
                  <a:lnTo>
                    <a:pt x="9349" y="5088"/>
                  </a:lnTo>
                  <a:lnTo>
                    <a:pt x="9246" y="5140"/>
                  </a:lnTo>
                  <a:lnTo>
                    <a:pt x="9117" y="5114"/>
                  </a:lnTo>
                  <a:lnTo>
                    <a:pt x="9013" y="5062"/>
                  </a:lnTo>
                  <a:lnTo>
                    <a:pt x="8936" y="4985"/>
                  </a:lnTo>
                  <a:lnTo>
                    <a:pt x="8419" y="4081"/>
                  </a:lnTo>
                  <a:lnTo>
                    <a:pt x="8781" y="3487"/>
                  </a:lnTo>
                  <a:close/>
                  <a:moveTo>
                    <a:pt x="4520" y="1421"/>
                  </a:moveTo>
                  <a:lnTo>
                    <a:pt x="4649" y="1447"/>
                  </a:lnTo>
                  <a:lnTo>
                    <a:pt x="4727" y="1550"/>
                  </a:lnTo>
                  <a:lnTo>
                    <a:pt x="4778" y="1653"/>
                  </a:lnTo>
                  <a:lnTo>
                    <a:pt x="4778" y="1757"/>
                  </a:lnTo>
                  <a:lnTo>
                    <a:pt x="4752" y="1886"/>
                  </a:lnTo>
                  <a:lnTo>
                    <a:pt x="2919" y="5062"/>
                  </a:lnTo>
                  <a:lnTo>
                    <a:pt x="2841" y="5140"/>
                  </a:lnTo>
                  <a:lnTo>
                    <a:pt x="2738" y="5191"/>
                  </a:lnTo>
                  <a:lnTo>
                    <a:pt x="2609" y="5217"/>
                  </a:lnTo>
                  <a:lnTo>
                    <a:pt x="2506" y="5166"/>
                  </a:lnTo>
                  <a:lnTo>
                    <a:pt x="2402" y="5088"/>
                  </a:lnTo>
                  <a:lnTo>
                    <a:pt x="2351" y="4985"/>
                  </a:lnTo>
                  <a:lnTo>
                    <a:pt x="2351" y="4856"/>
                  </a:lnTo>
                  <a:lnTo>
                    <a:pt x="2376" y="4752"/>
                  </a:lnTo>
                  <a:lnTo>
                    <a:pt x="4210" y="1576"/>
                  </a:lnTo>
                  <a:lnTo>
                    <a:pt x="4313" y="1473"/>
                  </a:lnTo>
                  <a:lnTo>
                    <a:pt x="4417" y="1421"/>
                  </a:lnTo>
                  <a:close/>
                  <a:moveTo>
                    <a:pt x="9143" y="1"/>
                  </a:moveTo>
                  <a:lnTo>
                    <a:pt x="8962" y="26"/>
                  </a:lnTo>
                  <a:lnTo>
                    <a:pt x="8807" y="78"/>
                  </a:lnTo>
                  <a:lnTo>
                    <a:pt x="8652" y="181"/>
                  </a:lnTo>
                  <a:lnTo>
                    <a:pt x="8523" y="311"/>
                  </a:lnTo>
                  <a:lnTo>
                    <a:pt x="8394" y="440"/>
                  </a:lnTo>
                  <a:lnTo>
                    <a:pt x="7929" y="1292"/>
                  </a:lnTo>
                  <a:lnTo>
                    <a:pt x="7800" y="1189"/>
                  </a:lnTo>
                  <a:lnTo>
                    <a:pt x="7671" y="1085"/>
                  </a:lnTo>
                  <a:lnTo>
                    <a:pt x="7516" y="1008"/>
                  </a:lnTo>
                  <a:lnTo>
                    <a:pt x="7335" y="982"/>
                  </a:lnTo>
                  <a:lnTo>
                    <a:pt x="7154" y="982"/>
                  </a:lnTo>
                  <a:lnTo>
                    <a:pt x="6973" y="1008"/>
                  </a:lnTo>
                  <a:lnTo>
                    <a:pt x="6870" y="1034"/>
                  </a:lnTo>
                  <a:lnTo>
                    <a:pt x="6767" y="1085"/>
                  </a:lnTo>
                  <a:lnTo>
                    <a:pt x="6586" y="1240"/>
                  </a:lnTo>
                  <a:lnTo>
                    <a:pt x="6457" y="1111"/>
                  </a:lnTo>
                  <a:lnTo>
                    <a:pt x="6302" y="1008"/>
                  </a:lnTo>
                  <a:lnTo>
                    <a:pt x="6147" y="930"/>
                  </a:lnTo>
                  <a:lnTo>
                    <a:pt x="5966" y="904"/>
                  </a:lnTo>
                  <a:lnTo>
                    <a:pt x="5785" y="879"/>
                  </a:lnTo>
                  <a:lnTo>
                    <a:pt x="5605" y="930"/>
                  </a:lnTo>
                  <a:lnTo>
                    <a:pt x="5501" y="956"/>
                  </a:lnTo>
                  <a:lnTo>
                    <a:pt x="5398" y="1008"/>
                  </a:lnTo>
                  <a:lnTo>
                    <a:pt x="5217" y="1163"/>
                  </a:lnTo>
                  <a:lnTo>
                    <a:pt x="5088" y="1034"/>
                  </a:lnTo>
                  <a:lnTo>
                    <a:pt x="4933" y="930"/>
                  </a:lnTo>
                  <a:lnTo>
                    <a:pt x="4804" y="853"/>
                  </a:lnTo>
                  <a:lnTo>
                    <a:pt x="4649" y="827"/>
                  </a:lnTo>
                  <a:lnTo>
                    <a:pt x="4494" y="801"/>
                  </a:lnTo>
                  <a:lnTo>
                    <a:pt x="4339" y="827"/>
                  </a:lnTo>
                  <a:lnTo>
                    <a:pt x="4184" y="853"/>
                  </a:lnTo>
                  <a:lnTo>
                    <a:pt x="4029" y="930"/>
                  </a:lnTo>
                  <a:lnTo>
                    <a:pt x="3900" y="1008"/>
                  </a:lnTo>
                  <a:lnTo>
                    <a:pt x="3797" y="1137"/>
                  </a:lnTo>
                  <a:lnTo>
                    <a:pt x="3435" y="543"/>
                  </a:lnTo>
                  <a:lnTo>
                    <a:pt x="3332" y="388"/>
                  </a:lnTo>
                  <a:lnTo>
                    <a:pt x="3203" y="259"/>
                  </a:lnTo>
                  <a:lnTo>
                    <a:pt x="3048" y="181"/>
                  </a:lnTo>
                  <a:lnTo>
                    <a:pt x="2893" y="104"/>
                  </a:lnTo>
                  <a:lnTo>
                    <a:pt x="2712" y="78"/>
                  </a:lnTo>
                  <a:lnTo>
                    <a:pt x="2531" y="78"/>
                  </a:lnTo>
                  <a:lnTo>
                    <a:pt x="2351" y="130"/>
                  </a:lnTo>
                  <a:lnTo>
                    <a:pt x="2196" y="207"/>
                  </a:lnTo>
                  <a:lnTo>
                    <a:pt x="2041" y="311"/>
                  </a:lnTo>
                  <a:lnTo>
                    <a:pt x="1912" y="440"/>
                  </a:lnTo>
                  <a:lnTo>
                    <a:pt x="1834" y="595"/>
                  </a:lnTo>
                  <a:lnTo>
                    <a:pt x="1757" y="750"/>
                  </a:lnTo>
                  <a:lnTo>
                    <a:pt x="1731" y="930"/>
                  </a:lnTo>
                  <a:lnTo>
                    <a:pt x="1731" y="1111"/>
                  </a:lnTo>
                  <a:lnTo>
                    <a:pt x="1783" y="1292"/>
                  </a:lnTo>
                  <a:lnTo>
                    <a:pt x="1860" y="1447"/>
                  </a:lnTo>
                  <a:lnTo>
                    <a:pt x="2196" y="2041"/>
                  </a:lnTo>
                  <a:lnTo>
                    <a:pt x="311" y="2041"/>
                  </a:lnTo>
                  <a:lnTo>
                    <a:pt x="181" y="2067"/>
                  </a:lnTo>
                  <a:lnTo>
                    <a:pt x="104" y="2118"/>
                  </a:lnTo>
                  <a:lnTo>
                    <a:pt x="26" y="2222"/>
                  </a:lnTo>
                  <a:lnTo>
                    <a:pt x="1" y="2325"/>
                  </a:lnTo>
                  <a:lnTo>
                    <a:pt x="26" y="2454"/>
                  </a:lnTo>
                  <a:lnTo>
                    <a:pt x="104" y="2557"/>
                  </a:lnTo>
                  <a:lnTo>
                    <a:pt x="181" y="2609"/>
                  </a:lnTo>
                  <a:lnTo>
                    <a:pt x="311" y="2635"/>
                  </a:lnTo>
                  <a:lnTo>
                    <a:pt x="2531" y="2635"/>
                  </a:lnTo>
                  <a:lnTo>
                    <a:pt x="2712" y="2945"/>
                  </a:lnTo>
                  <a:lnTo>
                    <a:pt x="2531" y="3255"/>
                  </a:lnTo>
                  <a:lnTo>
                    <a:pt x="311" y="3255"/>
                  </a:lnTo>
                  <a:lnTo>
                    <a:pt x="181" y="3280"/>
                  </a:lnTo>
                  <a:lnTo>
                    <a:pt x="104" y="3358"/>
                  </a:lnTo>
                  <a:lnTo>
                    <a:pt x="26" y="3435"/>
                  </a:lnTo>
                  <a:lnTo>
                    <a:pt x="1" y="3564"/>
                  </a:lnTo>
                  <a:lnTo>
                    <a:pt x="26" y="3694"/>
                  </a:lnTo>
                  <a:lnTo>
                    <a:pt x="104" y="3771"/>
                  </a:lnTo>
                  <a:lnTo>
                    <a:pt x="181" y="3848"/>
                  </a:lnTo>
                  <a:lnTo>
                    <a:pt x="311" y="3874"/>
                  </a:lnTo>
                  <a:lnTo>
                    <a:pt x="2196" y="3874"/>
                  </a:lnTo>
                  <a:lnTo>
                    <a:pt x="1860" y="4442"/>
                  </a:lnTo>
                  <a:lnTo>
                    <a:pt x="1783" y="4623"/>
                  </a:lnTo>
                  <a:lnTo>
                    <a:pt x="1731" y="4778"/>
                  </a:lnTo>
                  <a:lnTo>
                    <a:pt x="1731" y="4959"/>
                  </a:lnTo>
                  <a:lnTo>
                    <a:pt x="1757" y="5140"/>
                  </a:lnTo>
                  <a:lnTo>
                    <a:pt x="1834" y="5320"/>
                  </a:lnTo>
                  <a:lnTo>
                    <a:pt x="1912" y="5475"/>
                  </a:lnTo>
                  <a:lnTo>
                    <a:pt x="2041" y="5605"/>
                  </a:lnTo>
                  <a:lnTo>
                    <a:pt x="2196" y="5708"/>
                  </a:lnTo>
                  <a:lnTo>
                    <a:pt x="2299" y="5759"/>
                  </a:lnTo>
                  <a:lnTo>
                    <a:pt x="2402" y="5785"/>
                  </a:lnTo>
                  <a:lnTo>
                    <a:pt x="2635" y="5837"/>
                  </a:lnTo>
                  <a:lnTo>
                    <a:pt x="2893" y="5785"/>
                  </a:lnTo>
                  <a:lnTo>
                    <a:pt x="3100" y="5708"/>
                  </a:lnTo>
                  <a:lnTo>
                    <a:pt x="3203" y="5630"/>
                  </a:lnTo>
                  <a:lnTo>
                    <a:pt x="3280" y="5553"/>
                  </a:lnTo>
                  <a:lnTo>
                    <a:pt x="3384" y="5475"/>
                  </a:lnTo>
                  <a:lnTo>
                    <a:pt x="3435" y="5372"/>
                  </a:lnTo>
                  <a:lnTo>
                    <a:pt x="3926" y="4520"/>
                  </a:lnTo>
                  <a:lnTo>
                    <a:pt x="4029" y="4623"/>
                  </a:lnTo>
                  <a:lnTo>
                    <a:pt x="4158" y="4727"/>
                  </a:lnTo>
                  <a:lnTo>
                    <a:pt x="4288" y="4778"/>
                  </a:lnTo>
                  <a:lnTo>
                    <a:pt x="4391" y="4804"/>
                  </a:lnTo>
                  <a:lnTo>
                    <a:pt x="4623" y="4856"/>
                  </a:lnTo>
                  <a:lnTo>
                    <a:pt x="4804" y="4830"/>
                  </a:lnTo>
                  <a:lnTo>
                    <a:pt x="4985" y="4778"/>
                  </a:lnTo>
                  <a:lnTo>
                    <a:pt x="5140" y="4701"/>
                  </a:lnTo>
                  <a:lnTo>
                    <a:pt x="5269" y="4572"/>
                  </a:lnTo>
                  <a:lnTo>
                    <a:pt x="5398" y="4701"/>
                  </a:lnTo>
                  <a:lnTo>
                    <a:pt x="5527" y="4804"/>
                  </a:lnTo>
                  <a:lnTo>
                    <a:pt x="5656" y="4856"/>
                  </a:lnTo>
                  <a:lnTo>
                    <a:pt x="5760" y="4907"/>
                  </a:lnTo>
                  <a:lnTo>
                    <a:pt x="5863" y="4933"/>
                  </a:lnTo>
                  <a:lnTo>
                    <a:pt x="6121" y="4933"/>
                  </a:lnTo>
                  <a:lnTo>
                    <a:pt x="6224" y="4907"/>
                  </a:lnTo>
                  <a:lnTo>
                    <a:pt x="6353" y="4856"/>
                  </a:lnTo>
                  <a:lnTo>
                    <a:pt x="6457" y="4804"/>
                  </a:lnTo>
                  <a:lnTo>
                    <a:pt x="6638" y="4649"/>
                  </a:lnTo>
                  <a:lnTo>
                    <a:pt x="6767" y="4778"/>
                  </a:lnTo>
                  <a:lnTo>
                    <a:pt x="6896" y="4881"/>
                  </a:lnTo>
                  <a:lnTo>
                    <a:pt x="7025" y="4933"/>
                  </a:lnTo>
                  <a:lnTo>
                    <a:pt x="7128" y="4985"/>
                  </a:lnTo>
                  <a:lnTo>
                    <a:pt x="7361" y="5011"/>
                  </a:lnTo>
                  <a:lnTo>
                    <a:pt x="7567" y="4985"/>
                  </a:lnTo>
                  <a:lnTo>
                    <a:pt x="7748" y="4933"/>
                  </a:lnTo>
                  <a:lnTo>
                    <a:pt x="7903" y="4830"/>
                  </a:lnTo>
                  <a:lnTo>
                    <a:pt x="8058" y="4701"/>
                  </a:lnTo>
                  <a:lnTo>
                    <a:pt x="8394" y="5295"/>
                  </a:lnTo>
                  <a:lnTo>
                    <a:pt x="8497" y="5424"/>
                  </a:lnTo>
                  <a:lnTo>
                    <a:pt x="8652" y="5553"/>
                  </a:lnTo>
                  <a:lnTo>
                    <a:pt x="8781" y="5656"/>
                  </a:lnTo>
                  <a:lnTo>
                    <a:pt x="8962" y="5708"/>
                  </a:lnTo>
                  <a:lnTo>
                    <a:pt x="9091" y="5734"/>
                  </a:lnTo>
                  <a:lnTo>
                    <a:pt x="9323" y="5734"/>
                  </a:lnTo>
                  <a:lnTo>
                    <a:pt x="9427" y="5708"/>
                  </a:lnTo>
                  <a:lnTo>
                    <a:pt x="9556" y="5682"/>
                  </a:lnTo>
                  <a:lnTo>
                    <a:pt x="9659" y="5630"/>
                  </a:lnTo>
                  <a:lnTo>
                    <a:pt x="9814" y="5527"/>
                  </a:lnTo>
                  <a:lnTo>
                    <a:pt x="9917" y="5372"/>
                  </a:lnTo>
                  <a:lnTo>
                    <a:pt x="10021" y="5243"/>
                  </a:lnTo>
                  <a:lnTo>
                    <a:pt x="10098" y="5062"/>
                  </a:lnTo>
                  <a:lnTo>
                    <a:pt x="10124" y="4881"/>
                  </a:lnTo>
                  <a:lnTo>
                    <a:pt x="10098" y="4701"/>
                  </a:lnTo>
                  <a:lnTo>
                    <a:pt x="10072" y="4520"/>
                  </a:lnTo>
                  <a:lnTo>
                    <a:pt x="9995" y="4365"/>
                  </a:lnTo>
                  <a:lnTo>
                    <a:pt x="9711" y="3874"/>
                  </a:lnTo>
                  <a:lnTo>
                    <a:pt x="15366" y="3874"/>
                  </a:lnTo>
                  <a:lnTo>
                    <a:pt x="15495" y="3848"/>
                  </a:lnTo>
                  <a:lnTo>
                    <a:pt x="15599" y="3771"/>
                  </a:lnTo>
                  <a:lnTo>
                    <a:pt x="15650" y="3694"/>
                  </a:lnTo>
                  <a:lnTo>
                    <a:pt x="15676" y="3564"/>
                  </a:lnTo>
                  <a:lnTo>
                    <a:pt x="15650" y="3435"/>
                  </a:lnTo>
                  <a:lnTo>
                    <a:pt x="15599" y="3358"/>
                  </a:lnTo>
                  <a:lnTo>
                    <a:pt x="15495" y="3280"/>
                  </a:lnTo>
                  <a:lnTo>
                    <a:pt x="15366" y="3255"/>
                  </a:lnTo>
                  <a:lnTo>
                    <a:pt x="9349" y="3255"/>
                  </a:lnTo>
                  <a:lnTo>
                    <a:pt x="9143" y="2867"/>
                  </a:lnTo>
                  <a:lnTo>
                    <a:pt x="9272" y="2635"/>
                  </a:lnTo>
                  <a:lnTo>
                    <a:pt x="12009" y="2635"/>
                  </a:lnTo>
                  <a:lnTo>
                    <a:pt x="12138" y="2609"/>
                  </a:lnTo>
                  <a:lnTo>
                    <a:pt x="12216" y="2557"/>
                  </a:lnTo>
                  <a:lnTo>
                    <a:pt x="12293" y="2454"/>
                  </a:lnTo>
                  <a:lnTo>
                    <a:pt x="12319" y="2325"/>
                  </a:lnTo>
                  <a:lnTo>
                    <a:pt x="12293" y="2222"/>
                  </a:lnTo>
                  <a:lnTo>
                    <a:pt x="12216" y="2118"/>
                  </a:lnTo>
                  <a:lnTo>
                    <a:pt x="12138" y="2067"/>
                  </a:lnTo>
                  <a:lnTo>
                    <a:pt x="12009" y="2041"/>
                  </a:lnTo>
                  <a:lnTo>
                    <a:pt x="9607" y="2041"/>
                  </a:lnTo>
                  <a:lnTo>
                    <a:pt x="9995" y="1369"/>
                  </a:lnTo>
                  <a:lnTo>
                    <a:pt x="10072" y="1214"/>
                  </a:lnTo>
                  <a:lnTo>
                    <a:pt x="10098" y="1034"/>
                  </a:lnTo>
                  <a:lnTo>
                    <a:pt x="10124" y="853"/>
                  </a:lnTo>
                  <a:lnTo>
                    <a:pt x="10098" y="672"/>
                  </a:lnTo>
                  <a:lnTo>
                    <a:pt x="10021" y="491"/>
                  </a:lnTo>
                  <a:lnTo>
                    <a:pt x="9917" y="362"/>
                  </a:lnTo>
                  <a:lnTo>
                    <a:pt x="9814" y="207"/>
                  </a:lnTo>
                  <a:lnTo>
                    <a:pt x="9659" y="104"/>
                  </a:lnTo>
                  <a:lnTo>
                    <a:pt x="9478" y="26"/>
                  </a:lnTo>
                  <a:lnTo>
                    <a:pt x="932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68"/>
            <p:cNvSpPr/>
            <p:nvPr/>
          </p:nvSpPr>
          <p:spPr>
            <a:xfrm>
              <a:off x="4789075" y="1357725"/>
              <a:ext cx="15500" cy="15525"/>
            </a:xfrm>
            <a:custGeom>
              <a:rect b="b" l="l" r="r" t="t"/>
              <a:pathLst>
                <a:path extrusionOk="0" h="621" w="620">
                  <a:moveTo>
                    <a:pt x="310" y="1"/>
                  </a:moveTo>
                  <a:lnTo>
                    <a:pt x="181" y="26"/>
                  </a:lnTo>
                  <a:lnTo>
                    <a:pt x="103" y="104"/>
                  </a:lnTo>
                  <a:lnTo>
                    <a:pt x="26" y="207"/>
                  </a:lnTo>
                  <a:lnTo>
                    <a:pt x="0" y="311"/>
                  </a:lnTo>
                  <a:lnTo>
                    <a:pt x="26" y="440"/>
                  </a:lnTo>
                  <a:lnTo>
                    <a:pt x="103" y="543"/>
                  </a:lnTo>
                  <a:lnTo>
                    <a:pt x="181" y="595"/>
                  </a:lnTo>
                  <a:lnTo>
                    <a:pt x="310" y="620"/>
                  </a:lnTo>
                  <a:lnTo>
                    <a:pt x="439" y="595"/>
                  </a:lnTo>
                  <a:lnTo>
                    <a:pt x="517" y="543"/>
                  </a:lnTo>
                  <a:lnTo>
                    <a:pt x="594" y="440"/>
                  </a:lnTo>
                  <a:lnTo>
                    <a:pt x="620" y="311"/>
                  </a:lnTo>
                  <a:lnTo>
                    <a:pt x="594" y="207"/>
                  </a:lnTo>
                  <a:lnTo>
                    <a:pt x="517" y="104"/>
                  </a:lnTo>
                  <a:lnTo>
                    <a:pt x="439" y="26"/>
                  </a:lnTo>
                  <a:lnTo>
                    <a:pt x="31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68"/>
            <p:cNvSpPr/>
            <p:nvPr/>
          </p:nvSpPr>
          <p:spPr>
            <a:xfrm>
              <a:off x="5066025" y="1533975"/>
              <a:ext cx="15525" cy="14875"/>
            </a:xfrm>
            <a:custGeom>
              <a:rect b="b" l="l" r="r" t="t"/>
              <a:pathLst>
                <a:path extrusionOk="0" h="595" w="621">
                  <a:moveTo>
                    <a:pt x="311" y="1"/>
                  </a:moveTo>
                  <a:lnTo>
                    <a:pt x="208" y="27"/>
                  </a:lnTo>
                  <a:lnTo>
                    <a:pt x="104" y="78"/>
                  </a:lnTo>
                  <a:lnTo>
                    <a:pt x="27" y="182"/>
                  </a:lnTo>
                  <a:lnTo>
                    <a:pt x="1" y="285"/>
                  </a:lnTo>
                  <a:lnTo>
                    <a:pt x="27" y="414"/>
                  </a:lnTo>
                  <a:lnTo>
                    <a:pt x="104" y="517"/>
                  </a:lnTo>
                  <a:lnTo>
                    <a:pt x="208" y="569"/>
                  </a:lnTo>
                  <a:lnTo>
                    <a:pt x="311" y="595"/>
                  </a:lnTo>
                  <a:lnTo>
                    <a:pt x="440" y="569"/>
                  </a:lnTo>
                  <a:lnTo>
                    <a:pt x="543" y="517"/>
                  </a:lnTo>
                  <a:lnTo>
                    <a:pt x="595" y="414"/>
                  </a:lnTo>
                  <a:lnTo>
                    <a:pt x="621" y="285"/>
                  </a:lnTo>
                  <a:lnTo>
                    <a:pt x="595" y="182"/>
                  </a:lnTo>
                  <a:lnTo>
                    <a:pt x="543" y="78"/>
                  </a:lnTo>
                  <a:lnTo>
                    <a:pt x="440" y="27"/>
                  </a:lnTo>
                  <a:lnTo>
                    <a:pt x="31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7" name="Google Shape;2307;p68"/>
          <p:cNvGrpSpPr/>
          <p:nvPr/>
        </p:nvGrpSpPr>
        <p:grpSpPr>
          <a:xfrm>
            <a:off x="5038061" y="2509942"/>
            <a:ext cx="264849" cy="457191"/>
            <a:chOff x="6321750" y="1271875"/>
            <a:chExt cx="227925" cy="391900"/>
          </a:xfrm>
        </p:grpSpPr>
        <p:sp>
          <p:nvSpPr>
            <p:cNvPr id="2308" name="Google Shape;2308;p68"/>
            <p:cNvSpPr/>
            <p:nvPr/>
          </p:nvSpPr>
          <p:spPr>
            <a:xfrm>
              <a:off x="6321750" y="1271875"/>
              <a:ext cx="227925" cy="391900"/>
            </a:xfrm>
            <a:custGeom>
              <a:rect b="b" l="l" r="r" t="t"/>
              <a:pathLst>
                <a:path extrusionOk="0" h="15676" w="9117">
                  <a:moveTo>
                    <a:pt x="4753" y="620"/>
                  </a:moveTo>
                  <a:lnTo>
                    <a:pt x="4882" y="646"/>
                  </a:lnTo>
                  <a:lnTo>
                    <a:pt x="4985" y="697"/>
                  </a:lnTo>
                  <a:lnTo>
                    <a:pt x="5037" y="801"/>
                  </a:lnTo>
                  <a:lnTo>
                    <a:pt x="5063" y="930"/>
                  </a:lnTo>
                  <a:lnTo>
                    <a:pt x="5063" y="2195"/>
                  </a:lnTo>
                  <a:lnTo>
                    <a:pt x="4908" y="2195"/>
                  </a:lnTo>
                  <a:lnTo>
                    <a:pt x="4804" y="2221"/>
                  </a:lnTo>
                  <a:lnTo>
                    <a:pt x="4701" y="2298"/>
                  </a:lnTo>
                  <a:lnTo>
                    <a:pt x="4624" y="2402"/>
                  </a:lnTo>
                  <a:lnTo>
                    <a:pt x="4598" y="2505"/>
                  </a:lnTo>
                  <a:lnTo>
                    <a:pt x="4624" y="2634"/>
                  </a:lnTo>
                  <a:lnTo>
                    <a:pt x="4701" y="2737"/>
                  </a:lnTo>
                  <a:lnTo>
                    <a:pt x="4804" y="2789"/>
                  </a:lnTo>
                  <a:lnTo>
                    <a:pt x="4908" y="2815"/>
                  </a:lnTo>
                  <a:lnTo>
                    <a:pt x="5372" y="2815"/>
                  </a:lnTo>
                  <a:lnTo>
                    <a:pt x="5502" y="2841"/>
                  </a:lnTo>
                  <a:lnTo>
                    <a:pt x="5579" y="2918"/>
                  </a:lnTo>
                  <a:lnTo>
                    <a:pt x="5656" y="2996"/>
                  </a:lnTo>
                  <a:lnTo>
                    <a:pt x="5682" y="3125"/>
                  </a:lnTo>
                  <a:lnTo>
                    <a:pt x="5682" y="3977"/>
                  </a:lnTo>
                  <a:lnTo>
                    <a:pt x="1395" y="3977"/>
                  </a:lnTo>
                  <a:lnTo>
                    <a:pt x="1395" y="3125"/>
                  </a:lnTo>
                  <a:lnTo>
                    <a:pt x="1421" y="2996"/>
                  </a:lnTo>
                  <a:lnTo>
                    <a:pt x="1473" y="2918"/>
                  </a:lnTo>
                  <a:lnTo>
                    <a:pt x="1576" y="2841"/>
                  </a:lnTo>
                  <a:lnTo>
                    <a:pt x="1705" y="2815"/>
                  </a:lnTo>
                  <a:lnTo>
                    <a:pt x="2144" y="2815"/>
                  </a:lnTo>
                  <a:lnTo>
                    <a:pt x="2273" y="2789"/>
                  </a:lnTo>
                  <a:lnTo>
                    <a:pt x="2377" y="2737"/>
                  </a:lnTo>
                  <a:lnTo>
                    <a:pt x="2428" y="2634"/>
                  </a:lnTo>
                  <a:lnTo>
                    <a:pt x="2454" y="2505"/>
                  </a:lnTo>
                  <a:lnTo>
                    <a:pt x="2428" y="2402"/>
                  </a:lnTo>
                  <a:lnTo>
                    <a:pt x="2377" y="2298"/>
                  </a:lnTo>
                  <a:lnTo>
                    <a:pt x="2273" y="2221"/>
                  </a:lnTo>
                  <a:lnTo>
                    <a:pt x="2144" y="2195"/>
                  </a:lnTo>
                  <a:lnTo>
                    <a:pt x="2015" y="2195"/>
                  </a:lnTo>
                  <a:lnTo>
                    <a:pt x="2015" y="930"/>
                  </a:lnTo>
                  <a:lnTo>
                    <a:pt x="2015" y="801"/>
                  </a:lnTo>
                  <a:lnTo>
                    <a:pt x="2093" y="697"/>
                  </a:lnTo>
                  <a:lnTo>
                    <a:pt x="2196" y="646"/>
                  </a:lnTo>
                  <a:lnTo>
                    <a:pt x="2299" y="620"/>
                  </a:lnTo>
                  <a:close/>
                  <a:moveTo>
                    <a:pt x="5992" y="4571"/>
                  </a:moveTo>
                  <a:lnTo>
                    <a:pt x="6096" y="4597"/>
                  </a:lnTo>
                  <a:lnTo>
                    <a:pt x="6199" y="4674"/>
                  </a:lnTo>
                  <a:lnTo>
                    <a:pt x="6276" y="4778"/>
                  </a:lnTo>
                  <a:lnTo>
                    <a:pt x="6302" y="4881"/>
                  </a:lnTo>
                  <a:lnTo>
                    <a:pt x="6302" y="5191"/>
                  </a:lnTo>
                  <a:lnTo>
                    <a:pt x="776" y="5191"/>
                  </a:lnTo>
                  <a:lnTo>
                    <a:pt x="776" y="4881"/>
                  </a:lnTo>
                  <a:lnTo>
                    <a:pt x="801" y="4778"/>
                  </a:lnTo>
                  <a:lnTo>
                    <a:pt x="879" y="4674"/>
                  </a:lnTo>
                  <a:lnTo>
                    <a:pt x="956" y="4597"/>
                  </a:lnTo>
                  <a:lnTo>
                    <a:pt x="1086" y="4571"/>
                  </a:lnTo>
                  <a:close/>
                  <a:moveTo>
                    <a:pt x="6302" y="5811"/>
                  </a:moveTo>
                  <a:lnTo>
                    <a:pt x="6302" y="9529"/>
                  </a:lnTo>
                  <a:lnTo>
                    <a:pt x="776" y="9529"/>
                  </a:lnTo>
                  <a:lnTo>
                    <a:pt x="776" y="5811"/>
                  </a:lnTo>
                  <a:close/>
                  <a:moveTo>
                    <a:pt x="6302" y="10123"/>
                  </a:moveTo>
                  <a:lnTo>
                    <a:pt x="6302" y="12602"/>
                  </a:lnTo>
                  <a:lnTo>
                    <a:pt x="4908" y="12602"/>
                  </a:lnTo>
                  <a:lnTo>
                    <a:pt x="4804" y="12628"/>
                  </a:lnTo>
                  <a:lnTo>
                    <a:pt x="4701" y="12706"/>
                  </a:lnTo>
                  <a:lnTo>
                    <a:pt x="4624" y="12809"/>
                  </a:lnTo>
                  <a:lnTo>
                    <a:pt x="4598" y="12912"/>
                  </a:lnTo>
                  <a:lnTo>
                    <a:pt x="4624" y="13041"/>
                  </a:lnTo>
                  <a:lnTo>
                    <a:pt x="4701" y="13145"/>
                  </a:lnTo>
                  <a:lnTo>
                    <a:pt x="4804" y="13196"/>
                  </a:lnTo>
                  <a:lnTo>
                    <a:pt x="4908" y="13222"/>
                  </a:lnTo>
                  <a:lnTo>
                    <a:pt x="6302" y="13222"/>
                  </a:lnTo>
                  <a:lnTo>
                    <a:pt x="6302" y="13842"/>
                  </a:lnTo>
                  <a:lnTo>
                    <a:pt x="776" y="13842"/>
                  </a:lnTo>
                  <a:lnTo>
                    <a:pt x="776" y="10123"/>
                  </a:lnTo>
                  <a:close/>
                  <a:moveTo>
                    <a:pt x="6302" y="14462"/>
                  </a:moveTo>
                  <a:lnTo>
                    <a:pt x="6302" y="14746"/>
                  </a:lnTo>
                  <a:lnTo>
                    <a:pt x="6276" y="14875"/>
                  </a:lnTo>
                  <a:lnTo>
                    <a:pt x="6199" y="14978"/>
                  </a:lnTo>
                  <a:lnTo>
                    <a:pt x="6096" y="15030"/>
                  </a:lnTo>
                  <a:lnTo>
                    <a:pt x="5992" y="15056"/>
                  </a:lnTo>
                  <a:lnTo>
                    <a:pt x="1086" y="15056"/>
                  </a:lnTo>
                  <a:lnTo>
                    <a:pt x="956" y="15030"/>
                  </a:lnTo>
                  <a:lnTo>
                    <a:pt x="879" y="14978"/>
                  </a:lnTo>
                  <a:lnTo>
                    <a:pt x="801" y="14875"/>
                  </a:lnTo>
                  <a:lnTo>
                    <a:pt x="776" y="14746"/>
                  </a:lnTo>
                  <a:lnTo>
                    <a:pt x="776" y="14462"/>
                  </a:lnTo>
                  <a:close/>
                  <a:moveTo>
                    <a:pt x="2299" y="0"/>
                  </a:moveTo>
                  <a:lnTo>
                    <a:pt x="2119" y="26"/>
                  </a:lnTo>
                  <a:lnTo>
                    <a:pt x="1964" y="77"/>
                  </a:lnTo>
                  <a:lnTo>
                    <a:pt x="1809" y="155"/>
                  </a:lnTo>
                  <a:lnTo>
                    <a:pt x="1654" y="258"/>
                  </a:lnTo>
                  <a:lnTo>
                    <a:pt x="1550" y="413"/>
                  </a:lnTo>
                  <a:lnTo>
                    <a:pt x="1473" y="568"/>
                  </a:lnTo>
                  <a:lnTo>
                    <a:pt x="1421" y="723"/>
                  </a:lnTo>
                  <a:lnTo>
                    <a:pt x="1395" y="930"/>
                  </a:lnTo>
                  <a:lnTo>
                    <a:pt x="1395" y="1110"/>
                  </a:lnTo>
                  <a:lnTo>
                    <a:pt x="1086" y="1110"/>
                  </a:lnTo>
                  <a:lnTo>
                    <a:pt x="956" y="1136"/>
                  </a:lnTo>
                  <a:lnTo>
                    <a:pt x="879" y="1188"/>
                  </a:lnTo>
                  <a:lnTo>
                    <a:pt x="801" y="1291"/>
                  </a:lnTo>
                  <a:lnTo>
                    <a:pt x="776" y="1420"/>
                  </a:lnTo>
                  <a:lnTo>
                    <a:pt x="801" y="1524"/>
                  </a:lnTo>
                  <a:lnTo>
                    <a:pt x="879" y="1627"/>
                  </a:lnTo>
                  <a:lnTo>
                    <a:pt x="956" y="1679"/>
                  </a:lnTo>
                  <a:lnTo>
                    <a:pt x="1086" y="1704"/>
                  </a:lnTo>
                  <a:lnTo>
                    <a:pt x="1395" y="1704"/>
                  </a:lnTo>
                  <a:lnTo>
                    <a:pt x="1395" y="2247"/>
                  </a:lnTo>
                  <a:lnTo>
                    <a:pt x="1266" y="2324"/>
                  </a:lnTo>
                  <a:lnTo>
                    <a:pt x="1137" y="2402"/>
                  </a:lnTo>
                  <a:lnTo>
                    <a:pt x="1034" y="2479"/>
                  </a:lnTo>
                  <a:lnTo>
                    <a:pt x="956" y="2582"/>
                  </a:lnTo>
                  <a:lnTo>
                    <a:pt x="879" y="2712"/>
                  </a:lnTo>
                  <a:lnTo>
                    <a:pt x="827" y="2841"/>
                  </a:lnTo>
                  <a:lnTo>
                    <a:pt x="801" y="2970"/>
                  </a:lnTo>
                  <a:lnTo>
                    <a:pt x="776" y="3125"/>
                  </a:lnTo>
                  <a:lnTo>
                    <a:pt x="776" y="4029"/>
                  </a:lnTo>
                  <a:lnTo>
                    <a:pt x="647" y="4080"/>
                  </a:lnTo>
                  <a:lnTo>
                    <a:pt x="543" y="4158"/>
                  </a:lnTo>
                  <a:lnTo>
                    <a:pt x="440" y="4235"/>
                  </a:lnTo>
                  <a:lnTo>
                    <a:pt x="337" y="4364"/>
                  </a:lnTo>
                  <a:lnTo>
                    <a:pt x="259" y="4468"/>
                  </a:lnTo>
                  <a:lnTo>
                    <a:pt x="207" y="4597"/>
                  </a:lnTo>
                  <a:lnTo>
                    <a:pt x="182" y="4752"/>
                  </a:lnTo>
                  <a:lnTo>
                    <a:pt x="156" y="4881"/>
                  </a:lnTo>
                  <a:lnTo>
                    <a:pt x="156" y="5242"/>
                  </a:lnTo>
                  <a:lnTo>
                    <a:pt x="104" y="5294"/>
                  </a:lnTo>
                  <a:lnTo>
                    <a:pt x="53" y="5346"/>
                  </a:lnTo>
                  <a:lnTo>
                    <a:pt x="27" y="5423"/>
                  </a:lnTo>
                  <a:lnTo>
                    <a:pt x="1" y="5501"/>
                  </a:lnTo>
                  <a:lnTo>
                    <a:pt x="27" y="5578"/>
                  </a:lnTo>
                  <a:lnTo>
                    <a:pt x="53" y="5656"/>
                  </a:lnTo>
                  <a:lnTo>
                    <a:pt x="104" y="5707"/>
                  </a:lnTo>
                  <a:lnTo>
                    <a:pt x="156" y="5759"/>
                  </a:lnTo>
                  <a:lnTo>
                    <a:pt x="156" y="9555"/>
                  </a:lnTo>
                  <a:lnTo>
                    <a:pt x="104" y="9607"/>
                  </a:lnTo>
                  <a:lnTo>
                    <a:pt x="53" y="9658"/>
                  </a:lnTo>
                  <a:lnTo>
                    <a:pt x="27" y="9736"/>
                  </a:lnTo>
                  <a:lnTo>
                    <a:pt x="1" y="9813"/>
                  </a:lnTo>
                  <a:lnTo>
                    <a:pt x="27" y="9917"/>
                  </a:lnTo>
                  <a:lnTo>
                    <a:pt x="53" y="9968"/>
                  </a:lnTo>
                  <a:lnTo>
                    <a:pt x="104" y="10046"/>
                  </a:lnTo>
                  <a:lnTo>
                    <a:pt x="156" y="10097"/>
                  </a:lnTo>
                  <a:lnTo>
                    <a:pt x="156" y="13894"/>
                  </a:lnTo>
                  <a:lnTo>
                    <a:pt x="104" y="13919"/>
                  </a:lnTo>
                  <a:lnTo>
                    <a:pt x="53" y="13997"/>
                  </a:lnTo>
                  <a:lnTo>
                    <a:pt x="27" y="14074"/>
                  </a:lnTo>
                  <a:lnTo>
                    <a:pt x="1" y="14152"/>
                  </a:lnTo>
                  <a:lnTo>
                    <a:pt x="27" y="14229"/>
                  </a:lnTo>
                  <a:lnTo>
                    <a:pt x="53" y="14307"/>
                  </a:lnTo>
                  <a:lnTo>
                    <a:pt x="104" y="14358"/>
                  </a:lnTo>
                  <a:lnTo>
                    <a:pt x="156" y="14410"/>
                  </a:lnTo>
                  <a:lnTo>
                    <a:pt x="156" y="14746"/>
                  </a:lnTo>
                  <a:lnTo>
                    <a:pt x="182" y="14952"/>
                  </a:lnTo>
                  <a:lnTo>
                    <a:pt x="233" y="15107"/>
                  </a:lnTo>
                  <a:lnTo>
                    <a:pt x="311" y="15262"/>
                  </a:lnTo>
                  <a:lnTo>
                    <a:pt x="440" y="15417"/>
                  </a:lnTo>
                  <a:lnTo>
                    <a:pt x="569" y="15521"/>
                  </a:lnTo>
                  <a:lnTo>
                    <a:pt x="724" y="15598"/>
                  </a:lnTo>
                  <a:lnTo>
                    <a:pt x="905" y="15650"/>
                  </a:lnTo>
                  <a:lnTo>
                    <a:pt x="1086" y="15675"/>
                  </a:lnTo>
                  <a:lnTo>
                    <a:pt x="5992" y="15675"/>
                  </a:lnTo>
                  <a:lnTo>
                    <a:pt x="6173" y="15650"/>
                  </a:lnTo>
                  <a:lnTo>
                    <a:pt x="6328" y="15598"/>
                  </a:lnTo>
                  <a:lnTo>
                    <a:pt x="6509" y="15521"/>
                  </a:lnTo>
                  <a:lnTo>
                    <a:pt x="6638" y="15417"/>
                  </a:lnTo>
                  <a:lnTo>
                    <a:pt x="6741" y="15262"/>
                  </a:lnTo>
                  <a:lnTo>
                    <a:pt x="6819" y="15107"/>
                  </a:lnTo>
                  <a:lnTo>
                    <a:pt x="6896" y="14952"/>
                  </a:lnTo>
                  <a:lnTo>
                    <a:pt x="6896" y="14746"/>
                  </a:lnTo>
                  <a:lnTo>
                    <a:pt x="6896" y="14410"/>
                  </a:lnTo>
                  <a:lnTo>
                    <a:pt x="6974" y="14358"/>
                  </a:lnTo>
                  <a:lnTo>
                    <a:pt x="7025" y="14307"/>
                  </a:lnTo>
                  <a:lnTo>
                    <a:pt x="7051" y="14229"/>
                  </a:lnTo>
                  <a:lnTo>
                    <a:pt x="7051" y="14152"/>
                  </a:lnTo>
                  <a:lnTo>
                    <a:pt x="7051" y="14074"/>
                  </a:lnTo>
                  <a:lnTo>
                    <a:pt x="7025" y="13997"/>
                  </a:lnTo>
                  <a:lnTo>
                    <a:pt x="6974" y="13919"/>
                  </a:lnTo>
                  <a:lnTo>
                    <a:pt x="6896" y="13894"/>
                  </a:lnTo>
                  <a:lnTo>
                    <a:pt x="6896" y="10097"/>
                  </a:lnTo>
                  <a:lnTo>
                    <a:pt x="6974" y="10046"/>
                  </a:lnTo>
                  <a:lnTo>
                    <a:pt x="7025" y="9968"/>
                  </a:lnTo>
                  <a:lnTo>
                    <a:pt x="7051" y="9917"/>
                  </a:lnTo>
                  <a:lnTo>
                    <a:pt x="7051" y="9813"/>
                  </a:lnTo>
                  <a:lnTo>
                    <a:pt x="7051" y="9736"/>
                  </a:lnTo>
                  <a:lnTo>
                    <a:pt x="7025" y="9658"/>
                  </a:lnTo>
                  <a:lnTo>
                    <a:pt x="6974" y="9607"/>
                  </a:lnTo>
                  <a:lnTo>
                    <a:pt x="6896" y="9555"/>
                  </a:lnTo>
                  <a:lnTo>
                    <a:pt x="6896" y="5759"/>
                  </a:lnTo>
                  <a:lnTo>
                    <a:pt x="6974" y="5707"/>
                  </a:lnTo>
                  <a:lnTo>
                    <a:pt x="7025" y="5656"/>
                  </a:lnTo>
                  <a:lnTo>
                    <a:pt x="7051" y="5578"/>
                  </a:lnTo>
                  <a:lnTo>
                    <a:pt x="7051" y="5501"/>
                  </a:lnTo>
                  <a:lnTo>
                    <a:pt x="7051" y="5423"/>
                  </a:lnTo>
                  <a:lnTo>
                    <a:pt x="7025" y="5346"/>
                  </a:lnTo>
                  <a:lnTo>
                    <a:pt x="6974" y="5294"/>
                  </a:lnTo>
                  <a:lnTo>
                    <a:pt x="6896" y="5242"/>
                  </a:lnTo>
                  <a:lnTo>
                    <a:pt x="6896" y="4881"/>
                  </a:lnTo>
                  <a:lnTo>
                    <a:pt x="6896" y="4752"/>
                  </a:lnTo>
                  <a:lnTo>
                    <a:pt x="6844" y="4597"/>
                  </a:lnTo>
                  <a:lnTo>
                    <a:pt x="6793" y="4468"/>
                  </a:lnTo>
                  <a:lnTo>
                    <a:pt x="6741" y="4364"/>
                  </a:lnTo>
                  <a:lnTo>
                    <a:pt x="6638" y="4235"/>
                  </a:lnTo>
                  <a:lnTo>
                    <a:pt x="6535" y="4158"/>
                  </a:lnTo>
                  <a:lnTo>
                    <a:pt x="6431" y="4080"/>
                  </a:lnTo>
                  <a:lnTo>
                    <a:pt x="6302" y="4029"/>
                  </a:lnTo>
                  <a:lnTo>
                    <a:pt x="6302" y="3125"/>
                  </a:lnTo>
                  <a:lnTo>
                    <a:pt x="6276" y="2970"/>
                  </a:lnTo>
                  <a:lnTo>
                    <a:pt x="6250" y="2841"/>
                  </a:lnTo>
                  <a:lnTo>
                    <a:pt x="6199" y="2712"/>
                  </a:lnTo>
                  <a:lnTo>
                    <a:pt x="6121" y="2582"/>
                  </a:lnTo>
                  <a:lnTo>
                    <a:pt x="6018" y="2479"/>
                  </a:lnTo>
                  <a:lnTo>
                    <a:pt x="5915" y="2402"/>
                  </a:lnTo>
                  <a:lnTo>
                    <a:pt x="5811" y="2324"/>
                  </a:lnTo>
                  <a:lnTo>
                    <a:pt x="5682" y="2247"/>
                  </a:lnTo>
                  <a:lnTo>
                    <a:pt x="5682" y="1704"/>
                  </a:lnTo>
                  <a:lnTo>
                    <a:pt x="6586" y="1704"/>
                  </a:lnTo>
                  <a:lnTo>
                    <a:pt x="6715" y="1679"/>
                  </a:lnTo>
                  <a:lnTo>
                    <a:pt x="6819" y="1627"/>
                  </a:lnTo>
                  <a:lnTo>
                    <a:pt x="6870" y="1524"/>
                  </a:lnTo>
                  <a:lnTo>
                    <a:pt x="6896" y="1420"/>
                  </a:lnTo>
                  <a:lnTo>
                    <a:pt x="6922" y="1240"/>
                  </a:lnTo>
                  <a:lnTo>
                    <a:pt x="6974" y="1110"/>
                  </a:lnTo>
                  <a:lnTo>
                    <a:pt x="7051" y="956"/>
                  </a:lnTo>
                  <a:lnTo>
                    <a:pt x="7129" y="852"/>
                  </a:lnTo>
                  <a:lnTo>
                    <a:pt x="7258" y="749"/>
                  </a:lnTo>
                  <a:lnTo>
                    <a:pt x="7387" y="671"/>
                  </a:lnTo>
                  <a:lnTo>
                    <a:pt x="7542" y="620"/>
                  </a:lnTo>
                  <a:lnTo>
                    <a:pt x="7852" y="620"/>
                  </a:lnTo>
                  <a:lnTo>
                    <a:pt x="8007" y="671"/>
                  </a:lnTo>
                  <a:lnTo>
                    <a:pt x="8136" y="749"/>
                  </a:lnTo>
                  <a:lnTo>
                    <a:pt x="8265" y="852"/>
                  </a:lnTo>
                  <a:lnTo>
                    <a:pt x="8368" y="956"/>
                  </a:lnTo>
                  <a:lnTo>
                    <a:pt x="8420" y="1110"/>
                  </a:lnTo>
                  <a:lnTo>
                    <a:pt x="8471" y="1240"/>
                  </a:lnTo>
                  <a:lnTo>
                    <a:pt x="8497" y="1420"/>
                  </a:lnTo>
                  <a:lnTo>
                    <a:pt x="8471" y="1575"/>
                  </a:lnTo>
                  <a:lnTo>
                    <a:pt x="8420" y="1730"/>
                  </a:lnTo>
                  <a:lnTo>
                    <a:pt x="8368" y="1859"/>
                  </a:lnTo>
                  <a:lnTo>
                    <a:pt x="8265" y="1963"/>
                  </a:lnTo>
                  <a:lnTo>
                    <a:pt x="8136" y="2066"/>
                  </a:lnTo>
                  <a:lnTo>
                    <a:pt x="8007" y="2143"/>
                  </a:lnTo>
                  <a:lnTo>
                    <a:pt x="7852" y="2195"/>
                  </a:lnTo>
                  <a:lnTo>
                    <a:pt x="7697" y="2195"/>
                  </a:lnTo>
                  <a:lnTo>
                    <a:pt x="7568" y="2221"/>
                  </a:lnTo>
                  <a:lnTo>
                    <a:pt x="7490" y="2298"/>
                  </a:lnTo>
                  <a:lnTo>
                    <a:pt x="7413" y="2402"/>
                  </a:lnTo>
                  <a:lnTo>
                    <a:pt x="7387" y="2505"/>
                  </a:lnTo>
                  <a:lnTo>
                    <a:pt x="7413" y="2634"/>
                  </a:lnTo>
                  <a:lnTo>
                    <a:pt x="7490" y="2737"/>
                  </a:lnTo>
                  <a:lnTo>
                    <a:pt x="7568" y="2789"/>
                  </a:lnTo>
                  <a:lnTo>
                    <a:pt x="7697" y="2815"/>
                  </a:lnTo>
                  <a:lnTo>
                    <a:pt x="7981" y="2789"/>
                  </a:lnTo>
                  <a:lnTo>
                    <a:pt x="8239" y="2712"/>
                  </a:lnTo>
                  <a:lnTo>
                    <a:pt x="8497" y="2582"/>
                  </a:lnTo>
                  <a:lnTo>
                    <a:pt x="8704" y="2402"/>
                  </a:lnTo>
                  <a:lnTo>
                    <a:pt x="8859" y="2195"/>
                  </a:lnTo>
                  <a:lnTo>
                    <a:pt x="8988" y="1963"/>
                  </a:lnTo>
                  <a:lnTo>
                    <a:pt x="9065" y="1704"/>
                  </a:lnTo>
                  <a:lnTo>
                    <a:pt x="9117" y="1420"/>
                  </a:lnTo>
                  <a:lnTo>
                    <a:pt x="9065" y="1136"/>
                  </a:lnTo>
                  <a:lnTo>
                    <a:pt x="8988" y="852"/>
                  </a:lnTo>
                  <a:lnTo>
                    <a:pt x="8859" y="620"/>
                  </a:lnTo>
                  <a:lnTo>
                    <a:pt x="8704" y="413"/>
                  </a:lnTo>
                  <a:lnTo>
                    <a:pt x="8497" y="232"/>
                  </a:lnTo>
                  <a:lnTo>
                    <a:pt x="8239" y="103"/>
                  </a:lnTo>
                  <a:lnTo>
                    <a:pt x="7981" y="26"/>
                  </a:lnTo>
                  <a:lnTo>
                    <a:pt x="7697" y="0"/>
                  </a:lnTo>
                  <a:lnTo>
                    <a:pt x="7464" y="26"/>
                  </a:lnTo>
                  <a:lnTo>
                    <a:pt x="7232" y="77"/>
                  </a:lnTo>
                  <a:lnTo>
                    <a:pt x="6999" y="181"/>
                  </a:lnTo>
                  <a:lnTo>
                    <a:pt x="6819" y="310"/>
                  </a:lnTo>
                  <a:lnTo>
                    <a:pt x="6638" y="465"/>
                  </a:lnTo>
                  <a:lnTo>
                    <a:pt x="6509" y="671"/>
                  </a:lnTo>
                  <a:lnTo>
                    <a:pt x="6405" y="878"/>
                  </a:lnTo>
                  <a:lnTo>
                    <a:pt x="6328" y="1110"/>
                  </a:lnTo>
                  <a:lnTo>
                    <a:pt x="5682" y="1110"/>
                  </a:lnTo>
                  <a:lnTo>
                    <a:pt x="5682" y="930"/>
                  </a:lnTo>
                  <a:lnTo>
                    <a:pt x="5656" y="723"/>
                  </a:lnTo>
                  <a:lnTo>
                    <a:pt x="5605" y="568"/>
                  </a:lnTo>
                  <a:lnTo>
                    <a:pt x="5527" y="413"/>
                  </a:lnTo>
                  <a:lnTo>
                    <a:pt x="5398" y="258"/>
                  </a:lnTo>
                  <a:lnTo>
                    <a:pt x="5269" y="155"/>
                  </a:lnTo>
                  <a:lnTo>
                    <a:pt x="5114" y="77"/>
                  </a:lnTo>
                  <a:lnTo>
                    <a:pt x="4933" y="26"/>
                  </a:lnTo>
                  <a:lnTo>
                    <a:pt x="475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68"/>
            <p:cNvSpPr/>
            <p:nvPr/>
          </p:nvSpPr>
          <p:spPr>
            <a:xfrm>
              <a:off x="6402450" y="1586925"/>
              <a:ext cx="15525" cy="15525"/>
            </a:xfrm>
            <a:custGeom>
              <a:rect b="b" l="l" r="r" t="t"/>
              <a:pathLst>
                <a:path extrusionOk="0" h="621" w="621">
                  <a:moveTo>
                    <a:pt x="311" y="0"/>
                  </a:moveTo>
                  <a:lnTo>
                    <a:pt x="182" y="26"/>
                  </a:lnTo>
                  <a:lnTo>
                    <a:pt x="78" y="104"/>
                  </a:lnTo>
                  <a:lnTo>
                    <a:pt x="27" y="207"/>
                  </a:lnTo>
                  <a:lnTo>
                    <a:pt x="1" y="310"/>
                  </a:lnTo>
                  <a:lnTo>
                    <a:pt x="27" y="439"/>
                  </a:lnTo>
                  <a:lnTo>
                    <a:pt x="78" y="543"/>
                  </a:lnTo>
                  <a:lnTo>
                    <a:pt x="182" y="594"/>
                  </a:lnTo>
                  <a:lnTo>
                    <a:pt x="311" y="620"/>
                  </a:lnTo>
                  <a:lnTo>
                    <a:pt x="414" y="594"/>
                  </a:lnTo>
                  <a:lnTo>
                    <a:pt x="517" y="543"/>
                  </a:lnTo>
                  <a:lnTo>
                    <a:pt x="595" y="439"/>
                  </a:lnTo>
                  <a:lnTo>
                    <a:pt x="621" y="310"/>
                  </a:lnTo>
                  <a:lnTo>
                    <a:pt x="595" y="207"/>
                  </a:lnTo>
                  <a:lnTo>
                    <a:pt x="517" y="104"/>
                  </a:lnTo>
                  <a:lnTo>
                    <a:pt x="414" y="26"/>
                  </a:lnTo>
                  <a:lnTo>
                    <a:pt x="31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68"/>
            <p:cNvSpPr/>
            <p:nvPr/>
          </p:nvSpPr>
          <p:spPr>
            <a:xfrm>
              <a:off x="6402450" y="1326750"/>
              <a:ext cx="15525" cy="15500"/>
            </a:xfrm>
            <a:custGeom>
              <a:rect b="b" l="l" r="r" t="t"/>
              <a:pathLst>
                <a:path extrusionOk="0" h="620" w="621">
                  <a:moveTo>
                    <a:pt x="311" y="0"/>
                  </a:moveTo>
                  <a:lnTo>
                    <a:pt x="182" y="26"/>
                  </a:lnTo>
                  <a:lnTo>
                    <a:pt x="78" y="103"/>
                  </a:lnTo>
                  <a:lnTo>
                    <a:pt x="27" y="207"/>
                  </a:lnTo>
                  <a:lnTo>
                    <a:pt x="1" y="310"/>
                  </a:lnTo>
                  <a:lnTo>
                    <a:pt x="27" y="439"/>
                  </a:lnTo>
                  <a:lnTo>
                    <a:pt x="78" y="542"/>
                  </a:lnTo>
                  <a:lnTo>
                    <a:pt x="182" y="594"/>
                  </a:lnTo>
                  <a:lnTo>
                    <a:pt x="311" y="620"/>
                  </a:lnTo>
                  <a:lnTo>
                    <a:pt x="414" y="594"/>
                  </a:lnTo>
                  <a:lnTo>
                    <a:pt x="517" y="542"/>
                  </a:lnTo>
                  <a:lnTo>
                    <a:pt x="595" y="439"/>
                  </a:lnTo>
                  <a:lnTo>
                    <a:pt x="621" y="310"/>
                  </a:lnTo>
                  <a:lnTo>
                    <a:pt x="595" y="207"/>
                  </a:lnTo>
                  <a:lnTo>
                    <a:pt x="517" y="103"/>
                  </a:lnTo>
                  <a:lnTo>
                    <a:pt x="414" y="26"/>
                  </a:lnTo>
                  <a:lnTo>
                    <a:pt x="31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11" name="Google Shape;2311;p68"/>
          <p:cNvGrpSpPr/>
          <p:nvPr/>
        </p:nvGrpSpPr>
        <p:grpSpPr>
          <a:xfrm>
            <a:off x="1521861" y="2513726"/>
            <a:ext cx="338374" cy="457191"/>
            <a:chOff x="5539925" y="1271875"/>
            <a:chExt cx="291200" cy="391900"/>
          </a:xfrm>
        </p:grpSpPr>
        <p:sp>
          <p:nvSpPr>
            <p:cNvPr id="2312" name="Google Shape;2312;p68"/>
            <p:cNvSpPr/>
            <p:nvPr/>
          </p:nvSpPr>
          <p:spPr>
            <a:xfrm>
              <a:off x="5539925" y="1391300"/>
              <a:ext cx="291200" cy="153025"/>
            </a:xfrm>
            <a:custGeom>
              <a:rect b="b" l="l" r="r" t="t"/>
              <a:pathLst>
                <a:path extrusionOk="0" h="6121" w="11648">
                  <a:moveTo>
                    <a:pt x="11027" y="827"/>
                  </a:moveTo>
                  <a:lnTo>
                    <a:pt x="11027" y="2609"/>
                  </a:lnTo>
                  <a:lnTo>
                    <a:pt x="5837" y="5475"/>
                  </a:lnTo>
                  <a:lnTo>
                    <a:pt x="620" y="2609"/>
                  </a:lnTo>
                  <a:lnTo>
                    <a:pt x="620" y="827"/>
                  </a:lnTo>
                  <a:lnTo>
                    <a:pt x="5682" y="3616"/>
                  </a:lnTo>
                  <a:lnTo>
                    <a:pt x="5759" y="3642"/>
                  </a:lnTo>
                  <a:lnTo>
                    <a:pt x="5914" y="3642"/>
                  </a:lnTo>
                  <a:lnTo>
                    <a:pt x="5966" y="3616"/>
                  </a:lnTo>
                  <a:lnTo>
                    <a:pt x="11027" y="827"/>
                  </a:lnTo>
                  <a:close/>
                  <a:moveTo>
                    <a:pt x="233" y="1"/>
                  </a:moveTo>
                  <a:lnTo>
                    <a:pt x="155" y="52"/>
                  </a:lnTo>
                  <a:lnTo>
                    <a:pt x="104" y="104"/>
                  </a:lnTo>
                  <a:lnTo>
                    <a:pt x="52" y="155"/>
                  </a:lnTo>
                  <a:lnTo>
                    <a:pt x="26" y="233"/>
                  </a:lnTo>
                  <a:lnTo>
                    <a:pt x="0" y="310"/>
                  </a:lnTo>
                  <a:lnTo>
                    <a:pt x="0" y="2790"/>
                  </a:lnTo>
                  <a:lnTo>
                    <a:pt x="26" y="2867"/>
                  </a:lnTo>
                  <a:lnTo>
                    <a:pt x="52" y="2945"/>
                  </a:lnTo>
                  <a:lnTo>
                    <a:pt x="104" y="2996"/>
                  </a:lnTo>
                  <a:lnTo>
                    <a:pt x="155" y="3048"/>
                  </a:lnTo>
                  <a:lnTo>
                    <a:pt x="5682" y="6095"/>
                  </a:lnTo>
                  <a:lnTo>
                    <a:pt x="5759" y="6121"/>
                  </a:lnTo>
                  <a:lnTo>
                    <a:pt x="5914" y="6121"/>
                  </a:lnTo>
                  <a:lnTo>
                    <a:pt x="5966" y="6095"/>
                  </a:lnTo>
                  <a:lnTo>
                    <a:pt x="11492" y="3048"/>
                  </a:lnTo>
                  <a:lnTo>
                    <a:pt x="11544" y="2996"/>
                  </a:lnTo>
                  <a:lnTo>
                    <a:pt x="11595" y="2945"/>
                  </a:lnTo>
                  <a:lnTo>
                    <a:pt x="11621" y="2867"/>
                  </a:lnTo>
                  <a:lnTo>
                    <a:pt x="11647" y="2790"/>
                  </a:lnTo>
                  <a:lnTo>
                    <a:pt x="11647" y="310"/>
                  </a:lnTo>
                  <a:lnTo>
                    <a:pt x="11621" y="233"/>
                  </a:lnTo>
                  <a:lnTo>
                    <a:pt x="11595" y="155"/>
                  </a:lnTo>
                  <a:lnTo>
                    <a:pt x="11544" y="104"/>
                  </a:lnTo>
                  <a:lnTo>
                    <a:pt x="11492" y="52"/>
                  </a:lnTo>
                  <a:lnTo>
                    <a:pt x="11415" y="1"/>
                  </a:lnTo>
                  <a:lnTo>
                    <a:pt x="11260" y="1"/>
                  </a:lnTo>
                  <a:lnTo>
                    <a:pt x="11182" y="26"/>
                  </a:lnTo>
                  <a:lnTo>
                    <a:pt x="5837" y="2996"/>
                  </a:lnTo>
                  <a:lnTo>
                    <a:pt x="465" y="26"/>
                  </a:lnTo>
                  <a:lnTo>
                    <a:pt x="38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68"/>
            <p:cNvSpPr/>
            <p:nvPr/>
          </p:nvSpPr>
          <p:spPr>
            <a:xfrm>
              <a:off x="5539925" y="1271875"/>
              <a:ext cx="291200" cy="153025"/>
            </a:xfrm>
            <a:custGeom>
              <a:rect b="b" l="l" r="r" t="t"/>
              <a:pathLst>
                <a:path extrusionOk="0" h="6121" w="11648">
                  <a:moveTo>
                    <a:pt x="233" y="0"/>
                  </a:moveTo>
                  <a:lnTo>
                    <a:pt x="155" y="52"/>
                  </a:lnTo>
                  <a:lnTo>
                    <a:pt x="104" y="103"/>
                  </a:lnTo>
                  <a:lnTo>
                    <a:pt x="52" y="155"/>
                  </a:lnTo>
                  <a:lnTo>
                    <a:pt x="26" y="232"/>
                  </a:lnTo>
                  <a:lnTo>
                    <a:pt x="0" y="310"/>
                  </a:lnTo>
                  <a:lnTo>
                    <a:pt x="0" y="2789"/>
                  </a:lnTo>
                  <a:lnTo>
                    <a:pt x="26" y="2867"/>
                  </a:lnTo>
                  <a:lnTo>
                    <a:pt x="52" y="2944"/>
                  </a:lnTo>
                  <a:lnTo>
                    <a:pt x="104" y="2996"/>
                  </a:lnTo>
                  <a:lnTo>
                    <a:pt x="155" y="3047"/>
                  </a:lnTo>
                  <a:lnTo>
                    <a:pt x="5682" y="6095"/>
                  </a:lnTo>
                  <a:lnTo>
                    <a:pt x="5759" y="6120"/>
                  </a:lnTo>
                  <a:lnTo>
                    <a:pt x="5914" y="6120"/>
                  </a:lnTo>
                  <a:lnTo>
                    <a:pt x="5966" y="6095"/>
                  </a:lnTo>
                  <a:lnTo>
                    <a:pt x="11492" y="3047"/>
                  </a:lnTo>
                  <a:lnTo>
                    <a:pt x="11544" y="2996"/>
                  </a:lnTo>
                  <a:lnTo>
                    <a:pt x="11595" y="2944"/>
                  </a:lnTo>
                  <a:lnTo>
                    <a:pt x="11621" y="2867"/>
                  </a:lnTo>
                  <a:lnTo>
                    <a:pt x="11647" y="2789"/>
                  </a:lnTo>
                  <a:lnTo>
                    <a:pt x="11647" y="310"/>
                  </a:lnTo>
                  <a:lnTo>
                    <a:pt x="11621" y="232"/>
                  </a:lnTo>
                  <a:lnTo>
                    <a:pt x="11595" y="155"/>
                  </a:lnTo>
                  <a:lnTo>
                    <a:pt x="11544" y="103"/>
                  </a:lnTo>
                  <a:lnTo>
                    <a:pt x="11492" y="52"/>
                  </a:lnTo>
                  <a:lnTo>
                    <a:pt x="11415" y="0"/>
                  </a:lnTo>
                  <a:lnTo>
                    <a:pt x="11260" y="0"/>
                  </a:lnTo>
                  <a:lnTo>
                    <a:pt x="11182" y="26"/>
                  </a:lnTo>
                  <a:lnTo>
                    <a:pt x="5837" y="2996"/>
                  </a:lnTo>
                  <a:lnTo>
                    <a:pt x="3693" y="1834"/>
                  </a:lnTo>
                  <a:lnTo>
                    <a:pt x="3590" y="1782"/>
                  </a:lnTo>
                  <a:lnTo>
                    <a:pt x="3461" y="1808"/>
                  </a:lnTo>
                  <a:lnTo>
                    <a:pt x="3357" y="1859"/>
                  </a:lnTo>
                  <a:lnTo>
                    <a:pt x="3280" y="1937"/>
                  </a:lnTo>
                  <a:lnTo>
                    <a:pt x="3254" y="2066"/>
                  </a:lnTo>
                  <a:lnTo>
                    <a:pt x="3254" y="2169"/>
                  </a:lnTo>
                  <a:lnTo>
                    <a:pt x="3306" y="2273"/>
                  </a:lnTo>
                  <a:lnTo>
                    <a:pt x="3409" y="2350"/>
                  </a:lnTo>
                  <a:lnTo>
                    <a:pt x="5682" y="3615"/>
                  </a:lnTo>
                  <a:lnTo>
                    <a:pt x="5759" y="3641"/>
                  </a:lnTo>
                  <a:lnTo>
                    <a:pt x="5914" y="3641"/>
                  </a:lnTo>
                  <a:lnTo>
                    <a:pt x="5966" y="3615"/>
                  </a:lnTo>
                  <a:lnTo>
                    <a:pt x="11027" y="826"/>
                  </a:lnTo>
                  <a:lnTo>
                    <a:pt x="11027" y="2608"/>
                  </a:lnTo>
                  <a:lnTo>
                    <a:pt x="5837" y="5475"/>
                  </a:lnTo>
                  <a:lnTo>
                    <a:pt x="620" y="2608"/>
                  </a:lnTo>
                  <a:lnTo>
                    <a:pt x="620" y="826"/>
                  </a:lnTo>
                  <a:lnTo>
                    <a:pt x="982" y="1033"/>
                  </a:lnTo>
                  <a:lnTo>
                    <a:pt x="1111" y="1059"/>
                  </a:lnTo>
                  <a:lnTo>
                    <a:pt x="1214" y="1059"/>
                  </a:lnTo>
                  <a:lnTo>
                    <a:pt x="1343" y="1007"/>
                  </a:lnTo>
                  <a:lnTo>
                    <a:pt x="1421" y="904"/>
                  </a:lnTo>
                  <a:lnTo>
                    <a:pt x="1446" y="801"/>
                  </a:lnTo>
                  <a:lnTo>
                    <a:pt x="1446" y="671"/>
                  </a:lnTo>
                  <a:lnTo>
                    <a:pt x="1369" y="568"/>
                  </a:lnTo>
                  <a:lnTo>
                    <a:pt x="1291" y="491"/>
                  </a:lnTo>
                  <a:lnTo>
                    <a:pt x="465" y="26"/>
                  </a:lnTo>
                  <a:lnTo>
                    <a:pt x="3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68"/>
            <p:cNvSpPr/>
            <p:nvPr/>
          </p:nvSpPr>
          <p:spPr>
            <a:xfrm>
              <a:off x="5590925" y="1300275"/>
              <a:ext cx="15525" cy="14875"/>
            </a:xfrm>
            <a:custGeom>
              <a:rect b="b" l="l" r="r" t="t"/>
              <a:pathLst>
                <a:path extrusionOk="0" h="595" w="621">
                  <a:moveTo>
                    <a:pt x="233" y="0"/>
                  </a:moveTo>
                  <a:lnTo>
                    <a:pt x="129" y="52"/>
                  </a:lnTo>
                  <a:lnTo>
                    <a:pt x="52" y="129"/>
                  </a:lnTo>
                  <a:lnTo>
                    <a:pt x="0" y="259"/>
                  </a:lnTo>
                  <a:lnTo>
                    <a:pt x="0" y="362"/>
                  </a:lnTo>
                  <a:lnTo>
                    <a:pt x="52" y="465"/>
                  </a:lnTo>
                  <a:lnTo>
                    <a:pt x="155" y="568"/>
                  </a:lnTo>
                  <a:lnTo>
                    <a:pt x="233" y="594"/>
                  </a:lnTo>
                  <a:lnTo>
                    <a:pt x="388" y="594"/>
                  </a:lnTo>
                  <a:lnTo>
                    <a:pt x="465" y="568"/>
                  </a:lnTo>
                  <a:lnTo>
                    <a:pt x="517" y="517"/>
                  </a:lnTo>
                  <a:lnTo>
                    <a:pt x="569" y="439"/>
                  </a:lnTo>
                  <a:lnTo>
                    <a:pt x="620" y="336"/>
                  </a:lnTo>
                  <a:lnTo>
                    <a:pt x="594" y="207"/>
                  </a:lnTo>
                  <a:lnTo>
                    <a:pt x="543" y="104"/>
                  </a:lnTo>
                  <a:lnTo>
                    <a:pt x="465" y="26"/>
                  </a:lnTo>
                  <a:lnTo>
                    <a:pt x="3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68"/>
            <p:cNvSpPr/>
            <p:nvPr/>
          </p:nvSpPr>
          <p:spPr>
            <a:xfrm>
              <a:off x="5539925" y="1510750"/>
              <a:ext cx="291200" cy="153025"/>
            </a:xfrm>
            <a:custGeom>
              <a:rect b="b" l="l" r="r" t="t"/>
              <a:pathLst>
                <a:path extrusionOk="0" h="6121" w="11648">
                  <a:moveTo>
                    <a:pt x="233" y="0"/>
                  </a:moveTo>
                  <a:lnTo>
                    <a:pt x="155" y="52"/>
                  </a:lnTo>
                  <a:lnTo>
                    <a:pt x="104" y="78"/>
                  </a:lnTo>
                  <a:lnTo>
                    <a:pt x="52" y="155"/>
                  </a:lnTo>
                  <a:lnTo>
                    <a:pt x="26" y="232"/>
                  </a:lnTo>
                  <a:lnTo>
                    <a:pt x="0" y="310"/>
                  </a:lnTo>
                  <a:lnTo>
                    <a:pt x="0" y="2789"/>
                  </a:lnTo>
                  <a:lnTo>
                    <a:pt x="26" y="2867"/>
                  </a:lnTo>
                  <a:lnTo>
                    <a:pt x="52" y="2944"/>
                  </a:lnTo>
                  <a:lnTo>
                    <a:pt x="104" y="2996"/>
                  </a:lnTo>
                  <a:lnTo>
                    <a:pt x="155" y="3047"/>
                  </a:lnTo>
                  <a:lnTo>
                    <a:pt x="5682" y="6095"/>
                  </a:lnTo>
                  <a:lnTo>
                    <a:pt x="5759" y="6120"/>
                  </a:lnTo>
                  <a:lnTo>
                    <a:pt x="5914" y="6120"/>
                  </a:lnTo>
                  <a:lnTo>
                    <a:pt x="5966" y="6095"/>
                  </a:lnTo>
                  <a:lnTo>
                    <a:pt x="11492" y="3047"/>
                  </a:lnTo>
                  <a:lnTo>
                    <a:pt x="11544" y="2996"/>
                  </a:lnTo>
                  <a:lnTo>
                    <a:pt x="11595" y="2944"/>
                  </a:lnTo>
                  <a:lnTo>
                    <a:pt x="11621" y="2867"/>
                  </a:lnTo>
                  <a:lnTo>
                    <a:pt x="11647" y="2789"/>
                  </a:lnTo>
                  <a:lnTo>
                    <a:pt x="11647" y="310"/>
                  </a:lnTo>
                  <a:lnTo>
                    <a:pt x="11621" y="232"/>
                  </a:lnTo>
                  <a:lnTo>
                    <a:pt x="11595" y="155"/>
                  </a:lnTo>
                  <a:lnTo>
                    <a:pt x="11544" y="78"/>
                  </a:lnTo>
                  <a:lnTo>
                    <a:pt x="11492" y="52"/>
                  </a:lnTo>
                  <a:lnTo>
                    <a:pt x="11415" y="0"/>
                  </a:lnTo>
                  <a:lnTo>
                    <a:pt x="11260" y="0"/>
                  </a:lnTo>
                  <a:lnTo>
                    <a:pt x="11182" y="26"/>
                  </a:lnTo>
                  <a:lnTo>
                    <a:pt x="10356" y="491"/>
                  </a:lnTo>
                  <a:lnTo>
                    <a:pt x="10278" y="568"/>
                  </a:lnTo>
                  <a:lnTo>
                    <a:pt x="10227" y="672"/>
                  </a:lnTo>
                  <a:lnTo>
                    <a:pt x="10201" y="801"/>
                  </a:lnTo>
                  <a:lnTo>
                    <a:pt x="10253" y="904"/>
                  </a:lnTo>
                  <a:lnTo>
                    <a:pt x="10330" y="1007"/>
                  </a:lnTo>
                  <a:lnTo>
                    <a:pt x="10433" y="1059"/>
                  </a:lnTo>
                  <a:lnTo>
                    <a:pt x="10537" y="1059"/>
                  </a:lnTo>
                  <a:lnTo>
                    <a:pt x="10666" y="1033"/>
                  </a:lnTo>
                  <a:lnTo>
                    <a:pt x="11027" y="826"/>
                  </a:lnTo>
                  <a:lnTo>
                    <a:pt x="11027" y="2608"/>
                  </a:lnTo>
                  <a:lnTo>
                    <a:pt x="5837" y="5475"/>
                  </a:lnTo>
                  <a:lnTo>
                    <a:pt x="620" y="2608"/>
                  </a:lnTo>
                  <a:lnTo>
                    <a:pt x="620" y="826"/>
                  </a:lnTo>
                  <a:lnTo>
                    <a:pt x="5682" y="3616"/>
                  </a:lnTo>
                  <a:lnTo>
                    <a:pt x="5759" y="3641"/>
                  </a:lnTo>
                  <a:lnTo>
                    <a:pt x="5914" y="3641"/>
                  </a:lnTo>
                  <a:lnTo>
                    <a:pt x="5966" y="3616"/>
                  </a:lnTo>
                  <a:lnTo>
                    <a:pt x="8238" y="2350"/>
                  </a:lnTo>
                  <a:lnTo>
                    <a:pt x="8342" y="2273"/>
                  </a:lnTo>
                  <a:lnTo>
                    <a:pt x="8393" y="2169"/>
                  </a:lnTo>
                  <a:lnTo>
                    <a:pt x="8393" y="2066"/>
                  </a:lnTo>
                  <a:lnTo>
                    <a:pt x="8367" y="1937"/>
                  </a:lnTo>
                  <a:lnTo>
                    <a:pt x="8290" y="1859"/>
                  </a:lnTo>
                  <a:lnTo>
                    <a:pt x="8187" y="1808"/>
                  </a:lnTo>
                  <a:lnTo>
                    <a:pt x="8058" y="1782"/>
                  </a:lnTo>
                  <a:lnTo>
                    <a:pt x="7954" y="1834"/>
                  </a:lnTo>
                  <a:lnTo>
                    <a:pt x="5837" y="2996"/>
                  </a:lnTo>
                  <a:lnTo>
                    <a:pt x="465" y="26"/>
                  </a:lnTo>
                  <a:lnTo>
                    <a:pt x="38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68"/>
            <p:cNvSpPr/>
            <p:nvPr/>
          </p:nvSpPr>
          <p:spPr>
            <a:xfrm>
              <a:off x="5765250" y="1538500"/>
              <a:ext cx="14850" cy="15525"/>
            </a:xfrm>
            <a:custGeom>
              <a:rect b="b" l="l" r="r" t="t"/>
              <a:pathLst>
                <a:path extrusionOk="0" h="621" w="594">
                  <a:moveTo>
                    <a:pt x="258" y="1"/>
                  </a:moveTo>
                  <a:lnTo>
                    <a:pt x="129" y="52"/>
                  </a:lnTo>
                  <a:lnTo>
                    <a:pt x="52" y="130"/>
                  </a:lnTo>
                  <a:lnTo>
                    <a:pt x="0" y="233"/>
                  </a:lnTo>
                  <a:lnTo>
                    <a:pt x="0" y="362"/>
                  </a:lnTo>
                  <a:lnTo>
                    <a:pt x="26" y="465"/>
                  </a:lnTo>
                  <a:lnTo>
                    <a:pt x="78" y="543"/>
                  </a:lnTo>
                  <a:lnTo>
                    <a:pt x="129" y="594"/>
                  </a:lnTo>
                  <a:lnTo>
                    <a:pt x="207" y="620"/>
                  </a:lnTo>
                  <a:lnTo>
                    <a:pt x="362" y="620"/>
                  </a:lnTo>
                  <a:lnTo>
                    <a:pt x="439" y="569"/>
                  </a:lnTo>
                  <a:lnTo>
                    <a:pt x="542" y="491"/>
                  </a:lnTo>
                  <a:lnTo>
                    <a:pt x="594" y="388"/>
                  </a:lnTo>
                  <a:lnTo>
                    <a:pt x="594" y="285"/>
                  </a:lnTo>
                  <a:lnTo>
                    <a:pt x="568" y="155"/>
                  </a:lnTo>
                  <a:lnTo>
                    <a:pt x="465" y="78"/>
                  </a:lnTo>
                  <a:lnTo>
                    <a:pt x="362" y="26"/>
                  </a:lnTo>
                  <a:lnTo>
                    <a:pt x="25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17" name="Google Shape;2317;p68"/>
          <p:cNvGrpSpPr/>
          <p:nvPr/>
        </p:nvGrpSpPr>
        <p:grpSpPr>
          <a:xfrm>
            <a:off x="1463355" y="3758667"/>
            <a:ext cx="455388" cy="267414"/>
            <a:chOff x="6989975" y="1353200"/>
            <a:chExt cx="391900" cy="229225"/>
          </a:xfrm>
        </p:grpSpPr>
        <p:sp>
          <p:nvSpPr>
            <p:cNvPr id="2318" name="Google Shape;2318;p68"/>
            <p:cNvSpPr/>
            <p:nvPr/>
          </p:nvSpPr>
          <p:spPr>
            <a:xfrm>
              <a:off x="6989975" y="1353200"/>
              <a:ext cx="391900" cy="229225"/>
            </a:xfrm>
            <a:custGeom>
              <a:rect b="b" l="l" r="r" t="t"/>
              <a:pathLst>
                <a:path extrusionOk="0" h="9169" w="15676">
                  <a:moveTo>
                    <a:pt x="5140" y="1860"/>
                  </a:moveTo>
                  <a:lnTo>
                    <a:pt x="5269" y="1886"/>
                  </a:lnTo>
                  <a:lnTo>
                    <a:pt x="5346" y="1964"/>
                  </a:lnTo>
                  <a:lnTo>
                    <a:pt x="5424" y="2067"/>
                  </a:lnTo>
                  <a:lnTo>
                    <a:pt x="5449" y="2170"/>
                  </a:lnTo>
                  <a:lnTo>
                    <a:pt x="5449" y="3100"/>
                  </a:lnTo>
                  <a:lnTo>
                    <a:pt x="4830" y="3100"/>
                  </a:lnTo>
                  <a:lnTo>
                    <a:pt x="4830" y="2170"/>
                  </a:lnTo>
                  <a:lnTo>
                    <a:pt x="4855" y="2067"/>
                  </a:lnTo>
                  <a:lnTo>
                    <a:pt x="4933" y="1964"/>
                  </a:lnTo>
                  <a:lnTo>
                    <a:pt x="5010" y="1886"/>
                  </a:lnTo>
                  <a:lnTo>
                    <a:pt x="5140" y="1860"/>
                  </a:lnTo>
                  <a:close/>
                  <a:moveTo>
                    <a:pt x="6973" y="3694"/>
                  </a:moveTo>
                  <a:lnTo>
                    <a:pt x="7102" y="3720"/>
                  </a:lnTo>
                  <a:lnTo>
                    <a:pt x="7180" y="3797"/>
                  </a:lnTo>
                  <a:lnTo>
                    <a:pt x="7257" y="3900"/>
                  </a:lnTo>
                  <a:lnTo>
                    <a:pt x="7283" y="4004"/>
                  </a:lnTo>
                  <a:lnTo>
                    <a:pt x="7283" y="4081"/>
                  </a:lnTo>
                  <a:lnTo>
                    <a:pt x="7231" y="4159"/>
                  </a:lnTo>
                  <a:lnTo>
                    <a:pt x="7180" y="4236"/>
                  </a:lnTo>
                  <a:lnTo>
                    <a:pt x="7128" y="4288"/>
                  </a:lnTo>
                  <a:lnTo>
                    <a:pt x="6612" y="4288"/>
                  </a:lnTo>
                  <a:lnTo>
                    <a:pt x="6276" y="3694"/>
                  </a:lnTo>
                  <a:close/>
                  <a:moveTo>
                    <a:pt x="10020" y="621"/>
                  </a:moveTo>
                  <a:lnTo>
                    <a:pt x="10150" y="647"/>
                  </a:lnTo>
                  <a:lnTo>
                    <a:pt x="10227" y="724"/>
                  </a:lnTo>
                  <a:lnTo>
                    <a:pt x="10279" y="827"/>
                  </a:lnTo>
                  <a:lnTo>
                    <a:pt x="11002" y="3487"/>
                  </a:lnTo>
                  <a:lnTo>
                    <a:pt x="11028" y="3565"/>
                  </a:lnTo>
                  <a:lnTo>
                    <a:pt x="11105" y="3642"/>
                  </a:lnTo>
                  <a:lnTo>
                    <a:pt x="11183" y="3694"/>
                  </a:lnTo>
                  <a:lnTo>
                    <a:pt x="14307" y="3694"/>
                  </a:lnTo>
                  <a:lnTo>
                    <a:pt x="14411" y="3745"/>
                  </a:lnTo>
                  <a:lnTo>
                    <a:pt x="14514" y="3823"/>
                  </a:lnTo>
                  <a:lnTo>
                    <a:pt x="14591" y="3952"/>
                  </a:lnTo>
                  <a:lnTo>
                    <a:pt x="14617" y="4081"/>
                  </a:lnTo>
                  <a:lnTo>
                    <a:pt x="14617" y="4288"/>
                  </a:lnTo>
                  <a:lnTo>
                    <a:pt x="14411" y="4288"/>
                  </a:lnTo>
                  <a:lnTo>
                    <a:pt x="14281" y="4314"/>
                  </a:lnTo>
                  <a:lnTo>
                    <a:pt x="14178" y="4391"/>
                  </a:lnTo>
                  <a:lnTo>
                    <a:pt x="14127" y="4494"/>
                  </a:lnTo>
                  <a:lnTo>
                    <a:pt x="14101" y="4598"/>
                  </a:lnTo>
                  <a:lnTo>
                    <a:pt x="14127" y="4727"/>
                  </a:lnTo>
                  <a:lnTo>
                    <a:pt x="14178" y="4830"/>
                  </a:lnTo>
                  <a:lnTo>
                    <a:pt x="14281" y="4882"/>
                  </a:lnTo>
                  <a:lnTo>
                    <a:pt x="14411" y="4908"/>
                  </a:lnTo>
                  <a:lnTo>
                    <a:pt x="14617" y="4908"/>
                  </a:lnTo>
                  <a:lnTo>
                    <a:pt x="14617" y="5502"/>
                  </a:lnTo>
                  <a:lnTo>
                    <a:pt x="13817" y="5502"/>
                  </a:lnTo>
                  <a:lnTo>
                    <a:pt x="13662" y="5372"/>
                  </a:lnTo>
                  <a:lnTo>
                    <a:pt x="13481" y="5243"/>
                  </a:lnTo>
                  <a:lnTo>
                    <a:pt x="13326" y="5140"/>
                  </a:lnTo>
                  <a:lnTo>
                    <a:pt x="13119" y="5062"/>
                  </a:lnTo>
                  <a:lnTo>
                    <a:pt x="12939" y="4985"/>
                  </a:lnTo>
                  <a:lnTo>
                    <a:pt x="12732" y="4933"/>
                  </a:lnTo>
                  <a:lnTo>
                    <a:pt x="12525" y="4908"/>
                  </a:lnTo>
                  <a:lnTo>
                    <a:pt x="12319" y="4882"/>
                  </a:lnTo>
                  <a:lnTo>
                    <a:pt x="12086" y="4908"/>
                  </a:lnTo>
                  <a:lnTo>
                    <a:pt x="11880" y="4933"/>
                  </a:lnTo>
                  <a:lnTo>
                    <a:pt x="11673" y="4985"/>
                  </a:lnTo>
                  <a:lnTo>
                    <a:pt x="11492" y="5062"/>
                  </a:lnTo>
                  <a:lnTo>
                    <a:pt x="11312" y="5140"/>
                  </a:lnTo>
                  <a:lnTo>
                    <a:pt x="11131" y="5243"/>
                  </a:lnTo>
                  <a:lnTo>
                    <a:pt x="10950" y="5372"/>
                  </a:lnTo>
                  <a:lnTo>
                    <a:pt x="10821" y="5502"/>
                  </a:lnTo>
                  <a:lnTo>
                    <a:pt x="5165" y="5502"/>
                  </a:lnTo>
                  <a:lnTo>
                    <a:pt x="5010" y="5372"/>
                  </a:lnTo>
                  <a:lnTo>
                    <a:pt x="4855" y="5243"/>
                  </a:lnTo>
                  <a:lnTo>
                    <a:pt x="4675" y="5140"/>
                  </a:lnTo>
                  <a:lnTo>
                    <a:pt x="4494" y="5062"/>
                  </a:lnTo>
                  <a:lnTo>
                    <a:pt x="4313" y="4985"/>
                  </a:lnTo>
                  <a:lnTo>
                    <a:pt x="4107" y="4933"/>
                  </a:lnTo>
                  <a:lnTo>
                    <a:pt x="3900" y="4908"/>
                  </a:lnTo>
                  <a:lnTo>
                    <a:pt x="3668" y="4882"/>
                  </a:lnTo>
                  <a:lnTo>
                    <a:pt x="3461" y="4908"/>
                  </a:lnTo>
                  <a:lnTo>
                    <a:pt x="3254" y="4933"/>
                  </a:lnTo>
                  <a:lnTo>
                    <a:pt x="3048" y="4985"/>
                  </a:lnTo>
                  <a:lnTo>
                    <a:pt x="2841" y="5062"/>
                  </a:lnTo>
                  <a:lnTo>
                    <a:pt x="2660" y="5140"/>
                  </a:lnTo>
                  <a:lnTo>
                    <a:pt x="2480" y="5243"/>
                  </a:lnTo>
                  <a:lnTo>
                    <a:pt x="2325" y="5372"/>
                  </a:lnTo>
                  <a:lnTo>
                    <a:pt x="2170" y="5502"/>
                  </a:lnTo>
                  <a:lnTo>
                    <a:pt x="1059" y="5502"/>
                  </a:lnTo>
                  <a:lnTo>
                    <a:pt x="1059" y="4908"/>
                  </a:lnTo>
                  <a:lnTo>
                    <a:pt x="1395" y="4908"/>
                  </a:lnTo>
                  <a:lnTo>
                    <a:pt x="1498" y="4882"/>
                  </a:lnTo>
                  <a:lnTo>
                    <a:pt x="1602" y="4830"/>
                  </a:lnTo>
                  <a:lnTo>
                    <a:pt x="1679" y="4727"/>
                  </a:lnTo>
                  <a:lnTo>
                    <a:pt x="1679" y="4598"/>
                  </a:lnTo>
                  <a:lnTo>
                    <a:pt x="1679" y="4494"/>
                  </a:lnTo>
                  <a:lnTo>
                    <a:pt x="1602" y="4391"/>
                  </a:lnTo>
                  <a:lnTo>
                    <a:pt x="1498" y="4314"/>
                  </a:lnTo>
                  <a:lnTo>
                    <a:pt x="1395" y="4288"/>
                  </a:lnTo>
                  <a:lnTo>
                    <a:pt x="1059" y="4288"/>
                  </a:lnTo>
                  <a:lnTo>
                    <a:pt x="1059" y="3694"/>
                  </a:lnTo>
                  <a:lnTo>
                    <a:pt x="5579" y="3694"/>
                  </a:lnTo>
                  <a:lnTo>
                    <a:pt x="6173" y="4727"/>
                  </a:lnTo>
                  <a:lnTo>
                    <a:pt x="6224" y="4804"/>
                  </a:lnTo>
                  <a:lnTo>
                    <a:pt x="6276" y="4856"/>
                  </a:lnTo>
                  <a:lnTo>
                    <a:pt x="6353" y="4882"/>
                  </a:lnTo>
                  <a:lnTo>
                    <a:pt x="9426" y="4882"/>
                  </a:lnTo>
                  <a:lnTo>
                    <a:pt x="9478" y="4856"/>
                  </a:lnTo>
                  <a:lnTo>
                    <a:pt x="9556" y="4804"/>
                  </a:lnTo>
                  <a:lnTo>
                    <a:pt x="9607" y="4727"/>
                  </a:lnTo>
                  <a:lnTo>
                    <a:pt x="10279" y="3565"/>
                  </a:lnTo>
                  <a:lnTo>
                    <a:pt x="10330" y="3436"/>
                  </a:lnTo>
                  <a:lnTo>
                    <a:pt x="10304" y="3332"/>
                  </a:lnTo>
                  <a:lnTo>
                    <a:pt x="9685" y="982"/>
                  </a:lnTo>
                  <a:lnTo>
                    <a:pt x="9685" y="879"/>
                  </a:lnTo>
                  <a:lnTo>
                    <a:pt x="9736" y="750"/>
                  </a:lnTo>
                  <a:lnTo>
                    <a:pt x="9814" y="672"/>
                  </a:lnTo>
                  <a:lnTo>
                    <a:pt x="9917" y="621"/>
                  </a:lnTo>
                  <a:close/>
                  <a:moveTo>
                    <a:pt x="1731" y="6121"/>
                  </a:moveTo>
                  <a:lnTo>
                    <a:pt x="1627" y="6405"/>
                  </a:lnTo>
                  <a:lnTo>
                    <a:pt x="1550" y="6741"/>
                  </a:lnTo>
                  <a:lnTo>
                    <a:pt x="775" y="6741"/>
                  </a:lnTo>
                  <a:lnTo>
                    <a:pt x="698" y="6715"/>
                  </a:lnTo>
                  <a:lnTo>
                    <a:pt x="646" y="6689"/>
                  </a:lnTo>
                  <a:lnTo>
                    <a:pt x="620" y="6638"/>
                  </a:lnTo>
                  <a:lnTo>
                    <a:pt x="620" y="6586"/>
                  </a:lnTo>
                  <a:lnTo>
                    <a:pt x="620" y="6121"/>
                  </a:lnTo>
                  <a:close/>
                  <a:moveTo>
                    <a:pt x="15056" y="6121"/>
                  </a:moveTo>
                  <a:lnTo>
                    <a:pt x="15056" y="6586"/>
                  </a:lnTo>
                  <a:lnTo>
                    <a:pt x="15056" y="6638"/>
                  </a:lnTo>
                  <a:lnTo>
                    <a:pt x="15030" y="6689"/>
                  </a:lnTo>
                  <a:lnTo>
                    <a:pt x="14979" y="6715"/>
                  </a:lnTo>
                  <a:lnTo>
                    <a:pt x="14901" y="6741"/>
                  </a:lnTo>
                  <a:lnTo>
                    <a:pt x="14436" y="6741"/>
                  </a:lnTo>
                  <a:lnTo>
                    <a:pt x="14359" y="6405"/>
                  </a:lnTo>
                  <a:lnTo>
                    <a:pt x="14256" y="6121"/>
                  </a:lnTo>
                  <a:close/>
                  <a:moveTo>
                    <a:pt x="3822" y="5502"/>
                  </a:moveTo>
                  <a:lnTo>
                    <a:pt x="3977" y="5527"/>
                  </a:lnTo>
                  <a:lnTo>
                    <a:pt x="4262" y="5631"/>
                  </a:lnTo>
                  <a:lnTo>
                    <a:pt x="4520" y="5760"/>
                  </a:lnTo>
                  <a:lnTo>
                    <a:pt x="4752" y="5941"/>
                  </a:lnTo>
                  <a:lnTo>
                    <a:pt x="4933" y="6173"/>
                  </a:lnTo>
                  <a:lnTo>
                    <a:pt x="5088" y="6431"/>
                  </a:lnTo>
                  <a:lnTo>
                    <a:pt x="5165" y="6715"/>
                  </a:lnTo>
                  <a:lnTo>
                    <a:pt x="5191" y="6870"/>
                  </a:lnTo>
                  <a:lnTo>
                    <a:pt x="5217" y="7025"/>
                  </a:lnTo>
                  <a:lnTo>
                    <a:pt x="5191" y="7180"/>
                  </a:lnTo>
                  <a:lnTo>
                    <a:pt x="5165" y="7335"/>
                  </a:lnTo>
                  <a:lnTo>
                    <a:pt x="5088" y="7619"/>
                  </a:lnTo>
                  <a:lnTo>
                    <a:pt x="4933" y="7903"/>
                  </a:lnTo>
                  <a:lnTo>
                    <a:pt x="4752" y="8110"/>
                  </a:lnTo>
                  <a:lnTo>
                    <a:pt x="4520" y="8316"/>
                  </a:lnTo>
                  <a:lnTo>
                    <a:pt x="4262" y="8446"/>
                  </a:lnTo>
                  <a:lnTo>
                    <a:pt x="3977" y="8523"/>
                  </a:lnTo>
                  <a:lnTo>
                    <a:pt x="3822" y="8549"/>
                  </a:lnTo>
                  <a:lnTo>
                    <a:pt x="3668" y="8575"/>
                  </a:lnTo>
                  <a:lnTo>
                    <a:pt x="3513" y="8549"/>
                  </a:lnTo>
                  <a:lnTo>
                    <a:pt x="3358" y="8523"/>
                  </a:lnTo>
                  <a:lnTo>
                    <a:pt x="3074" y="8446"/>
                  </a:lnTo>
                  <a:lnTo>
                    <a:pt x="2815" y="8316"/>
                  </a:lnTo>
                  <a:lnTo>
                    <a:pt x="2583" y="8110"/>
                  </a:lnTo>
                  <a:lnTo>
                    <a:pt x="2402" y="7903"/>
                  </a:lnTo>
                  <a:lnTo>
                    <a:pt x="2273" y="7619"/>
                  </a:lnTo>
                  <a:lnTo>
                    <a:pt x="2170" y="7335"/>
                  </a:lnTo>
                  <a:lnTo>
                    <a:pt x="2144" y="7180"/>
                  </a:lnTo>
                  <a:lnTo>
                    <a:pt x="2144" y="7025"/>
                  </a:lnTo>
                  <a:lnTo>
                    <a:pt x="2144" y="6870"/>
                  </a:lnTo>
                  <a:lnTo>
                    <a:pt x="2170" y="6715"/>
                  </a:lnTo>
                  <a:lnTo>
                    <a:pt x="2273" y="6431"/>
                  </a:lnTo>
                  <a:lnTo>
                    <a:pt x="2402" y="6173"/>
                  </a:lnTo>
                  <a:lnTo>
                    <a:pt x="2583" y="5941"/>
                  </a:lnTo>
                  <a:lnTo>
                    <a:pt x="2815" y="5760"/>
                  </a:lnTo>
                  <a:lnTo>
                    <a:pt x="3074" y="5631"/>
                  </a:lnTo>
                  <a:lnTo>
                    <a:pt x="3358" y="5527"/>
                  </a:lnTo>
                  <a:lnTo>
                    <a:pt x="3513" y="5502"/>
                  </a:lnTo>
                  <a:close/>
                  <a:moveTo>
                    <a:pt x="12474" y="5502"/>
                  </a:moveTo>
                  <a:lnTo>
                    <a:pt x="12629" y="5527"/>
                  </a:lnTo>
                  <a:lnTo>
                    <a:pt x="12913" y="5631"/>
                  </a:lnTo>
                  <a:lnTo>
                    <a:pt x="13171" y="5760"/>
                  </a:lnTo>
                  <a:lnTo>
                    <a:pt x="13378" y="5941"/>
                  </a:lnTo>
                  <a:lnTo>
                    <a:pt x="13584" y="6173"/>
                  </a:lnTo>
                  <a:lnTo>
                    <a:pt x="13713" y="6431"/>
                  </a:lnTo>
                  <a:lnTo>
                    <a:pt x="13817" y="6715"/>
                  </a:lnTo>
                  <a:lnTo>
                    <a:pt x="13842" y="6870"/>
                  </a:lnTo>
                  <a:lnTo>
                    <a:pt x="13842" y="7025"/>
                  </a:lnTo>
                  <a:lnTo>
                    <a:pt x="13842" y="7180"/>
                  </a:lnTo>
                  <a:lnTo>
                    <a:pt x="13817" y="7335"/>
                  </a:lnTo>
                  <a:lnTo>
                    <a:pt x="13713" y="7619"/>
                  </a:lnTo>
                  <a:lnTo>
                    <a:pt x="13584" y="7903"/>
                  </a:lnTo>
                  <a:lnTo>
                    <a:pt x="13378" y="8110"/>
                  </a:lnTo>
                  <a:lnTo>
                    <a:pt x="13171" y="8316"/>
                  </a:lnTo>
                  <a:lnTo>
                    <a:pt x="12913" y="8446"/>
                  </a:lnTo>
                  <a:lnTo>
                    <a:pt x="12629" y="8523"/>
                  </a:lnTo>
                  <a:lnTo>
                    <a:pt x="12474" y="8549"/>
                  </a:lnTo>
                  <a:lnTo>
                    <a:pt x="12319" y="8575"/>
                  </a:lnTo>
                  <a:lnTo>
                    <a:pt x="12164" y="8549"/>
                  </a:lnTo>
                  <a:lnTo>
                    <a:pt x="12009" y="8523"/>
                  </a:lnTo>
                  <a:lnTo>
                    <a:pt x="11725" y="8446"/>
                  </a:lnTo>
                  <a:lnTo>
                    <a:pt x="11441" y="8316"/>
                  </a:lnTo>
                  <a:lnTo>
                    <a:pt x="11234" y="8110"/>
                  </a:lnTo>
                  <a:lnTo>
                    <a:pt x="11028" y="7903"/>
                  </a:lnTo>
                  <a:lnTo>
                    <a:pt x="10898" y="7619"/>
                  </a:lnTo>
                  <a:lnTo>
                    <a:pt x="10821" y="7335"/>
                  </a:lnTo>
                  <a:lnTo>
                    <a:pt x="10795" y="7180"/>
                  </a:lnTo>
                  <a:lnTo>
                    <a:pt x="10769" y="7025"/>
                  </a:lnTo>
                  <a:lnTo>
                    <a:pt x="10795" y="6870"/>
                  </a:lnTo>
                  <a:lnTo>
                    <a:pt x="10821" y="6715"/>
                  </a:lnTo>
                  <a:lnTo>
                    <a:pt x="10898" y="6431"/>
                  </a:lnTo>
                  <a:lnTo>
                    <a:pt x="11028" y="6173"/>
                  </a:lnTo>
                  <a:lnTo>
                    <a:pt x="11234" y="5941"/>
                  </a:lnTo>
                  <a:lnTo>
                    <a:pt x="11441" y="5760"/>
                  </a:lnTo>
                  <a:lnTo>
                    <a:pt x="11725" y="5631"/>
                  </a:lnTo>
                  <a:lnTo>
                    <a:pt x="12009" y="5527"/>
                  </a:lnTo>
                  <a:lnTo>
                    <a:pt x="12164" y="5502"/>
                  </a:lnTo>
                  <a:close/>
                  <a:moveTo>
                    <a:pt x="4520" y="1"/>
                  </a:moveTo>
                  <a:lnTo>
                    <a:pt x="4416" y="27"/>
                  </a:lnTo>
                  <a:lnTo>
                    <a:pt x="4313" y="78"/>
                  </a:lnTo>
                  <a:lnTo>
                    <a:pt x="4236" y="182"/>
                  </a:lnTo>
                  <a:lnTo>
                    <a:pt x="4210" y="311"/>
                  </a:lnTo>
                  <a:lnTo>
                    <a:pt x="4210" y="621"/>
                  </a:lnTo>
                  <a:lnTo>
                    <a:pt x="3822" y="956"/>
                  </a:lnTo>
                  <a:lnTo>
                    <a:pt x="3745" y="1060"/>
                  </a:lnTo>
                  <a:lnTo>
                    <a:pt x="3693" y="1163"/>
                  </a:lnTo>
                  <a:lnTo>
                    <a:pt x="3719" y="1292"/>
                  </a:lnTo>
                  <a:lnTo>
                    <a:pt x="3771" y="1395"/>
                  </a:lnTo>
                  <a:lnTo>
                    <a:pt x="3822" y="1447"/>
                  </a:lnTo>
                  <a:lnTo>
                    <a:pt x="3874" y="1473"/>
                  </a:lnTo>
                  <a:lnTo>
                    <a:pt x="4003" y="1499"/>
                  </a:lnTo>
                  <a:lnTo>
                    <a:pt x="4107" y="1473"/>
                  </a:lnTo>
                  <a:lnTo>
                    <a:pt x="4210" y="1421"/>
                  </a:lnTo>
                  <a:lnTo>
                    <a:pt x="4210" y="2170"/>
                  </a:lnTo>
                  <a:lnTo>
                    <a:pt x="4210" y="3100"/>
                  </a:lnTo>
                  <a:lnTo>
                    <a:pt x="2170" y="3100"/>
                  </a:lnTo>
                  <a:lnTo>
                    <a:pt x="2196" y="3022"/>
                  </a:lnTo>
                  <a:lnTo>
                    <a:pt x="2196" y="2919"/>
                  </a:lnTo>
                  <a:lnTo>
                    <a:pt x="2170" y="2842"/>
                  </a:lnTo>
                  <a:lnTo>
                    <a:pt x="2118" y="2764"/>
                  </a:lnTo>
                  <a:lnTo>
                    <a:pt x="2041" y="2687"/>
                  </a:lnTo>
                  <a:lnTo>
                    <a:pt x="1911" y="2661"/>
                  </a:lnTo>
                  <a:lnTo>
                    <a:pt x="1808" y="2661"/>
                  </a:lnTo>
                  <a:lnTo>
                    <a:pt x="1705" y="2738"/>
                  </a:lnTo>
                  <a:lnTo>
                    <a:pt x="1266" y="3100"/>
                  </a:lnTo>
                  <a:lnTo>
                    <a:pt x="775" y="3100"/>
                  </a:lnTo>
                  <a:lnTo>
                    <a:pt x="646" y="3126"/>
                  </a:lnTo>
                  <a:lnTo>
                    <a:pt x="543" y="3177"/>
                  </a:lnTo>
                  <a:lnTo>
                    <a:pt x="491" y="3281"/>
                  </a:lnTo>
                  <a:lnTo>
                    <a:pt x="465" y="3410"/>
                  </a:lnTo>
                  <a:lnTo>
                    <a:pt x="465" y="5502"/>
                  </a:lnTo>
                  <a:lnTo>
                    <a:pt x="310" y="5502"/>
                  </a:lnTo>
                  <a:lnTo>
                    <a:pt x="181" y="5527"/>
                  </a:lnTo>
                  <a:lnTo>
                    <a:pt x="78" y="5605"/>
                  </a:lnTo>
                  <a:lnTo>
                    <a:pt x="26" y="5682"/>
                  </a:lnTo>
                  <a:lnTo>
                    <a:pt x="0" y="5811"/>
                  </a:lnTo>
                  <a:lnTo>
                    <a:pt x="0" y="6586"/>
                  </a:lnTo>
                  <a:lnTo>
                    <a:pt x="26" y="6741"/>
                  </a:lnTo>
                  <a:lnTo>
                    <a:pt x="52" y="6870"/>
                  </a:lnTo>
                  <a:lnTo>
                    <a:pt x="130" y="6999"/>
                  </a:lnTo>
                  <a:lnTo>
                    <a:pt x="233" y="7128"/>
                  </a:lnTo>
                  <a:lnTo>
                    <a:pt x="336" y="7206"/>
                  </a:lnTo>
                  <a:lnTo>
                    <a:pt x="465" y="7283"/>
                  </a:lnTo>
                  <a:lnTo>
                    <a:pt x="620" y="7335"/>
                  </a:lnTo>
                  <a:lnTo>
                    <a:pt x="1550" y="7335"/>
                  </a:lnTo>
                  <a:lnTo>
                    <a:pt x="1602" y="7542"/>
                  </a:lnTo>
                  <a:lnTo>
                    <a:pt x="1653" y="7722"/>
                  </a:lnTo>
                  <a:lnTo>
                    <a:pt x="1705" y="7903"/>
                  </a:lnTo>
                  <a:lnTo>
                    <a:pt x="1782" y="8058"/>
                  </a:lnTo>
                  <a:lnTo>
                    <a:pt x="1886" y="8239"/>
                  </a:lnTo>
                  <a:lnTo>
                    <a:pt x="2015" y="8368"/>
                  </a:lnTo>
                  <a:lnTo>
                    <a:pt x="2118" y="8523"/>
                  </a:lnTo>
                  <a:lnTo>
                    <a:pt x="2273" y="8652"/>
                  </a:lnTo>
                  <a:lnTo>
                    <a:pt x="2402" y="8755"/>
                  </a:lnTo>
                  <a:lnTo>
                    <a:pt x="2557" y="8859"/>
                  </a:lnTo>
                  <a:lnTo>
                    <a:pt x="2738" y="8962"/>
                  </a:lnTo>
                  <a:lnTo>
                    <a:pt x="2919" y="9039"/>
                  </a:lnTo>
                  <a:lnTo>
                    <a:pt x="3099" y="9091"/>
                  </a:lnTo>
                  <a:lnTo>
                    <a:pt x="3280" y="9143"/>
                  </a:lnTo>
                  <a:lnTo>
                    <a:pt x="3461" y="9169"/>
                  </a:lnTo>
                  <a:lnTo>
                    <a:pt x="3874" y="9169"/>
                  </a:lnTo>
                  <a:lnTo>
                    <a:pt x="4081" y="9143"/>
                  </a:lnTo>
                  <a:lnTo>
                    <a:pt x="4262" y="9091"/>
                  </a:lnTo>
                  <a:lnTo>
                    <a:pt x="4442" y="9039"/>
                  </a:lnTo>
                  <a:lnTo>
                    <a:pt x="4623" y="8962"/>
                  </a:lnTo>
                  <a:lnTo>
                    <a:pt x="4778" y="8859"/>
                  </a:lnTo>
                  <a:lnTo>
                    <a:pt x="4933" y="8755"/>
                  </a:lnTo>
                  <a:lnTo>
                    <a:pt x="5088" y="8652"/>
                  </a:lnTo>
                  <a:lnTo>
                    <a:pt x="5217" y="8523"/>
                  </a:lnTo>
                  <a:lnTo>
                    <a:pt x="5346" y="8368"/>
                  </a:lnTo>
                  <a:lnTo>
                    <a:pt x="5449" y="8239"/>
                  </a:lnTo>
                  <a:lnTo>
                    <a:pt x="5553" y="8058"/>
                  </a:lnTo>
                  <a:lnTo>
                    <a:pt x="5630" y="7903"/>
                  </a:lnTo>
                  <a:lnTo>
                    <a:pt x="5708" y="7722"/>
                  </a:lnTo>
                  <a:lnTo>
                    <a:pt x="5759" y="7542"/>
                  </a:lnTo>
                  <a:lnTo>
                    <a:pt x="5785" y="7335"/>
                  </a:lnTo>
                  <a:lnTo>
                    <a:pt x="7722" y="7335"/>
                  </a:lnTo>
                  <a:lnTo>
                    <a:pt x="7825" y="7309"/>
                  </a:lnTo>
                  <a:lnTo>
                    <a:pt x="7929" y="7258"/>
                  </a:lnTo>
                  <a:lnTo>
                    <a:pt x="8006" y="7154"/>
                  </a:lnTo>
                  <a:lnTo>
                    <a:pt x="8032" y="7025"/>
                  </a:lnTo>
                  <a:lnTo>
                    <a:pt x="8006" y="6922"/>
                  </a:lnTo>
                  <a:lnTo>
                    <a:pt x="7929" y="6819"/>
                  </a:lnTo>
                  <a:lnTo>
                    <a:pt x="7825" y="6741"/>
                  </a:lnTo>
                  <a:lnTo>
                    <a:pt x="5785" y="6741"/>
                  </a:lnTo>
                  <a:lnTo>
                    <a:pt x="5734" y="6405"/>
                  </a:lnTo>
                  <a:lnTo>
                    <a:pt x="5604" y="6121"/>
                  </a:lnTo>
                  <a:lnTo>
                    <a:pt x="10382" y="6121"/>
                  </a:lnTo>
                  <a:lnTo>
                    <a:pt x="10279" y="6328"/>
                  </a:lnTo>
                  <a:lnTo>
                    <a:pt x="10227" y="6560"/>
                  </a:lnTo>
                  <a:lnTo>
                    <a:pt x="10175" y="6793"/>
                  </a:lnTo>
                  <a:lnTo>
                    <a:pt x="10175" y="7025"/>
                  </a:lnTo>
                  <a:lnTo>
                    <a:pt x="10175" y="7258"/>
                  </a:lnTo>
                  <a:lnTo>
                    <a:pt x="10201" y="7464"/>
                  </a:lnTo>
                  <a:lnTo>
                    <a:pt x="10253" y="7671"/>
                  </a:lnTo>
                  <a:lnTo>
                    <a:pt x="10330" y="7877"/>
                  </a:lnTo>
                  <a:lnTo>
                    <a:pt x="10434" y="8058"/>
                  </a:lnTo>
                  <a:lnTo>
                    <a:pt x="10537" y="8239"/>
                  </a:lnTo>
                  <a:lnTo>
                    <a:pt x="10666" y="8394"/>
                  </a:lnTo>
                  <a:lnTo>
                    <a:pt x="10795" y="8549"/>
                  </a:lnTo>
                  <a:lnTo>
                    <a:pt x="10950" y="8678"/>
                  </a:lnTo>
                  <a:lnTo>
                    <a:pt x="11105" y="8807"/>
                  </a:lnTo>
                  <a:lnTo>
                    <a:pt x="11286" y="8910"/>
                  </a:lnTo>
                  <a:lnTo>
                    <a:pt x="11467" y="9014"/>
                  </a:lnTo>
                  <a:lnTo>
                    <a:pt x="11673" y="9091"/>
                  </a:lnTo>
                  <a:lnTo>
                    <a:pt x="11880" y="9143"/>
                  </a:lnTo>
                  <a:lnTo>
                    <a:pt x="12086" y="9169"/>
                  </a:lnTo>
                  <a:lnTo>
                    <a:pt x="12500" y="9169"/>
                  </a:lnTo>
                  <a:lnTo>
                    <a:pt x="12706" y="9143"/>
                  </a:lnTo>
                  <a:lnTo>
                    <a:pt x="12887" y="9091"/>
                  </a:lnTo>
                  <a:lnTo>
                    <a:pt x="13068" y="9039"/>
                  </a:lnTo>
                  <a:lnTo>
                    <a:pt x="13248" y="8962"/>
                  </a:lnTo>
                  <a:lnTo>
                    <a:pt x="13403" y="8859"/>
                  </a:lnTo>
                  <a:lnTo>
                    <a:pt x="13558" y="8755"/>
                  </a:lnTo>
                  <a:lnTo>
                    <a:pt x="13713" y="8652"/>
                  </a:lnTo>
                  <a:lnTo>
                    <a:pt x="13842" y="8523"/>
                  </a:lnTo>
                  <a:lnTo>
                    <a:pt x="13972" y="8368"/>
                  </a:lnTo>
                  <a:lnTo>
                    <a:pt x="14101" y="8239"/>
                  </a:lnTo>
                  <a:lnTo>
                    <a:pt x="14178" y="8058"/>
                  </a:lnTo>
                  <a:lnTo>
                    <a:pt x="14281" y="7903"/>
                  </a:lnTo>
                  <a:lnTo>
                    <a:pt x="14333" y="7722"/>
                  </a:lnTo>
                  <a:lnTo>
                    <a:pt x="14385" y="7542"/>
                  </a:lnTo>
                  <a:lnTo>
                    <a:pt x="14436" y="7335"/>
                  </a:lnTo>
                  <a:lnTo>
                    <a:pt x="15056" y="7335"/>
                  </a:lnTo>
                  <a:lnTo>
                    <a:pt x="15211" y="7283"/>
                  </a:lnTo>
                  <a:lnTo>
                    <a:pt x="15340" y="7206"/>
                  </a:lnTo>
                  <a:lnTo>
                    <a:pt x="15444" y="7128"/>
                  </a:lnTo>
                  <a:lnTo>
                    <a:pt x="15547" y="6999"/>
                  </a:lnTo>
                  <a:lnTo>
                    <a:pt x="15624" y="6870"/>
                  </a:lnTo>
                  <a:lnTo>
                    <a:pt x="15650" y="6741"/>
                  </a:lnTo>
                  <a:lnTo>
                    <a:pt x="15676" y="6586"/>
                  </a:lnTo>
                  <a:lnTo>
                    <a:pt x="15676" y="5811"/>
                  </a:lnTo>
                  <a:lnTo>
                    <a:pt x="15650" y="5682"/>
                  </a:lnTo>
                  <a:lnTo>
                    <a:pt x="15599" y="5605"/>
                  </a:lnTo>
                  <a:lnTo>
                    <a:pt x="15495" y="5527"/>
                  </a:lnTo>
                  <a:lnTo>
                    <a:pt x="15366" y="5502"/>
                  </a:lnTo>
                  <a:lnTo>
                    <a:pt x="15211" y="5502"/>
                  </a:lnTo>
                  <a:lnTo>
                    <a:pt x="15211" y="4081"/>
                  </a:lnTo>
                  <a:lnTo>
                    <a:pt x="15185" y="3900"/>
                  </a:lnTo>
                  <a:lnTo>
                    <a:pt x="15134" y="3694"/>
                  </a:lnTo>
                  <a:lnTo>
                    <a:pt x="15056" y="3539"/>
                  </a:lnTo>
                  <a:lnTo>
                    <a:pt x="14953" y="3384"/>
                  </a:lnTo>
                  <a:lnTo>
                    <a:pt x="14824" y="3255"/>
                  </a:lnTo>
                  <a:lnTo>
                    <a:pt x="14669" y="3177"/>
                  </a:lnTo>
                  <a:lnTo>
                    <a:pt x="14488" y="3126"/>
                  </a:lnTo>
                  <a:lnTo>
                    <a:pt x="14307" y="3100"/>
                  </a:lnTo>
                  <a:lnTo>
                    <a:pt x="11518" y="3100"/>
                  </a:lnTo>
                  <a:lnTo>
                    <a:pt x="10873" y="672"/>
                  </a:lnTo>
                  <a:lnTo>
                    <a:pt x="10821" y="492"/>
                  </a:lnTo>
                  <a:lnTo>
                    <a:pt x="10718" y="362"/>
                  </a:lnTo>
                  <a:lnTo>
                    <a:pt x="10589" y="233"/>
                  </a:lnTo>
                  <a:lnTo>
                    <a:pt x="10459" y="104"/>
                  </a:lnTo>
                  <a:lnTo>
                    <a:pt x="10279" y="53"/>
                  </a:lnTo>
                  <a:lnTo>
                    <a:pt x="10098" y="1"/>
                  </a:lnTo>
                  <a:lnTo>
                    <a:pt x="9917" y="1"/>
                  </a:lnTo>
                  <a:lnTo>
                    <a:pt x="9762" y="27"/>
                  </a:lnTo>
                  <a:lnTo>
                    <a:pt x="9581" y="78"/>
                  </a:lnTo>
                  <a:lnTo>
                    <a:pt x="9426" y="182"/>
                  </a:lnTo>
                  <a:lnTo>
                    <a:pt x="9297" y="311"/>
                  </a:lnTo>
                  <a:lnTo>
                    <a:pt x="9194" y="440"/>
                  </a:lnTo>
                  <a:lnTo>
                    <a:pt x="9117" y="621"/>
                  </a:lnTo>
                  <a:lnTo>
                    <a:pt x="9091" y="801"/>
                  </a:lnTo>
                  <a:lnTo>
                    <a:pt x="9065" y="982"/>
                  </a:lnTo>
                  <a:lnTo>
                    <a:pt x="9091" y="1137"/>
                  </a:lnTo>
                  <a:lnTo>
                    <a:pt x="9478" y="2532"/>
                  </a:lnTo>
                  <a:lnTo>
                    <a:pt x="9142" y="2454"/>
                  </a:lnTo>
                  <a:lnTo>
                    <a:pt x="9168" y="2377"/>
                  </a:lnTo>
                  <a:lnTo>
                    <a:pt x="9168" y="2273"/>
                  </a:lnTo>
                  <a:lnTo>
                    <a:pt x="9142" y="2144"/>
                  </a:lnTo>
                  <a:lnTo>
                    <a:pt x="9065" y="2067"/>
                  </a:lnTo>
                  <a:lnTo>
                    <a:pt x="8962" y="2015"/>
                  </a:lnTo>
                  <a:lnTo>
                    <a:pt x="8832" y="1989"/>
                  </a:lnTo>
                  <a:lnTo>
                    <a:pt x="8729" y="2041"/>
                  </a:lnTo>
                  <a:lnTo>
                    <a:pt x="8626" y="2119"/>
                  </a:lnTo>
                  <a:lnTo>
                    <a:pt x="8574" y="2222"/>
                  </a:lnTo>
                  <a:lnTo>
                    <a:pt x="8368" y="2945"/>
                  </a:lnTo>
                  <a:lnTo>
                    <a:pt x="8368" y="3074"/>
                  </a:lnTo>
                  <a:lnTo>
                    <a:pt x="8419" y="3177"/>
                  </a:lnTo>
                  <a:lnTo>
                    <a:pt x="8497" y="3281"/>
                  </a:lnTo>
                  <a:lnTo>
                    <a:pt x="8600" y="3332"/>
                  </a:lnTo>
                  <a:lnTo>
                    <a:pt x="8781" y="3332"/>
                  </a:lnTo>
                  <a:lnTo>
                    <a:pt x="8858" y="3281"/>
                  </a:lnTo>
                  <a:lnTo>
                    <a:pt x="8936" y="3203"/>
                  </a:lnTo>
                  <a:lnTo>
                    <a:pt x="8962" y="3100"/>
                  </a:lnTo>
                  <a:lnTo>
                    <a:pt x="8987" y="3048"/>
                  </a:lnTo>
                  <a:lnTo>
                    <a:pt x="9659" y="3229"/>
                  </a:lnTo>
                  <a:lnTo>
                    <a:pt x="9685" y="3358"/>
                  </a:lnTo>
                  <a:lnTo>
                    <a:pt x="9168" y="4288"/>
                  </a:lnTo>
                  <a:lnTo>
                    <a:pt x="7851" y="4288"/>
                  </a:lnTo>
                  <a:lnTo>
                    <a:pt x="7877" y="4159"/>
                  </a:lnTo>
                  <a:lnTo>
                    <a:pt x="7903" y="4004"/>
                  </a:lnTo>
                  <a:lnTo>
                    <a:pt x="7877" y="3823"/>
                  </a:lnTo>
                  <a:lnTo>
                    <a:pt x="7825" y="3642"/>
                  </a:lnTo>
                  <a:lnTo>
                    <a:pt x="7748" y="3487"/>
                  </a:lnTo>
                  <a:lnTo>
                    <a:pt x="7619" y="3358"/>
                  </a:lnTo>
                  <a:lnTo>
                    <a:pt x="7490" y="3255"/>
                  </a:lnTo>
                  <a:lnTo>
                    <a:pt x="7335" y="3177"/>
                  </a:lnTo>
                  <a:lnTo>
                    <a:pt x="7154" y="3100"/>
                  </a:lnTo>
                  <a:lnTo>
                    <a:pt x="6069" y="3100"/>
                  </a:lnTo>
                  <a:lnTo>
                    <a:pt x="6069" y="2170"/>
                  </a:lnTo>
                  <a:lnTo>
                    <a:pt x="6043" y="1989"/>
                  </a:lnTo>
                  <a:lnTo>
                    <a:pt x="5992" y="1809"/>
                  </a:lnTo>
                  <a:lnTo>
                    <a:pt x="5888" y="1654"/>
                  </a:lnTo>
                  <a:lnTo>
                    <a:pt x="5785" y="1525"/>
                  </a:lnTo>
                  <a:lnTo>
                    <a:pt x="5656" y="1421"/>
                  </a:lnTo>
                  <a:lnTo>
                    <a:pt x="5501" y="1318"/>
                  </a:lnTo>
                  <a:lnTo>
                    <a:pt x="5320" y="1266"/>
                  </a:lnTo>
                  <a:lnTo>
                    <a:pt x="4985" y="1266"/>
                  </a:lnTo>
                  <a:lnTo>
                    <a:pt x="4830" y="1318"/>
                  </a:lnTo>
                  <a:lnTo>
                    <a:pt x="4830" y="311"/>
                  </a:lnTo>
                  <a:lnTo>
                    <a:pt x="4804" y="182"/>
                  </a:lnTo>
                  <a:lnTo>
                    <a:pt x="4752" y="78"/>
                  </a:lnTo>
                  <a:lnTo>
                    <a:pt x="4649" y="27"/>
                  </a:lnTo>
                  <a:lnTo>
                    <a:pt x="452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68"/>
            <p:cNvSpPr/>
            <p:nvPr/>
          </p:nvSpPr>
          <p:spPr>
            <a:xfrm>
              <a:off x="7059050" y="1506225"/>
              <a:ext cx="45875" cy="45850"/>
            </a:xfrm>
            <a:custGeom>
              <a:rect b="b" l="l" r="r" t="t"/>
              <a:pathLst>
                <a:path extrusionOk="0" h="1834" w="1835">
                  <a:moveTo>
                    <a:pt x="1034" y="620"/>
                  </a:moveTo>
                  <a:lnTo>
                    <a:pt x="1137" y="698"/>
                  </a:lnTo>
                  <a:lnTo>
                    <a:pt x="1189" y="801"/>
                  </a:lnTo>
                  <a:lnTo>
                    <a:pt x="1214" y="904"/>
                  </a:lnTo>
                  <a:lnTo>
                    <a:pt x="1189" y="1033"/>
                  </a:lnTo>
                  <a:lnTo>
                    <a:pt x="1137" y="1137"/>
                  </a:lnTo>
                  <a:lnTo>
                    <a:pt x="1034" y="1188"/>
                  </a:lnTo>
                  <a:lnTo>
                    <a:pt x="905" y="1214"/>
                  </a:lnTo>
                  <a:lnTo>
                    <a:pt x="801" y="1188"/>
                  </a:lnTo>
                  <a:lnTo>
                    <a:pt x="698" y="1137"/>
                  </a:lnTo>
                  <a:lnTo>
                    <a:pt x="620" y="1033"/>
                  </a:lnTo>
                  <a:lnTo>
                    <a:pt x="595" y="904"/>
                  </a:lnTo>
                  <a:lnTo>
                    <a:pt x="620" y="801"/>
                  </a:lnTo>
                  <a:lnTo>
                    <a:pt x="698" y="698"/>
                  </a:lnTo>
                  <a:lnTo>
                    <a:pt x="801" y="620"/>
                  </a:lnTo>
                  <a:close/>
                  <a:moveTo>
                    <a:pt x="905" y="0"/>
                  </a:moveTo>
                  <a:lnTo>
                    <a:pt x="724" y="26"/>
                  </a:lnTo>
                  <a:lnTo>
                    <a:pt x="543" y="78"/>
                  </a:lnTo>
                  <a:lnTo>
                    <a:pt x="388" y="155"/>
                  </a:lnTo>
                  <a:lnTo>
                    <a:pt x="259" y="259"/>
                  </a:lnTo>
                  <a:lnTo>
                    <a:pt x="156" y="413"/>
                  </a:lnTo>
                  <a:lnTo>
                    <a:pt x="52" y="568"/>
                  </a:lnTo>
                  <a:lnTo>
                    <a:pt x="1" y="723"/>
                  </a:lnTo>
                  <a:lnTo>
                    <a:pt x="1" y="904"/>
                  </a:lnTo>
                  <a:lnTo>
                    <a:pt x="1" y="1111"/>
                  </a:lnTo>
                  <a:lnTo>
                    <a:pt x="52" y="1266"/>
                  </a:lnTo>
                  <a:lnTo>
                    <a:pt x="156" y="1421"/>
                  </a:lnTo>
                  <a:lnTo>
                    <a:pt x="259" y="1576"/>
                  </a:lnTo>
                  <a:lnTo>
                    <a:pt x="388" y="1679"/>
                  </a:lnTo>
                  <a:lnTo>
                    <a:pt x="543" y="1756"/>
                  </a:lnTo>
                  <a:lnTo>
                    <a:pt x="724" y="1808"/>
                  </a:lnTo>
                  <a:lnTo>
                    <a:pt x="905" y="1834"/>
                  </a:lnTo>
                  <a:lnTo>
                    <a:pt x="1085" y="1808"/>
                  </a:lnTo>
                  <a:lnTo>
                    <a:pt x="1266" y="1756"/>
                  </a:lnTo>
                  <a:lnTo>
                    <a:pt x="1421" y="1679"/>
                  </a:lnTo>
                  <a:lnTo>
                    <a:pt x="1550" y="1576"/>
                  </a:lnTo>
                  <a:lnTo>
                    <a:pt x="1679" y="1421"/>
                  </a:lnTo>
                  <a:lnTo>
                    <a:pt x="1757" y="1266"/>
                  </a:lnTo>
                  <a:lnTo>
                    <a:pt x="1808" y="1111"/>
                  </a:lnTo>
                  <a:lnTo>
                    <a:pt x="1834" y="904"/>
                  </a:lnTo>
                  <a:lnTo>
                    <a:pt x="1808" y="723"/>
                  </a:lnTo>
                  <a:lnTo>
                    <a:pt x="1757" y="568"/>
                  </a:lnTo>
                  <a:lnTo>
                    <a:pt x="1679" y="413"/>
                  </a:lnTo>
                  <a:lnTo>
                    <a:pt x="1550" y="259"/>
                  </a:lnTo>
                  <a:lnTo>
                    <a:pt x="1421" y="155"/>
                  </a:lnTo>
                  <a:lnTo>
                    <a:pt x="1266" y="78"/>
                  </a:lnTo>
                  <a:lnTo>
                    <a:pt x="1085" y="26"/>
                  </a:lnTo>
                  <a:lnTo>
                    <a:pt x="90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68"/>
            <p:cNvSpPr/>
            <p:nvPr/>
          </p:nvSpPr>
          <p:spPr>
            <a:xfrm>
              <a:off x="7274700" y="1506225"/>
              <a:ext cx="45850" cy="45850"/>
            </a:xfrm>
            <a:custGeom>
              <a:rect b="b" l="l" r="r" t="t"/>
              <a:pathLst>
                <a:path extrusionOk="0" h="1834" w="1834">
                  <a:moveTo>
                    <a:pt x="1033" y="620"/>
                  </a:moveTo>
                  <a:lnTo>
                    <a:pt x="1136" y="698"/>
                  </a:lnTo>
                  <a:lnTo>
                    <a:pt x="1214" y="801"/>
                  </a:lnTo>
                  <a:lnTo>
                    <a:pt x="1214" y="904"/>
                  </a:lnTo>
                  <a:lnTo>
                    <a:pt x="1214" y="1033"/>
                  </a:lnTo>
                  <a:lnTo>
                    <a:pt x="1136" y="1137"/>
                  </a:lnTo>
                  <a:lnTo>
                    <a:pt x="1033" y="1188"/>
                  </a:lnTo>
                  <a:lnTo>
                    <a:pt x="930" y="1214"/>
                  </a:lnTo>
                  <a:lnTo>
                    <a:pt x="801" y="1188"/>
                  </a:lnTo>
                  <a:lnTo>
                    <a:pt x="697" y="1137"/>
                  </a:lnTo>
                  <a:lnTo>
                    <a:pt x="646" y="1033"/>
                  </a:lnTo>
                  <a:lnTo>
                    <a:pt x="620" y="904"/>
                  </a:lnTo>
                  <a:lnTo>
                    <a:pt x="646" y="801"/>
                  </a:lnTo>
                  <a:lnTo>
                    <a:pt x="697" y="698"/>
                  </a:lnTo>
                  <a:lnTo>
                    <a:pt x="801" y="620"/>
                  </a:lnTo>
                  <a:close/>
                  <a:moveTo>
                    <a:pt x="930" y="0"/>
                  </a:moveTo>
                  <a:lnTo>
                    <a:pt x="723" y="26"/>
                  </a:lnTo>
                  <a:lnTo>
                    <a:pt x="568" y="78"/>
                  </a:lnTo>
                  <a:lnTo>
                    <a:pt x="413" y="155"/>
                  </a:lnTo>
                  <a:lnTo>
                    <a:pt x="258" y="259"/>
                  </a:lnTo>
                  <a:lnTo>
                    <a:pt x="155" y="413"/>
                  </a:lnTo>
                  <a:lnTo>
                    <a:pt x="78" y="568"/>
                  </a:lnTo>
                  <a:lnTo>
                    <a:pt x="26" y="723"/>
                  </a:lnTo>
                  <a:lnTo>
                    <a:pt x="0" y="904"/>
                  </a:lnTo>
                  <a:lnTo>
                    <a:pt x="26" y="1111"/>
                  </a:lnTo>
                  <a:lnTo>
                    <a:pt x="78" y="1266"/>
                  </a:lnTo>
                  <a:lnTo>
                    <a:pt x="155" y="1421"/>
                  </a:lnTo>
                  <a:lnTo>
                    <a:pt x="258" y="1576"/>
                  </a:lnTo>
                  <a:lnTo>
                    <a:pt x="413" y="1679"/>
                  </a:lnTo>
                  <a:lnTo>
                    <a:pt x="568" y="1756"/>
                  </a:lnTo>
                  <a:lnTo>
                    <a:pt x="723" y="1808"/>
                  </a:lnTo>
                  <a:lnTo>
                    <a:pt x="930" y="1834"/>
                  </a:lnTo>
                  <a:lnTo>
                    <a:pt x="1111" y="1808"/>
                  </a:lnTo>
                  <a:lnTo>
                    <a:pt x="1266" y="1756"/>
                  </a:lnTo>
                  <a:lnTo>
                    <a:pt x="1420" y="1679"/>
                  </a:lnTo>
                  <a:lnTo>
                    <a:pt x="1575" y="1576"/>
                  </a:lnTo>
                  <a:lnTo>
                    <a:pt x="1679" y="1421"/>
                  </a:lnTo>
                  <a:lnTo>
                    <a:pt x="1756" y="1266"/>
                  </a:lnTo>
                  <a:lnTo>
                    <a:pt x="1808" y="1111"/>
                  </a:lnTo>
                  <a:lnTo>
                    <a:pt x="1834" y="904"/>
                  </a:lnTo>
                  <a:lnTo>
                    <a:pt x="1808" y="723"/>
                  </a:lnTo>
                  <a:lnTo>
                    <a:pt x="1756" y="568"/>
                  </a:lnTo>
                  <a:lnTo>
                    <a:pt x="1679" y="413"/>
                  </a:lnTo>
                  <a:lnTo>
                    <a:pt x="1575" y="259"/>
                  </a:lnTo>
                  <a:lnTo>
                    <a:pt x="1420" y="155"/>
                  </a:lnTo>
                  <a:lnTo>
                    <a:pt x="1266" y="78"/>
                  </a:lnTo>
                  <a:lnTo>
                    <a:pt x="1111" y="26"/>
                  </a:lnTo>
                  <a:lnTo>
                    <a:pt x="93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68"/>
            <p:cNvSpPr/>
            <p:nvPr/>
          </p:nvSpPr>
          <p:spPr>
            <a:xfrm>
              <a:off x="7209475" y="1521725"/>
              <a:ext cx="15525" cy="14875"/>
            </a:xfrm>
            <a:custGeom>
              <a:rect b="b" l="l" r="r" t="t"/>
              <a:pathLst>
                <a:path extrusionOk="0" h="595" w="621">
                  <a:moveTo>
                    <a:pt x="182" y="0"/>
                  </a:moveTo>
                  <a:lnTo>
                    <a:pt x="104" y="78"/>
                  </a:lnTo>
                  <a:lnTo>
                    <a:pt x="27" y="181"/>
                  </a:lnTo>
                  <a:lnTo>
                    <a:pt x="1" y="284"/>
                  </a:lnTo>
                  <a:lnTo>
                    <a:pt x="27" y="413"/>
                  </a:lnTo>
                  <a:lnTo>
                    <a:pt x="104" y="517"/>
                  </a:lnTo>
                  <a:lnTo>
                    <a:pt x="182" y="568"/>
                  </a:lnTo>
                  <a:lnTo>
                    <a:pt x="311" y="594"/>
                  </a:lnTo>
                  <a:lnTo>
                    <a:pt x="440" y="568"/>
                  </a:lnTo>
                  <a:lnTo>
                    <a:pt x="517" y="517"/>
                  </a:lnTo>
                  <a:lnTo>
                    <a:pt x="595" y="413"/>
                  </a:lnTo>
                  <a:lnTo>
                    <a:pt x="621" y="284"/>
                  </a:lnTo>
                  <a:lnTo>
                    <a:pt x="595" y="181"/>
                  </a:lnTo>
                  <a:lnTo>
                    <a:pt x="517" y="78"/>
                  </a:lnTo>
                  <a:lnTo>
                    <a:pt x="44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68"/>
            <p:cNvSpPr/>
            <p:nvPr/>
          </p:nvSpPr>
          <p:spPr>
            <a:xfrm>
              <a:off x="7055825" y="1397750"/>
              <a:ext cx="15525" cy="14875"/>
            </a:xfrm>
            <a:custGeom>
              <a:rect b="b" l="l" r="r" t="t"/>
              <a:pathLst>
                <a:path extrusionOk="0" h="595" w="621">
                  <a:moveTo>
                    <a:pt x="233" y="1"/>
                  </a:moveTo>
                  <a:lnTo>
                    <a:pt x="130" y="52"/>
                  </a:lnTo>
                  <a:lnTo>
                    <a:pt x="52" y="156"/>
                  </a:lnTo>
                  <a:lnTo>
                    <a:pt x="1" y="259"/>
                  </a:lnTo>
                  <a:lnTo>
                    <a:pt x="26" y="388"/>
                  </a:lnTo>
                  <a:lnTo>
                    <a:pt x="78" y="491"/>
                  </a:lnTo>
                  <a:lnTo>
                    <a:pt x="130" y="543"/>
                  </a:lnTo>
                  <a:lnTo>
                    <a:pt x="181" y="569"/>
                  </a:lnTo>
                  <a:lnTo>
                    <a:pt x="310" y="595"/>
                  </a:lnTo>
                  <a:lnTo>
                    <a:pt x="414" y="595"/>
                  </a:lnTo>
                  <a:lnTo>
                    <a:pt x="517" y="543"/>
                  </a:lnTo>
                  <a:lnTo>
                    <a:pt x="595" y="440"/>
                  </a:lnTo>
                  <a:lnTo>
                    <a:pt x="620" y="337"/>
                  </a:lnTo>
                  <a:lnTo>
                    <a:pt x="620" y="207"/>
                  </a:lnTo>
                  <a:lnTo>
                    <a:pt x="543" y="104"/>
                  </a:lnTo>
                  <a:lnTo>
                    <a:pt x="465" y="27"/>
                  </a:lnTo>
                  <a:lnTo>
                    <a:pt x="33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23" name="Google Shape;2323;p68"/>
          <p:cNvGrpSpPr/>
          <p:nvPr/>
        </p:nvGrpSpPr>
        <p:grpSpPr>
          <a:xfrm>
            <a:off x="1463355" y="1361283"/>
            <a:ext cx="455388" cy="457191"/>
            <a:chOff x="988325" y="1988500"/>
            <a:chExt cx="391900" cy="391900"/>
          </a:xfrm>
        </p:grpSpPr>
        <p:sp>
          <p:nvSpPr>
            <p:cNvPr id="2324" name="Google Shape;2324;p68"/>
            <p:cNvSpPr/>
            <p:nvPr/>
          </p:nvSpPr>
          <p:spPr>
            <a:xfrm>
              <a:off x="988325" y="1988500"/>
              <a:ext cx="391900" cy="391900"/>
            </a:xfrm>
            <a:custGeom>
              <a:rect b="b" l="l" r="r" t="t"/>
              <a:pathLst>
                <a:path extrusionOk="0" h="15676" w="15676">
                  <a:moveTo>
                    <a:pt x="12190" y="620"/>
                  </a:moveTo>
                  <a:lnTo>
                    <a:pt x="12422" y="646"/>
                  </a:lnTo>
                  <a:lnTo>
                    <a:pt x="12654" y="697"/>
                  </a:lnTo>
                  <a:lnTo>
                    <a:pt x="12887" y="775"/>
                  </a:lnTo>
                  <a:lnTo>
                    <a:pt x="13119" y="852"/>
                  </a:lnTo>
                  <a:lnTo>
                    <a:pt x="13352" y="956"/>
                  </a:lnTo>
                  <a:lnTo>
                    <a:pt x="13093" y="1885"/>
                  </a:lnTo>
                  <a:lnTo>
                    <a:pt x="12861" y="1756"/>
                  </a:lnTo>
                  <a:lnTo>
                    <a:pt x="12629" y="1653"/>
                  </a:lnTo>
                  <a:lnTo>
                    <a:pt x="12396" y="1576"/>
                  </a:lnTo>
                  <a:lnTo>
                    <a:pt x="12164" y="1550"/>
                  </a:lnTo>
                  <a:lnTo>
                    <a:pt x="11441" y="646"/>
                  </a:lnTo>
                  <a:lnTo>
                    <a:pt x="11699" y="620"/>
                  </a:lnTo>
                  <a:close/>
                  <a:moveTo>
                    <a:pt x="13868" y="1317"/>
                  </a:moveTo>
                  <a:lnTo>
                    <a:pt x="14126" y="1550"/>
                  </a:lnTo>
                  <a:lnTo>
                    <a:pt x="14359" y="1834"/>
                  </a:lnTo>
                  <a:lnTo>
                    <a:pt x="14565" y="2092"/>
                  </a:lnTo>
                  <a:lnTo>
                    <a:pt x="14746" y="2376"/>
                  </a:lnTo>
                  <a:lnTo>
                    <a:pt x="14875" y="2686"/>
                  </a:lnTo>
                  <a:lnTo>
                    <a:pt x="14101" y="3306"/>
                  </a:lnTo>
                  <a:lnTo>
                    <a:pt x="14049" y="3048"/>
                  </a:lnTo>
                  <a:lnTo>
                    <a:pt x="13920" y="2815"/>
                  </a:lnTo>
                  <a:lnTo>
                    <a:pt x="13791" y="2557"/>
                  </a:lnTo>
                  <a:lnTo>
                    <a:pt x="13610" y="2350"/>
                  </a:lnTo>
                  <a:lnTo>
                    <a:pt x="13868" y="1317"/>
                  </a:lnTo>
                  <a:close/>
                  <a:moveTo>
                    <a:pt x="8806" y="4106"/>
                  </a:moveTo>
                  <a:lnTo>
                    <a:pt x="8652" y="4468"/>
                  </a:lnTo>
                  <a:lnTo>
                    <a:pt x="8548" y="4829"/>
                  </a:lnTo>
                  <a:lnTo>
                    <a:pt x="7851" y="4158"/>
                  </a:lnTo>
                  <a:lnTo>
                    <a:pt x="8806" y="4106"/>
                  </a:lnTo>
                  <a:close/>
                  <a:moveTo>
                    <a:pt x="15056" y="3332"/>
                  </a:moveTo>
                  <a:lnTo>
                    <a:pt x="15082" y="3667"/>
                  </a:lnTo>
                  <a:lnTo>
                    <a:pt x="15056" y="4003"/>
                  </a:lnTo>
                  <a:lnTo>
                    <a:pt x="15030" y="4287"/>
                  </a:lnTo>
                  <a:lnTo>
                    <a:pt x="14953" y="4571"/>
                  </a:lnTo>
                  <a:lnTo>
                    <a:pt x="14875" y="4855"/>
                  </a:lnTo>
                  <a:lnTo>
                    <a:pt x="14746" y="5113"/>
                  </a:lnTo>
                  <a:lnTo>
                    <a:pt x="13791" y="5010"/>
                  </a:lnTo>
                  <a:lnTo>
                    <a:pt x="13894" y="4778"/>
                  </a:lnTo>
                  <a:lnTo>
                    <a:pt x="13997" y="4545"/>
                  </a:lnTo>
                  <a:lnTo>
                    <a:pt x="14075" y="4313"/>
                  </a:lnTo>
                  <a:lnTo>
                    <a:pt x="14126" y="4080"/>
                  </a:lnTo>
                  <a:lnTo>
                    <a:pt x="15056" y="3332"/>
                  </a:lnTo>
                  <a:close/>
                  <a:moveTo>
                    <a:pt x="6999" y="4261"/>
                  </a:moveTo>
                  <a:lnTo>
                    <a:pt x="7076" y="4287"/>
                  </a:lnTo>
                  <a:lnTo>
                    <a:pt x="7154" y="4339"/>
                  </a:lnTo>
                  <a:lnTo>
                    <a:pt x="7231" y="4390"/>
                  </a:lnTo>
                  <a:lnTo>
                    <a:pt x="7903" y="5062"/>
                  </a:lnTo>
                  <a:lnTo>
                    <a:pt x="6870" y="5346"/>
                  </a:lnTo>
                  <a:lnTo>
                    <a:pt x="6560" y="5036"/>
                  </a:lnTo>
                  <a:lnTo>
                    <a:pt x="6508" y="4959"/>
                  </a:lnTo>
                  <a:lnTo>
                    <a:pt x="6482" y="4881"/>
                  </a:lnTo>
                  <a:lnTo>
                    <a:pt x="6456" y="4804"/>
                  </a:lnTo>
                  <a:lnTo>
                    <a:pt x="6431" y="4726"/>
                  </a:lnTo>
                  <a:lnTo>
                    <a:pt x="6456" y="4623"/>
                  </a:lnTo>
                  <a:lnTo>
                    <a:pt x="6482" y="4545"/>
                  </a:lnTo>
                  <a:lnTo>
                    <a:pt x="6508" y="4468"/>
                  </a:lnTo>
                  <a:lnTo>
                    <a:pt x="6560" y="4390"/>
                  </a:lnTo>
                  <a:lnTo>
                    <a:pt x="6637" y="4339"/>
                  </a:lnTo>
                  <a:lnTo>
                    <a:pt x="6715" y="4287"/>
                  </a:lnTo>
                  <a:lnTo>
                    <a:pt x="6818" y="4261"/>
                  </a:lnTo>
                  <a:close/>
                  <a:moveTo>
                    <a:pt x="5914" y="5346"/>
                  </a:moveTo>
                  <a:lnTo>
                    <a:pt x="5992" y="5372"/>
                  </a:lnTo>
                  <a:lnTo>
                    <a:pt x="6069" y="5423"/>
                  </a:lnTo>
                  <a:lnTo>
                    <a:pt x="6147" y="5475"/>
                  </a:lnTo>
                  <a:lnTo>
                    <a:pt x="6818" y="6146"/>
                  </a:lnTo>
                  <a:lnTo>
                    <a:pt x="5785" y="6431"/>
                  </a:lnTo>
                  <a:lnTo>
                    <a:pt x="5501" y="6121"/>
                  </a:lnTo>
                  <a:lnTo>
                    <a:pt x="5423" y="6043"/>
                  </a:lnTo>
                  <a:lnTo>
                    <a:pt x="5398" y="5966"/>
                  </a:lnTo>
                  <a:lnTo>
                    <a:pt x="5372" y="5888"/>
                  </a:lnTo>
                  <a:lnTo>
                    <a:pt x="5346" y="5811"/>
                  </a:lnTo>
                  <a:lnTo>
                    <a:pt x="5372" y="5707"/>
                  </a:lnTo>
                  <a:lnTo>
                    <a:pt x="5398" y="5630"/>
                  </a:lnTo>
                  <a:lnTo>
                    <a:pt x="5423" y="5552"/>
                  </a:lnTo>
                  <a:lnTo>
                    <a:pt x="5501" y="5475"/>
                  </a:lnTo>
                  <a:lnTo>
                    <a:pt x="5553" y="5423"/>
                  </a:lnTo>
                  <a:lnTo>
                    <a:pt x="5630" y="5372"/>
                  </a:lnTo>
                  <a:lnTo>
                    <a:pt x="5733" y="5346"/>
                  </a:lnTo>
                  <a:close/>
                  <a:moveTo>
                    <a:pt x="8393" y="5578"/>
                  </a:moveTo>
                  <a:lnTo>
                    <a:pt x="9194" y="6379"/>
                  </a:lnTo>
                  <a:lnTo>
                    <a:pt x="8161" y="6637"/>
                  </a:lnTo>
                  <a:lnTo>
                    <a:pt x="7360" y="5837"/>
                  </a:lnTo>
                  <a:lnTo>
                    <a:pt x="8393" y="5578"/>
                  </a:lnTo>
                  <a:close/>
                  <a:moveTo>
                    <a:pt x="12138" y="2144"/>
                  </a:moveTo>
                  <a:lnTo>
                    <a:pt x="12293" y="2195"/>
                  </a:lnTo>
                  <a:lnTo>
                    <a:pt x="12422" y="2221"/>
                  </a:lnTo>
                  <a:lnTo>
                    <a:pt x="12551" y="2299"/>
                  </a:lnTo>
                  <a:lnTo>
                    <a:pt x="12809" y="2454"/>
                  </a:lnTo>
                  <a:lnTo>
                    <a:pt x="13042" y="2634"/>
                  </a:lnTo>
                  <a:lnTo>
                    <a:pt x="13248" y="2893"/>
                  </a:lnTo>
                  <a:lnTo>
                    <a:pt x="13403" y="3125"/>
                  </a:lnTo>
                  <a:lnTo>
                    <a:pt x="13481" y="3383"/>
                  </a:lnTo>
                  <a:lnTo>
                    <a:pt x="13532" y="3616"/>
                  </a:lnTo>
                  <a:lnTo>
                    <a:pt x="13532" y="3874"/>
                  </a:lnTo>
                  <a:lnTo>
                    <a:pt x="13481" y="4132"/>
                  </a:lnTo>
                  <a:lnTo>
                    <a:pt x="13403" y="4365"/>
                  </a:lnTo>
                  <a:lnTo>
                    <a:pt x="13300" y="4597"/>
                  </a:lnTo>
                  <a:lnTo>
                    <a:pt x="13145" y="4855"/>
                  </a:lnTo>
                  <a:lnTo>
                    <a:pt x="12964" y="5062"/>
                  </a:lnTo>
                  <a:lnTo>
                    <a:pt x="12783" y="5268"/>
                  </a:lnTo>
                  <a:lnTo>
                    <a:pt x="12577" y="5475"/>
                  </a:lnTo>
                  <a:lnTo>
                    <a:pt x="12370" y="5682"/>
                  </a:lnTo>
                  <a:lnTo>
                    <a:pt x="12164" y="5837"/>
                  </a:lnTo>
                  <a:lnTo>
                    <a:pt x="11725" y="6121"/>
                  </a:lnTo>
                  <a:lnTo>
                    <a:pt x="11053" y="6431"/>
                  </a:lnTo>
                  <a:lnTo>
                    <a:pt x="10692" y="6560"/>
                  </a:lnTo>
                  <a:lnTo>
                    <a:pt x="10330" y="6637"/>
                  </a:lnTo>
                  <a:lnTo>
                    <a:pt x="9039" y="5346"/>
                  </a:lnTo>
                  <a:lnTo>
                    <a:pt x="9116" y="5062"/>
                  </a:lnTo>
                  <a:lnTo>
                    <a:pt x="9194" y="4778"/>
                  </a:lnTo>
                  <a:lnTo>
                    <a:pt x="9297" y="4494"/>
                  </a:lnTo>
                  <a:lnTo>
                    <a:pt x="9426" y="4210"/>
                  </a:lnTo>
                  <a:lnTo>
                    <a:pt x="9581" y="3951"/>
                  </a:lnTo>
                  <a:lnTo>
                    <a:pt x="9736" y="3693"/>
                  </a:lnTo>
                  <a:lnTo>
                    <a:pt x="9917" y="3435"/>
                  </a:lnTo>
                  <a:lnTo>
                    <a:pt x="10098" y="3202"/>
                  </a:lnTo>
                  <a:lnTo>
                    <a:pt x="10278" y="2996"/>
                  </a:lnTo>
                  <a:lnTo>
                    <a:pt x="10485" y="2815"/>
                  </a:lnTo>
                  <a:lnTo>
                    <a:pt x="10692" y="2634"/>
                  </a:lnTo>
                  <a:lnTo>
                    <a:pt x="10924" y="2454"/>
                  </a:lnTo>
                  <a:lnTo>
                    <a:pt x="11182" y="2324"/>
                  </a:lnTo>
                  <a:lnTo>
                    <a:pt x="11441" y="2221"/>
                  </a:lnTo>
                  <a:lnTo>
                    <a:pt x="11699" y="2169"/>
                  </a:lnTo>
                  <a:lnTo>
                    <a:pt x="11983" y="2144"/>
                  </a:lnTo>
                  <a:close/>
                  <a:moveTo>
                    <a:pt x="13352" y="5578"/>
                  </a:moveTo>
                  <a:lnTo>
                    <a:pt x="14436" y="5707"/>
                  </a:lnTo>
                  <a:lnTo>
                    <a:pt x="14152" y="6069"/>
                  </a:lnTo>
                  <a:lnTo>
                    <a:pt x="13816" y="6431"/>
                  </a:lnTo>
                  <a:lnTo>
                    <a:pt x="13403" y="6818"/>
                  </a:lnTo>
                  <a:lnTo>
                    <a:pt x="12474" y="6379"/>
                  </a:lnTo>
                  <a:lnTo>
                    <a:pt x="12835" y="6095"/>
                  </a:lnTo>
                  <a:lnTo>
                    <a:pt x="13171" y="5785"/>
                  </a:lnTo>
                  <a:lnTo>
                    <a:pt x="13352" y="5578"/>
                  </a:lnTo>
                  <a:close/>
                  <a:moveTo>
                    <a:pt x="4829" y="6431"/>
                  </a:moveTo>
                  <a:lnTo>
                    <a:pt x="4907" y="6456"/>
                  </a:lnTo>
                  <a:lnTo>
                    <a:pt x="4984" y="6508"/>
                  </a:lnTo>
                  <a:lnTo>
                    <a:pt x="5062" y="6560"/>
                  </a:lnTo>
                  <a:lnTo>
                    <a:pt x="5733" y="7231"/>
                  </a:lnTo>
                  <a:lnTo>
                    <a:pt x="4700" y="7515"/>
                  </a:lnTo>
                  <a:lnTo>
                    <a:pt x="4416" y="7205"/>
                  </a:lnTo>
                  <a:lnTo>
                    <a:pt x="4365" y="7128"/>
                  </a:lnTo>
                  <a:lnTo>
                    <a:pt x="4313" y="7050"/>
                  </a:lnTo>
                  <a:lnTo>
                    <a:pt x="4287" y="6973"/>
                  </a:lnTo>
                  <a:lnTo>
                    <a:pt x="4287" y="6870"/>
                  </a:lnTo>
                  <a:lnTo>
                    <a:pt x="4287" y="6792"/>
                  </a:lnTo>
                  <a:lnTo>
                    <a:pt x="4313" y="6715"/>
                  </a:lnTo>
                  <a:lnTo>
                    <a:pt x="4365" y="6637"/>
                  </a:lnTo>
                  <a:lnTo>
                    <a:pt x="4416" y="6560"/>
                  </a:lnTo>
                  <a:lnTo>
                    <a:pt x="4494" y="6508"/>
                  </a:lnTo>
                  <a:lnTo>
                    <a:pt x="4571" y="6456"/>
                  </a:lnTo>
                  <a:lnTo>
                    <a:pt x="4649" y="6431"/>
                  </a:lnTo>
                  <a:close/>
                  <a:moveTo>
                    <a:pt x="7334" y="6663"/>
                  </a:moveTo>
                  <a:lnTo>
                    <a:pt x="8109" y="7463"/>
                  </a:lnTo>
                  <a:lnTo>
                    <a:pt x="7076" y="7722"/>
                  </a:lnTo>
                  <a:lnTo>
                    <a:pt x="6301" y="6921"/>
                  </a:lnTo>
                  <a:lnTo>
                    <a:pt x="7334" y="6663"/>
                  </a:lnTo>
                  <a:close/>
                  <a:moveTo>
                    <a:pt x="11854" y="6740"/>
                  </a:moveTo>
                  <a:lnTo>
                    <a:pt x="12835" y="7231"/>
                  </a:lnTo>
                  <a:lnTo>
                    <a:pt x="12525" y="7412"/>
                  </a:lnTo>
                  <a:lnTo>
                    <a:pt x="12215" y="7593"/>
                  </a:lnTo>
                  <a:lnTo>
                    <a:pt x="11905" y="7748"/>
                  </a:lnTo>
                  <a:lnTo>
                    <a:pt x="11570" y="7877"/>
                  </a:lnTo>
                  <a:lnTo>
                    <a:pt x="10847" y="7154"/>
                  </a:lnTo>
                  <a:lnTo>
                    <a:pt x="11363" y="6973"/>
                  </a:lnTo>
                  <a:lnTo>
                    <a:pt x="11854" y="6740"/>
                  </a:lnTo>
                  <a:close/>
                  <a:moveTo>
                    <a:pt x="9710" y="6870"/>
                  </a:moveTo>
                  <a:lnTo>
                    <a:pt x="10485" y="7670"/>
                  </a:lnTo>
                  <a:lnTo>
                    <a:pt x="9478" y="7928"/>
                  </a:lnTo>
                  <a:lnTo>
                    <a:pt x="8677" y="7128"/>
                  </a:lnTo>
                  <a:lnTo>
                    <a:pt x="9710" y="6870"/>
                  </a:lnTo>
                  <a:close/>
                  <a:moveTo>
                    <a:pt x="6250" y="7748"/>
                  </a:moveTo>
                  <a:lnTo>
                    <a:pt x="7025" y="8522"/>
                  </a:lnTo>
                  <a:lnTo>
                    <a:pt x="5992" y="8806"/>
                  </a:lnTo>
                  <a:lnTo>
                    <a:pt x="5217" y="8006"/>
                  </a:lnTo>
                  <a:lnTo>
                    <a:pt x="6250" y="7748"/>
                  </a:lnTo>
                  <a:close/>
                  <a:moveTo>
                    <a:pt x="4132" y="7799"/>
                  </a:moveTo>
                  <a:lnTo>
                    <a:pt x="4855" y="8522"/>
                  </a:lnTo>
                  <a:lnTo>
                    <a:pt x="4365" y="8703"/>
                  </a:lnTo>
                  <a:lnTo>
                    <a:pt x="3848" y="8910"/>
                  </a:lnTo>
                  <a:lnTo>
                    <a:pt x="2867" y="8445"/>
                  </a:lnTo>
                  <a:lnTo>
                    <a:pt x="3177" y="8264"/>
                  </a:lnTo>
                  <a:lnTo>
                    <a:pt x="3487" y="8083"/>
                  </a:lnTo>
                  <a:lnTo>
                    <a:pt x="3796" y="7928"/>
                  </a:lnTo>
                  <a:lnTo>
                    <a:pt x="4132" y="7799"/>
                  </a:lnTo>
                  <a:close/>
                  <a:moveTo>
                    <a:pt x="8626" y="7954"/>
                  </a:moveTo>
                  <a:lnTo>
                    <a:pt x="9426" y="8755"/>
                  </a:lnTo>
                  <a:lnTo>
                    <a:pt x="8393" y="9013"/>
                  </a:lnTo>
                  <a:lnTo>
                    <a:pt x="7593" y="8212"/>
                  </a:lnTo>
                  <a:lnTo>
                    <a:pt x="8626" y="7954"/>
                  </a:lnTo>
                  <a:close/>
                  <a:moveTo>
                    <a:pt x="11002" y="8161"/>
                  </a:moveTo>
                  <a:lnTo>
                    <a:pt x="11286" y="8445"/>
                  </a:lnTo>
                  <a:lnTo>
                    <a:pt x="11286" y="8471"/>
                  </a:lnTo>
                  <a:lnTo>
                    <a:pt x="11363" y="8548"/>
                  </a:lnTo>
                  <a:lnTo>
                    <a:pt x="11389" y="8626"/>
                  </a:lnTo>
                  <a:lnTo>
                    <a:pt x="11415" y="8703"/>
                  </a:lnTo>
                  <a:lnTo>
                    <a:pt x="11441" y="8781"/>
                  </a:lnTo>
                  <a:lnTo>
                    <a:pt x="11415" y="8884"/>
                  </a:lnTo>
                  <a:lnTo>
                    <a:pt x="11389" y="8961"/>
                  </a:lnTo>
                  <a:lnTo>
                    <a:pt x="11363" y="9039"/>
                  </a:lnTo>
                  <a:lnTo>
                    <a:pt x="11286" y="9116"/>
                  </a:lnTo>
                  <a:lnTo>
                    <a:pt x="11234" y="9168"/>
                  </a:lnTo>
                  <a:lnTo>
                    <a:pt x="11157" y="9220"/>
                  </a:lnTo>
                  <a:lnTo>
                    <a:pt x="11053" y="9245"/>
                  </a:lnTo>
                  <a:lnTo>
                    <a:pt x="10872" y="9245"/>
                  </a:lnTo>
                  <a:lnTo>
                    <a:pt x="10795" y="9220"/>
                  </a:lnTo>
                  <a:lnTo>
                    <a:pt x="10718" y="9168"/>
                  </a:lnTo>
                  <a:lnTo>
                    <a:pt x="10640" y="9116"/>
                  </a:lnTo>
                  <a:lnTo>
                    <a:pt x="9969" y="8445"/>
                  </a:lnTo>
                  <a:lnTo>
                    <a:pt x="11002" y="8161"/>
                  </a:lnTo>
                  <a:close/>
                  <a:moveTo>
                    <a:pt x="2299" y="8858"/>
                  </a:moveTo>
                  <a:lnTo>
                    <a:pt x="3228" y="9297"/>
                  </a:lnTo>
                  <a:lnTo>
                    <a:pt x="2867" y="9581"/>
                  </a:lnTo>
                  <a:lnTo>
                    <a:pt x="2531" y="9891"/>
                  </a:lnTo>
                  <a:lnTo>
                    <a:pt x="2350" y="10098"/>
                  </a:lnTo>
                  <a:lnTo>
                    <a:pt x="1266" y="9968"/>
                  </a:lnTo>
                  <a:lnTo>
                    <a:pt x="1550" y="9607"/>
                  </a:lnTo>
                  <a:lnTo>
                    <a:pt x="1885" y="9245"/>
                  </a:lnTo>
                  <a:lnTo>
                    <a:pt x="2299" y="8858"/>
                  </a:lnTo>
                  <a:close/>
                  <a:moveTo>
                    <a:pt x="7541" y="9039"/>
                  </a:moveTo>
                  <a:lnTo>
                    <a:pt x="8342" y="9839"/>
                  </a:lnTo>
                  <a:lnTo>
                    <a:pt x="7309" y="10098"/>
                  </a:lnTo>
                  <a:lnTo>
                    <a:pt x="6508" y="9297"/>
                  </a:lnTo>
                  <a:lnTo>
                    <a:pt x="7541" y="9039"/>
                  </a:lnTo>
                  <a:close/>
                  <a:moveTo>
                    <a:pt x="9917" y="9245"/>
                  </a:moveTo>
                  <a:lnTo>
                    <a:pt x="10227" y="9555"/>
                  </a:lnTo>
                  <a:lnTo>
                    <a:pt x="10278" y="9607"/>
                  </a:lnTo>
                  <a:lnTo>
                    <a:pt x="10304" y="9710"/>
                  </a:lnTo>
                  <a:lnTo>
                    <a:pt x="10330" y="9788"/>
                  </a:lnTo>
                  <a:lnTo>
                    <a:pt x="10356" y="9865"/>
                  </a:lnTo>
                  <a:lnTo>
                    <a:pt x="10330" y="9968"/>
                  </a:lnTo>
                  <a:lnTo>
                    <a:pt x="10304" y="10046"/>
                  </a:lnTo>
                  <a:lnTo>
                    <a:pt x="10278" y="10123"/>
                  </a:lnTo>
                  <a:lnTo>
                    <a:pt x="10227" y="10201"/>
                  </a:lnTo>
                  <a:lnTo>
                    <a:pt x="10149" y="10253"/>
                  </a:lnTo>
                  <a:lnTo>
                    <a:pt x="10072" y="10304"/>
                  </a:lnTo>
                  <a:lnTo>
                    <a:pt x="9969" y="10330"/>
                  </a:lnTo>
                  <a:lnTo>
                    <a:pt x="9814" y="10330"/>
                  </a:lnTo>
                  <a:lnTo>
                    <a:pt x="9710" y="10304"/>
                  </a:lnTo>
                  <a:lnTo>
                    <a:pt x="9633" y="10253"/>
                  </a:lnTo>
                  <a:lnTo>
                    <a:pt x="9555" y="10201"/>
                  </a:lnTo>
                  <a:lnTo>
                    <a:pt x="8884" y="9529"/>
                  </a:lnTo>
                  <a:lnTo>
                    <a:pt x="9917" y="9245"/>
                  </a:lnTo>
                  <a:close/>
                  <a:moveTo>
                    <a:pt x="8832" y="10330"/>
                  </a:moveTo>
                  <a:lnTo>
                    <a:pt x="9142" y="10640"/>
                  </a:lnTo>
                  <a:lnTo>
                    <a:pt x="9194" y="10692"/>
                  </a:lnTo>
                  <a:lnTo>
                    <a:pt x="9220" y="10769"/>
                  </a:lnTo>
                  <a:lnTo>
                    <a:pt x="9246" y="10872"/>
                  </a:lnTo>
                  <a:lnTo>
                    <a:pt x="9271" y="10950"/>
                  </a:lnTo>
                  <a:lnTo>
                    <a:pt x="9246" y="11053"/>
                  </a:lnTo>
                  <a:lnTo>
                    <a:pt x="9220" y="11131"/>
                  </a:lnTo>
                  <a:lnTo>
                    <a:pt x="9194" y="11208"/>
                  </a:lnTo>
                  <a:lnTo>
                    <a:pt x="9142" y="11286"/>
                  </a:lnTo>
                  <a:lnTo>
                    <a:pt x="9065" y="11337"/>
                  </a:lnTo>
                  <a:lnTo>
                    <a:pt x="8987" y="11389"/>
                  </a:lnTo>
                  <a:lnTo>
                    <a:pt x="8884" y="11415"/>
                  </a:lnTo>
                  <a:lnTo>
                    <a:pt x="8729" y="11415"/>
                  </a:lnTo>
                  <a:lnTo>
                    <a:pt x="8626" y="11389"/>
                  </a:lnTo>
                  <a:lnTo>
                    <a:pt x="8548" y="11337"/>
                  </a:lnTo>
                  <a:lnTo>
                    <a:pt x="8497" y="11286"/>
                  </a:lnTo>
                  <a:lnTo>
                    <a:pt x="7799" y="10588"/>
                  </a:lnTo>
                  <a:lnTo>
                    <a:pt x="8832" y="10330"/>
                  </a:lnTo>
                  <a:close/>
                  <a:moveTo>
                    <a:pt x="7180" y="10821"/>
                  </a:moveTo>
                  <a:lnTo>
                    <a:pt x="7851" y="11518"/>
                  </a:lnTo>
                  <a:lnTo>
                    <a:pt x="6895" y="11544"/>
                  </a:lnTo>
                  <a:lnTo>
                    <a:pt x="7050" y="11182"/>
                  </a:lnTo>
                  <a:lnTo>
                    <a:pt x="7180" y="10821"/>
                  </a:lnTo>
                  <a:close/>
                  <a:moveTo>
                    <a:pt x="956" y="10562"/>
                  </a:moveTo>
                  <a:lnTo>
                    <a:pt x="1937" y="10666"/>
                  </a:lnTo>
                  <a:lnTo>
                    <a:pt x="1808" y="10898"/>
                  </a:lnTo>
                  <a:lnTo>
                    <a:pt x="1705" y="11131"/>
                  </a:lnTo>
                  <a:lnTo>
                    <a:pt x="1627" y="11363"/>
                  </a:lnTo>
                  <a:lnTo>
                    <a:pt x="1576" y="11595"/>
                  </a:lnTo>
                  <a:lnTo>
                    <a:pt x="646" y="12344"/>
                  </a:lnTo>
                  <a:lnTo>
                    <a:pt x="620" y="12009"/>
                  </a:lnTo>
                  <a:lnTo>
                    <a:pt x="646" y="11673"/>
                  </a:lnTo>
                  <a:lnTo>
                    <a:pt x="672" y="11389"/>
                  </a:lnTo>
                  <a:lnTo>
                    <a:pt x="749" y="11105"/>
                  </a:lnTo>
                  <a:lnTo>
                    <a:pt x="827" y="10821"/>
                  </a:lnTo>
                  <a:lnTo>
                    <a:pt x="956" y="10562"/>
                  </a:lnTo>
                  <a:close/>
                  <a:moveTo>
                    <a:pt x="5372" y="9039"/>
                  </a:moveTo>
                  <a:lnTo>
                    <a:pt x="6663" y="10330"/>
                  </a:lnTo>
                  <a:lnTo>
                    <a:pt x="6586" y="10666"/>
                  </a:lnTo>
                  <a:lnTo>
                    <a:pt x="6456" y="11027"/>
                  </a:lnTo>
                  <a:lnTo>
                    <a:pt x="6327" y="11363"/>
                  </a:lnTo>
                  <a:lnTo>
                    <a:pt x="6147" y="11725"/>
                  </a:lnTo>
                  <a:lnTo>
                    <a:pt x="5811" y="12189"/>
                  </a:lnTo>
                  <a:lnTo>
                    <a:pt x="5630" y="12422"/>
                  </a:lnTo>
                  <a:lnTo>
                    <a:pt x="5449" y="12628"/>
                  </a:lnTo>
                  <a:lnTo>
                    <a:pt x="5243" y="12835"/>
                  </a:lnTo>
                  <a:lnTo>
                    <a:pt x="5036" y="13016"/>
                  </a:lnTo>
                  <a:lnTo>
                    <a:pt x="4778" y="13197"/>
                  </a:lnTo>
                  <a:lnTo>
                    <a:pt x="4520" y="13351"/>
                  </a:lnTo>
                  <a:lnTo>
                    <a:pt x="4287" y="13429"/>
                  </a:lnTo>
                  <a:lnTo>
                    <a:pt x="4029" y="13506"/>
                  </a:lnTo>
                  <a:lnTo>
                    <a:pt x="3538" y="13506"/>
                  </a:lnTo>
                  <a:lnTo>
                    <a:pt x="3306" y="13429"/>
                  </a:lnTo>
                  <a:lnTo>
                    <a:pt x="3073" y="13351"/>
                  </a:lnTo>
                  <a:lnTo>
                    <a:pt x="2867" y="13197"/>
                  </a:lnTo>
                  <a:lnTo>
                    <a:pt x="2660" y="13042"/>
                  </a:lnTo>
                  <a:lnTo>
                    <a:pt x="2531" y="12912"/>
                  </a:lnTo>
                  <a:lnTo>
                    <a:pt x="2428" y="12758"/>
                  </a:lnTo>
                  <a:lnTo>
                    <a:pt x="2350" y="12628"/>
                  </a:lnTo>
                  <a:lnTo>
                    <a:pt x="2273" y="12473"/>
                  </a:lnTo>
                  <a:lnTo>
                    <a:pt x="2221" y="12319"/>
                  </a:lnTo>
                  <a:lnTo>
                    <a:pt x="2170" y="12138"/>
                  </a:lnTo>
                  <a:lnTo>
                    <a:pt x="2170" y="11983"/>
                  </a:lnTo>
                  <a:lnTo>
                    <a:pt x="2170" y="11802"/>
                  </a:lnTo>
                  <a:lnTo>
                    <a:pt x="2195" y="11621"/>
                  </a:lnTo>
                  <a:lnTo>
                    <a:pt x="2221" y="11466"/>
                  </a:lnTo>
                  <a:lnTo>
                    <a:pt x="2350" y="11156"/>
                  </a:lnTo>
                  <a:lnTo>
                    <a:pt x="2531" y="10847"/>
                  </a:lnTo>
                  <a:lnTo>
                    <a:pt x="2738" y="10588"/>
                  </a:lnTo>
                  <a:lnTo>
                    <a:pt x="2996" y="10304"/>
                  </a:lnTo>
                  <a:lnTo>
                    <a:pt x="3280" y="10020"/>
                  </a:lnTo>
                  <a:lnTo>
                    <a:pt x="3590" y="9788"/>
                  </a:lnTo>
                  <a:lnTo>
                    <a:pt x="3926" y="9581"/>
                  </a:lnTo>
                  <a:lnTo>
                    <a:pt x="4261" y="9400"/>
                  </a:lnTo>
                  <a:lnTo>
                    <a:pt x="4623" y="9245"/>
                  </a:lnTo>
                  <a:lnTo>
                    <a:pt x="4984" y="9116"/>
                  </a:lnTo>
                  <a:lnTo>
                    <a:pt x="5372" y="9039"/>
                  </a:lnTo>
                  <a:close/>
                  <a:moveTo>
                    <a:pt x="1601" y="12370"/>
                  </a:moveTo>
                  <a:lnTo>
                    <a:pt x="1679" y="12628"/>
                  </a:lnTo>
                  <a:lnTo>
                    <a:pt x="1782" y="12861"/>
                  </a:lnTo>
                  <a:lnTo>
                    <a:pt x="1911" y="13093"/>
                  </a:lnTo>
                  <a:lnTo>
                    <a:pt x="2092" y="13326"/>
                  </a:lnTo>
                  <a:lnTo>
                    <a:pt x="1834" y="14333"/>
                  </a:lnTo>
                  <a:lnTo>
                    <a:pt x="1576" y="14126"/>
                  </a:lnTo>
                  <a:lnTo>
                    <a:pt x="1343" y="13842"/>
                  </a:lnTo>
                  <a:lnTo>
                    <a:pt x="1137" y="13584"/>
                  </a:lnTo>
                  <a:lnTo>
                    <a:pt x="956" y="13274"/>
                  </a:lnTo>
                  <a:lnTo>
                    <a:pt x="827" y="12990"/>
                  </a:lnTo>
                  <a:lnTo>
                    <a:pt x="1601" y="12370"/>
                  </a:lnTo>
                  <a:close/>
                  <a:moveTo>
                    <a:pt x="2609" y="13791"/>
                  </a:moveTo>
                  <a:lnTo>
                    <a:pt x="2841" y="13920"/>
                  </a:lnTo>
                  <a:lnTo>
                    <a:pt x="3073" y="14023"/>
                  </a:lnTo>
                  <a:lnTo>
                    <a:pt x="3306" y="14100"/>
                  </a:lnTo>
                  <a:lnTo>
                    <a:pt x="3564" y="14126"/>
                  </a:lnTo>
                  <a:lnTo>
                    <a:pt x="4261" y="15004"/>
                  </a:lnTo>
                  <a:lnTo>
                    <a:pt x="4003" y="15056"/>
                  </a:lnTo>
                  <a:lnTo>
                    <a:pt x="3512" y="15056"/>
                  </a:lnTo>
                  <a:lnTo>
                    <a:pt x="3280" y="15030"/>
                  </a:lnTo>
                  <a:lnTo>
                    <a:pt x="3048" y="14978"/>
                  </a:lnTo>
                  <a:lnTo>
                    <a:pt x="2815" y="14901"/>
                  </a:lnTo>
                  <a:lnTo>
                    <a:pt x="2583" y="14823"/>
                  </a:lnTo>
                  <a:lnTo>
                    <a:pt x="2376" y="14720"/>
                  </a:lnTo>
                  <a:lnTo>
                    <a:pt x="2609" y="13791"/>
                  </a:lnTo>
                  <a:close/>
                  <a:moveTo>
                    <a:pt x="11905" y="0"/>
                  </a:moveTo>
                  <a:lnTo>
                    <a:pt x="11596" y="26"/>
                  </a:lnTo>
                  <a:lnTo>
                    <a:pt x="11286" y="78"/>
                  </a:lnTo>
                  <a:lnTo>
                    <a:pt x="10976" y="129"/>
                  </a:lnTo>
                  <a:lnTo>
                    <a:pt x="10666" y="233"/>
                  </a:lnTo>
                  <a:lnTo>
                    <a:pt x="10382" y="362"/>
                  </a:lnTo>
                  <a:lnTo>
                    <a:pt x="10072" y="491"/>
                  </a:lnTo>
                  <a:lnTo>
                    <a:pt x="9788" y="672"/>
                  </a:lnTo>
                  <a:lnTo>
                    <a:pt x="9685" y="749"/>
                  </a:lnTo>
                  <a:lnTo>
                    <a:pt x="9633" y="852"/>
                  </a:lnTo>
                  <a:lnTo>
                    <a:pt x="9633" y="982"/>
                  </a:lnTo>
                  <a:lnTo>
                    <a:pt x="9685" y="1085"/>
                  </a:lnTo>
                  <a:lnTo>
                    <a:pt x="9762" y="1188"/>
                  </a:lnTo>
                  <a:lnTo>
                    <a:pt x="9865" y="1214"/>
                  </a:lnTo>
                  <a:lnTo>
                    <a:pt x="9994" y="1240"/>
                  </a:lnTo>
                  <a:lnTo>
                    <a:pt x="10098" y="1188"/>
                  </a:lnTo>
                  <a:lnTo>
                    <a:pt x="10459" y="982"/>
                  </a:lnTo>
                  <a:lnTo>
                    <a:pt x="10795" y="827"/>
                  </a:lnTo>
                  <a:lnTo>
                    <a:pt x="11415" y="1601"/>
                  </a:lnTo>
                  <a:lnTo>
                    <a:pt x="11157" y="1679"/>
                  </a:lnTo>
                  <a:lnTo>
                    <a:pt x="10872" y="1808"/>
                  </a:lnTo>
                  <a:lnTo>
                    <a:pt x="10614" y="1937"/>
                  </a:lnTo>
                  <a:lnTo>
                    <a:pt x="10356" y="2118"/>
                  </a:lnTo>
                  <a:lnTo>
                    <a:pt x="10046" y="1989"/>
                  </a:lnTo>
                  <a:lnTo>
                    <a:pt x="9917" y="1963"/>
                  </a:lnTo>
                  <a:lnTo>
                    <a:pt x="9814" y="1989"/>
                  </a:lnTo>
                  <a:lnTo>
                    <a:pt x="9710" y="2040"/>
                  </a:lnTo>
                  <a:lnTo>
                    <a:pt x="9633" y="2144"/>
                  </a:lnTo>
                  <a:lnTo>
                    <a:pt x="9607" y="2273"/>
                  </a:lnTo>
                  <a:lnTo>
                    <a:pt x="9633" y="2376"/>
                  </a:lnTo>
                  <a:lnTo>
                    <a:pt x="9710" y="2479"/>
                  </a:lnTo>
                  <a:lnTo>
                    <a:pt x="9788" y="2531"/>
                  </a:lnTo>
                  <a:lnTo>
                    <a:pt x="9865" y="2557"/>
                  </a:lnTo>
                  <a:lnTo>
                    <a:pt x="9659" y="2789"/>
                  </a:lnTo>
                  <a:lnTo>
                    <a:pt x="9478" y="2996"/>
                  </a:lnTo>
                  <a:lnTo>
                    <a:pt x="9142" y="3487"/>
                  </a:lnTo>
                  <a:lnTo>
                    <a:pt x="8058" y="3538"/>
                  </a:lnTo>
                  <a:lnTo>
                    <a:pt x="8316" y="3073"/>
                  </a:lnTo>
                  <a:lnTo>
                    <a:pt x="8367" y="2970"/>
                  </a:lnTo>
                  <a:lnTo>
                    <a:pt x="8342" y="2841"/>
                  </a:lnTo>
                  <a:lnTo>
                    <a:pt x="8290" y="2738"/>
                  </a:lnTo>
                  <a:lnTo>
                    <a:pt x="8213" y="2660"/>
                  </a:lnTo>
                  <a:lnTo>
                    <a:pt x="8083" y="2634"/>
                  </a:lnTo>
                  <a:lnTo>
                    <a:pt x="7980" y="2634"/>
                  </a:lnTo>
                  <a:lnTo>
                    <a:pt x="7877" y="2686"/>
                  </a:lnTo>
                  <a:lnTo>
                    <a:pt x="7799" y="2763"/>
                  </a:lnTo>
                  <a:lnTo>
                    <a:pt x="7541" y="3254"/>
                  </a:lnTo>
                  <a:lnTo>
                    <a:pt x="7309" y="3719"/>
                  </a:lnTo>
                  <a:lnTo>
                    <a:pt x="7102" y="3667"/>
                  </a:lnTo>
                  <a:lnTo>
                    <a:pt x="6895" y="3641"/>
                  </a:lnTo>
                  <a:lnTo>
                    <a:pt x="6689" y="3667"/>
                  </a:lnTo>
                  <a:lnTo>
                    <a:pt x="6482" y="3719"/>
                  </a:lnTo>
                  <a:lnTo>
                    <a:pt x="6301" y="3822"/>
                  </a:lnTo>
                  <a:lnTo>
                    <a:pt x="6147" y="3951"/>
                  </a:lnTo>
                  <a:lnTo>
                    <a:pt x="5992" y="4132"/>
                  </a:lnTo>
                  <a:lnTo>
                    <a:pt x="5914" y="4313"/>
                  </a:lnTo>
                  <a:lnTo>
                    <a:pt x="5837" y="4520"/>
                  </a:lnTo>
                  <a:lnTo>
                    <a:pt x="5837" y="4726"/>
                  </a:lnTo>
                  <a:lnTo>
                    <a:pt x="5811" y="4726"/>
                  </a:lnTo>
                  <a:lnTo>
                    <a:pt x="5604" y="4752"/>
                  </a:lnTo>
                  <a:lnTo>
                    <a:pt x="5398" y="4804"/>
                  </a:lnTo>
                  <a:lnTo>
                    <a:pt x="5217" y="4907"/>
                  </a:lnTo>
                  <a:lnTo>
                    <a:pt x="5062" y="5036"/>
                  </a:lnTo>
                  <a:lnTo>
                    <a:pt x="4933" y="5217"/>
                  </a:lnTo>
                  <a:lnTo>
                    <a:pt x="4829" y="5398"/>
                  </a:lnTo>
                  <a:lnTo>
                    <a:pt x="4778" y="5578"/>
                  </a:lnTo>
                  <a:lnTo>
                    <a:pt x="4752" y="5811"/>
                  </a:lnTo>
                  <a:lnTo>
                    <a:pt x="4726" y="5811"/>
                  </a:lnTo>
                  <a:lnTo>
                    <a:pt x="4520" y="5837"/>
                  </a:lnTo>
                  <a:lnTo>
                    <a:pt x="4313" y="5888"/>
                  </a:lnTo>
                  <a:lnTo>
                    <a:pt x="4132" y="5991"/>
                  </a:lnTo>
                  <a:lnTo>
                    <a:pt x="3977" y="6121"/>
                  </a:lnTo>
                  <a:lnTo>
                    <a:pt x="3848" y="6276"/>
                  </a:lnTo>
                  <a:lnTo>
                    <a:pt x="3745" y="6482"/>
                  </a:lnTo>
                  <a:lnTo>
                    <a:pt x="3693" y="6663"/>
                  </a:lnTo>
                  <a:lnTo>
                    <a:pt x="3667" y="6870"/>
                  </a:lnTo>
                  <a:lnTo>
                    <a:pt x="3693" y="7102"/>
                  </a:lnTo>
                  <a:lnTo>
                    <a:pt x="3745" y="7283"/>
                  </a:lnTo>
                  <a:lnTo>
                    <a:pt x="3332" y="7463"/>
                  </a:lnTo>
                  <a:lnTo>
                    <a:pt x="2944" y="7696"/>
                  </a:lnTo>
                  <a:lnTo>
                    <a:pt x="2557" y="7928"/>
                  </a:lnTo>
                  <a:lnTo>
                    <a:pt x="2170" y="8187"/>
                  </a:lnTo>
                  <a:lnTo>
                    <a:pt x="1808" y="8496"/>
                  </a:lnTo>
                  <a:lnTo>
                    <a:pt x="1472" y="8806"/>
                  </a:lnTo>
                  <a:lnTo>
                    <a:pt x="1162" y="9142"/>
                  </a:lnTo>
                  <a:lnTo>
                    <a:pt x="878" y="9504"/>
                  </a:lnTo>
                  <a:lnTo>
                    <a:pt x="620" y="9891"/>
                  </a:lnTo>
                  <a:lnTo>
                    <a:pt x="413" y="10278"/>
                  </a:lnTo>
                  <a:lnTo>
                    <a:pt x="233" y="10692"/>
                  </a:lnTo>
                  <a:lnTo>
                    <a:pt x="104" y="11131"/>
                  </a:lnTo>
                  <a:lnTo>
                    <a:pt x="26" y="11570"/>
                  </a:lnTo>
                  <a:lnTo>
                    <a:pt x="0" y="12009"/>
                  </a:lnTo>
                  <a:lnTo>
                    <a:pt x="52" y="12473"/>
                  </a:lnTo>
                  <a:lnTo>
                    <a:pt x="104" y="12706"/>
                  </a:lnTo>
                  <a:lnTo>
                    <a:pt x="155" y="12938"/>
                  </a:lnTo>
                  <a:lnTo>
                    <a:pt x="233" y="13171"/>
                  </a:lnTo>
                  <a:lnTo>
                    <a:pt x="336" y="13377"/>
                  </a:lnTo>
                  <a:lnTo>
                    <a:pt x="439" y="13584"/>
                  </a:lnTo>
                  <a:lnTo>
                    <a:pt x="543" y="13791"/>
                  </a:lnTo>
                  <a:lnTo>
                    <a:pt x="827" y="14204"/>
                  </a:lnTo>
                  <a:lnTo>
                    <a:pt x="1137" y="14539"/>
                  </a:lnTo>
                  <a:lnTo>
                    <a:pt x="1395" y="14798"/>
                  </a:lnTo>
                  <a:lnTo>
                    <a:pt x="1679" y="15004"/>
                  </a:lnTo>
                  <a:lnTo>
                    <a:pt x="1963" y="15185"/>
                  </a:lnTo>
                  <a:lnTo>
                    <a:pt x="2247" y="15340"/>
                  </a:lnTo>
                  <a:lnTo>
                    <a:pt x="2557" y="15469"/>
                  </a:lnTo>
                  <a:lnTo>
                    <a:pt x="2867" y="15572"/>
                  </a:lnTo>
                  <a:lnTo>
                    <a:pt x="3177" y="15624"/>
                  </a:lnTo>
                  <a:lnTo>
                    <a:pt x="3512" y="15676"/>
                  </a:lnTo>
                  <a:lnTo>
                    <a:pt x="3822" y="15676"/>
                  </a:lnTo>
                  <a:lnTo>
                    <a:pt x="4132" y="15650"/>
                  </a:lnTo>
                  <a:lnTo>
                    <a:pt x="4468" y="15598"/>
                  </a:lnTo>
                  <a:lnTo>
                    <a:pt x="4752" y="15521"/>
                  </a:lnTo>
                  <a:lnTo>
                    <a:pt x="5062" y="15417"/>
                  </a:lnTo>
                  <a:lnTo>
                    <a:pt x="5372" y="15314"/>
                  </a:lnTo>
                  <a:lnTo>
                    <a:pt x="5656" y="15159"/>
                  </a:lnTo>
                  <a:lnTo>
                    <a:pt x="5914" y="15004"/>
                  </a:lnTo>
                  <a:lnTo>
                    <a:pt x="6017" y="14927"/>
                  </a:lnTo>
                  <a:lnTo>
                    <a:pt x="6069" y="14823"/>
                  </a:lnTo>
                  <a:lnTo>
                    <a:pt x="6069" y="14694"/>
                  </a:lnTo>
                  <a:lnTo>
                    <a:pt x="6017" y="14591"/>
                  </a:lnTo>
                  <a:lnTo>
                    <a:pt x="5940" y="14488"/>
                  </a:lnTo>
                  <a:lnTo>
                    <a:pt x="5837" y="14462"/>
                  </a:lnTo>
                  <a:lnTo>
                    <a:pt x="5708" y="14436"/>
                  </a:lnTo>
                  <a:lnTo>
                    <a:pt x="5604" y="14488"/>
                  </a:lnTo>
                  <a:lnTo>
                    <a:pt x="5243" y="14694"/>
                  </a:lnTo>
                  <a:lnTo>
                    <a:pt x="4907" y="14849"/>
                  </a:lnTo>
                  <a:lnTo>
                    <a:pt x="4287" y="14075"/>
                  </a:lnTo>
                  <a:lnTo>
                    <a:pt x="4545" y="13997"/>
                  </a:lnTo>
                  <a:lnTo>
                    <a:pt x="4829" y="13868"/>
                  </a:lnTo>
                  <a:lnTo>
                    <a:pt x="5088" y="13739"/>
                  </a:lnTo>
                  <a:lnTo>
                    <a:pt x="5346" y="13558"/>
                  </a:lnTo>
                  <a:lnTo>
                    <a:pt x="5656" y="13687"/>
                  </a:lnTo>
                  <a:lnTo>
                    <a:pt x="5785" y="13713"/>
                  </a:lnTo>
                  <a:lnTo>
                    <a:pt x="5862" y="13713"/>
                  </a:lnTo>
                  <a:lnTo>
                    <a:pt x="5940" y="13661"/>
                  </a:lnTo>
                  <a:lnTo>
                    <a:pt x="6017" y="13610"/>
                  </a:lnTo>
                  <a:lnTo>
                    <a:pt x="6069" y="13532"/>
                  </a:lnTo>
                  <a:lnTo>
                    <a:pt x="6095" y="13403"/>
                  </a:lnTo>
                  <a:lnTo>
                    <a:pt x="6069" y="13300"/>
                  </a:lnTo>
                  <a:lnTo>
                    <a:pt x="5992" y="13197"/>
                  </a:lnTo>
                  <a:lnTo>
                    <a:pt x="5888" y="13119"/>
                  </a:lnTo>
                  <a:lnTo>
                    <a:pt x="5862" y="13119"/>
                  </a:lnTo>
                  <a:lnTo>
                    <a:pt x="6043" y="12887"/>
                  </a:lnTo>
                  <a:lnTo>
                    <a:pt x="6224" y="12654"/>
                  </a:lnTo>
                  <a:lnTo>
                    <a:pt x="6560" y="12189"/>
                  </a:lnTo>
                  <a:lnTo>
                    <a:pt x="7644" y="12138"/>
                  </a:lnTo>
                  <a:lnTo>
                    <a:pt x="7386" y="12603"/>
                  </a:lnTo>
                  <a:lnTo>
                    <a:pt x="7360" y="12706"/>
                  </a:lnTo>
                  <a:lnTo>
                    <a:pt x="7360" y="12809"/>
                  </a:lnTo>
                  <a:lnTo>
                    <a:pt x="7412" y="12938"/>
                  </a:lnTo>
                  <a:lnTo>
                    <a:pt x="7489" y="13016"/>
                  </a:lnTo>
                  <a:lnTo>
                    <a:pt x="7567" y="13042"/>
                  </a:lnTo>
                  <a:lnTo>
                    <a:pt x="7722" y="13042"/>
                  </a:lnTo>
                  <a:lnTo>
                    <a:pt x="7799" y="13016"/>
                  </a:lnTo>
                  <a:lnTo>
                    <a:pt x="7851" y="12964"/>
                  </a:lnTo>
                  <a:lnTo>
                    <a:pt x="7903" y="12912"/>
                  </a:lnTo>
                  <a:lnTo>
                    <a:pt x="8187" y="12422"/>
                  </a:lnTo>
                  <a:lnTo>
                    <a:pt x="8393" y="11931"/>
                  </a:lnTo>
                  <a:lnTo>
                    <a:pt x="8600" y="12009"/>
                  </a:lnTo>
                  <a:lnTo>
                    <a:pt x="8806" y="12034"/>
                  </a:lnTo>
                  <a:lnTo>
                    <a:pt x="9013" y="12009"/>
                  </a:lnTo>
                  <a:lnTo>
                    <a:pt x="9220" y="11957"/>
                  </a:lnTo>
                  <a:lnTo>
                    <a:pt x="9400" y="11854"/>
                  </a:lnTo>
                  <a:lnTo>
                    <a:pt x="9555" y="11725"/>
                  </a:lnTo>
                  <a:lnTo>
                    <a:pt x="9710" y="11544"/>
                  </a:lnTo>
                  <a:lnTo>
                    <a:pt x="9788" y="11363"/>
                  </a:lnTo>
                  <a:lnTo>
                    <a:pt x="9865" y="11156"/>
                  </a:lnTo>
                  <a:lnTo>
                    <a:pt x="9891" y="10950"/>
                  </a:lnTo>
                  <a:lnTo>
                    <a:pt x="10098" y="10924"/>
                  </a:lnTo>
                  <a:lnTo>
                    <a:pt x="10304" y="10872"/>
                  </a:lnTo>
                  <a:lnTo>
                    <a:pt x="10485" y="10769"/>
                  </a:lnTo>
                  <a:lnTo>
                    <a:pt x="10640" y="10640"/>
                  </a:lnTo>
                  <a:lnTo>
                    <a:pt x="10769" y="10459"/>
                  </a:lnTo>
                  <a:lnTo>
                    <a:pt x="10872" y="10278"/>
                  </a:lnTo>
                  <a:lnTo>
                    <a:pt x="10950" y="10098"/>
                  </a:lnTo>
                  <a:lnTo>
                    <a:pt x="10950" y="9865"/>
                  </a:lnTo>
                  <a:lnTo>
                    <a:pt x="10976" y="9865"/>
                  </a:lnTo>
                  <a:lnTo>
                    <a:pt x="11182" y="9839"/>
                  </a:lnTo>
                  <a:lnTo>
                    <a:pt x="11389" y="9788"/>
                  </a:lnTo>
                  <a:lnTo>
                    <a:pt x="11570" y="9684"/>
                  </a:lnTo>
                  <a:lnTo>
                    <a:pt x="11725" y="9555"/>
                  </a:lnTo>
                  <a:lnTo>
                    <a:pt x="11854" y="9375"/>
                  </a:lnTo>
                  <a:lnTo>
                    <a:pt x="11957" y="9194"/>
                  </a:lnTo>
                  <a:lnTo>
                    <a:pt x="12009" y="9013"/>
                  </a:lnTo>
                  <a:lnTo>
                    <a:pt x="12035" y="8781"/>
                  </a:lnTo>
                  <a:lnTo>
                    <a:pt x="12009" y="8574"/>
                  </a:lnTo>
                  <a:lnTo>
                    <a:pt x="11957" y="8367"/>
                  </a:lnTo>
                  <a:lnTo>
                    <a:pt x="12293" y="8238"/>
                  </a:lnTo>
                  <a:lnTo>
                    <a:pt x="12629" y="8057"/>
                  </a:lnTo>
                  <a:lnTo>
                    <a:pt x="12938" y="7877"/>
                  </a:lnTo>
                  <a:lnTo>
                    <a:pt x="13274" y="7670"/>
                  </a:lnTo>
                  <a:lnTo>
                    <a:pt x="13584" y="7463"/>
                  </a:lnTo>
                  <a:lnTo>
                    <a:pt x="13868" y="7231"/>
                  </a:lnTo>
                  <a:lnTo>
                    <a:pt x="14152" y="6973"/>
                  </a:lnTo>
                  <a:lnTo>
                    <a:pt x="14410" y="6715"/>
                  </a:lnTo>
                  <a:lnTo>
                    <a:pt x="14669" y="6431"/>
                  </a:lnTo>
                  <a:lnTo>
                    <a:pt x="14875" y="6121"/>
                  </a:lnTo>
                  <a:lnTo>
                    <a:pt x="15082" y="5811"/>
                  </a:lnTo>
                  <a:lnTo>
                    <a:pt x="15263" y="5475"/>
                  </a:lnTo>
                  <a:lnTo>
                    <a:pt x="15418" y="5139"/>
                  </a:lnTo>
                  <a:lnTo>
                    <a:pt x="15521" y="4804"/>
                  </a:lnTo>
                  <a:lnTo>
                    <a:pt x="15624" y="4442"/>
                  </a:lnTo>
                  <a:lnTo>
                    <a:pt x="15676" y="4055"/>
                  </a:lnTo>
                  <a:lnTo>
                    <a:pt x="15676" y="3641"/>
                  </a:lnTo>
                  <a:lnTo>
                    <a:pt x="15650" y="3254"/>
                  </a:lnTo>
                  <a:lnTo>
                    <a:pt x="15573" y="2867"/>
                  </a:lnTo>
                  <a:lnTo>
                    <a:pt x="15469" y="2505"/>
                  </a:lnTo>
                  <a:lnTo>
                    <a:pt x="15314" y="2144"/>
                  </a:lnTo>
                  <a:lnTo>
                    <a:pt x="15108" y="1782"/>
                  </a:lnTo>
                  <a:lnTo>
                    <a:pt x="14849" y="1446"/>
                  </a:lnTo>
                  <a:lnTo>
                    <a:pt x="14565" y="1136"/>
                  </a:lnTo>
                  <a:lnTo>
                    <a:pt x="14307" y="878"/>
                  </a:lnTo>
                  <a:lnTo>
                    <a:pt x="14023" y="672"/>
                  </a:lnTo>
                  <a:lnTo>
                    <a:pt x="13739" y="491"/>
                  </a:lnTo>
                  <a:lnTo>
                    <a:pt x="13455" y="336"/>
                  </a:lnTo>
                  <a:lnTo>
                    <a:pt x="13145" y="207"/>
                  </a:lnTo>
                  <a:lnTo>
                    <a:pt x="12835" y="104"/>
                  </a:lnTo>
                  <a:lnTo>
                    <a:pt x="12525" y="52"/>
                  </a:lnTo>
                  <a:lnTo>
                    <a:pt x="1219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68"/>
            <p:cNvSpPr/>
            <p:nvPr/>
          </p:nvSpPr>
          <p:spPr>
            <a:xfrm>
              <a:off x="1202675" y="2026575"/>
              <a:ext cx="15500" cy="14875"/>
            </a:xfrm>
            <a:custGeom>
              <a:rect b="b" l="l" r="r" t="t"/>
              <a:pathLst>
                <a:path extrusionOk="0" h="595" w="620">
                  <a:moveTo>
                    <a:pt x="181" y="1"/>
                  </a:moveTo>
                  <a:lnTo>
                    <a:pt x="78" y="78"/>
                  </a:lnTo>
                  <a:lnTo>
                    <a:pt x="26" y="182"/>
                  </a:lnTo>
                  <a:lnTo>
                    <a:pt x="0" y="285"/>
                  </a:lnTo>
                  <a:lnTo>
                    <a:pt x="26" y="414"/>
                  </a:lnTo>
                  <a:lnTo>
                    <a:pt x="78" y="517"/>
                  </a:lnTo>
                  <a:lnTo>
                    <a:pt x="181" y="569"/>
                  </a:lnTo>
                  <a:lnTo>
                    <a:pt x="310" y="595"/>
                  </a:lnTo>
                  <a:lnTo>
                    <a:pt x="413" y="569"/>
                  </a:lnTo>
                  <a:lnTo>
                    <a:pt x="517" y="517"/>
                  </a:lnTo>
                  <a:lnTo>
                    <a:pt x="594" y="414"/>
                  </a:lnTo>
                  <a:lnTo>
                    <a:pt x="620" y="285"/>
                  </a:lnTo>
                  <a:lnTo>
                    <a:pt x="594" y="182"/>
                  </a:lnTo>
                  <a:lnTo>
                    <a:pt x="517" y="78"/>
                  </a:lnTo>
                  <a:lnTo>
                    <a:pt x="41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68"/>
            <p:cNvSpPr/>
            <p:nvPr/>
          </p:nvSpPr>
          <p:spPr>
            <a:xfrm>
              <a:off x="1151025" y="2327450"/>
              <a:ext cx="15500" cy="14875"/>
            </a:xfrm>
            <a:custGeom>
              <a:rect b="b" l="l" r="r" t="t"/>
              <a:pathLst>
                <a:path extrusionOk="0" h="595" w="620">
                  <a:moveTo>
                    <a:pt x="310" y="0"/>
                  </a:moveTo>
                  <a:lnTo>
                    <a:pt x="181" y="26"/>
                  </a:lnTo>
                  <a:lnTo>
                    <a:pt x="103" y="103"/>
                  </a:lnTo>
                  <a:lnTo>
                    <a:pt x="26" y="207"/>
                  </a:lnTo>
                  <a:lnTo>
                    <a:pt x="0" y="310"/>
                  </a:lnTo>
                  <a:lnTo>
                    <a:pt x="52" y="439"/>
                  </a:lnTo>
                  <a:lnTo>
                    <a:pt x="103" y="517"/>
                  </a:lnTo>
                  <a:lnTo>
                    <a:pt x="207" y="594"/>
                  </a:lnTo>
                  <a:lnTo>
                    <a:pt x="310" y="594"/>
                  </a:lnTo>
                  <a:lnTo>
                    <a:pt x="439" y="568"/>
                  </a:lnTo>
                  <a:lnTo>
                    <a:pt x="542" y="491"/>
                  </a:lnTo>
                  <a:lnTo>
                    <a:pt x="594" y="387"/>
                  </a:lnTo>
                  <a:lnTo>
                    <a:pt x="620" y="284"/>
                  </a:lnTo>
                  <a:lnTo>
                    <a:pt x="594" y="181"/>
                  </a:lnTo>
                  <a:lnTo>
                    <a:pt x="517" y="78"/>
                  </a:lnTo>
                  <a:lnTo>
                    <a:pt x="41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27" name="Google Shape;2327;p68"/>
          <p:cNvGrpSpPr/>
          <p:nvPr/>
        </p:nvGrpSpPr>
        <p:grpSpPr>
          <a:xfrm>
            <a:off x="4942777" y="1453911"/>
            <a:ext cx="455417" cy="271934"/>
            <a:chOff x="1738525" y="2067900"/>
            <a:chExt cx="391925" cy="233100"/>
          </a:xfrm>
        </p:grpSpPr>
        <p:sp>
          <p:nvSpPr>
            <p:cNvPr id="2328" name="Google Shape;2328;p68"/>
            <p:cNvSpPr/>
            <p:nvPr/>
          </p:nvSpPr>
          <p:spPr>
            <a:xfrm>
              <a:off x="1738525" y="2067900"/>
              <a:ext cx="391925" cy="233100"/>
            </a:xfrm>
            <a:custGeom>
              <a:rect b="b" l="l" r="r" t="t"/>
              <a:pathLst>
                <a:path extrusionOk="0" h="9324" w="15677">
                  <a:moveTo>
                    <a:pt x="10666" y="1834"/>
                  </a:moveTo>
                  <a:lnTo>
                    <a:pt x="10950" y="2867"/>
                  </a:lnTo>
                  <a:lnTo>
                    <a:pt x="8936" y="2867"/>
                  </a:lnTo>
                  <a:lnTo>
                    <a:pt x="8936" y="1834"/>
                  </a:lnTo>
                  <a:close/>
                  <a:moveTo>
                    <a:pt x="10072" y="620"/>
                  </a:moveTo>
                  <a:lnTo>
                    <a:pt x="10150" y="646"/>
                  </a:lnTo>
                  <a:lnTo>
                    <a:pt x="10253" y="698"/>
                  </a:lnTo>
                  <a:lnTo>
                    <a:pt x="10305" y="775"/>
                  </a:lnTo>
                  <a:lnTo>
                    <a:pt x="10356" y="853"/>
                  </a:lnTo>
                  <a:lnTo>
                    <a:pt x="10460" y="1240"/>
                  </a:lnTo>
                  <a:lnTo>
                    <a:pt x="8652" y="1240"/>
                  </a:lnTo>
                  <a:lnTo>
                    <a:pt x="8523" y="1266"/>
                  </a:lnTo>
                  <a:lnTo>
                    <a:pt x="8419" y="1318"/>
                  </a:lnTo>
                  <a:lnTo>
                    <a:pt x="8368" y="1421"/>
                  </a:lnTo>
                  <a:lnTo>
                    <a:pt x="8342" y="1550"/>
                  </a:lnTo>
                  <a:lnTo>
                    <a:pt x="8342" y="3177"/>
                  </a:lnTo>
                  <a:lnTo>
                    <a:pt x="8368" y="3280"/>
                  </a:lnTo>
                  <a:lnTo>
                    <a:pt x="8419" y="3384"/>
                  </a:lnTo>
                  <a:lnTo>
                    <a:pt x="8523" y="3461"/>
                  </a:lnTo>
                  <a:lnTo>
                    <a:pt x="14437" y="3461"/>
                  </a:lnTo>
                  <a:lnTo>
                    <a:pt x="14514" y="3487"/>
                  </a:lnTo>
                  <a:lnTo>
                    <a:pt x="14566" y="3513"/>
                  </a:lnTo>
                  <a:lnTo>
                    <a:pt x="14669" y="3590"/>
                  </a:lnTo>
                  <a:lnTo>
                    <a:pt x="14746" y="3719"/>
                  </a:lnTo>
                  <a:lnTo>
                    <a:pt x="14772" y="3874"/>
                  </a:lnTo>
                  <a:lnTo>
                    <a:pt x="14772" y="4417"/>
                  </a:lnTo>
                  <a:lnTo>
                    <a:pt x="14437" y="4417"/>
                  </a:lnTo>
                  <a:lnTo>
                    <a:pt x="14333" y="4494"/>
                  </a:lnTo>
                  <a:lnTo>
                    <a:pt x="14282" y="4597"/>
                  </a:lnTo>
                  <a:lnTo>
                    <a:pt x="14256" y="4701"/>
                  </a:lnTo>
                  <a:lnTo>
                    <a:pt x="14282" y="4830"/>
                  </a:lnTo>
                  <a:lnTo>
                    <a:pt x="14333" y="4933"/>
                  </a:lnTo>
                  <a:lnTo>
                    <a:pt x="14437" y="4985"/>
                  </a:lnTo>
                  <a:lnTo>
                    <a:pt x="14566" y="5011"/>
                  </a:lnTo>
                  <a:lnTo>
                    <a:pt x="14772" y="5011"/>
                  </a:lnTo>
                  <a:lnTo>
                    <a:pt x="14772" y="5630"/>
                  </a:lnTo>
                  <a:lnTo>
                    <a:pt x="13817" y="5630"/>
                  </a:lnTo>
                  <a:lnTo>
                    <a:pt x="13662" y="5501"/>
                  </a:lnTo>
                  <a:lnTo>
                    <a:pt x="13507" y="5372"/>
                  </a:lnTo>
                  <a:lnTo>
                    <a:pt x="13326" y="5269"/>
                  </a:lnTo>
                  <a:lnTo>
                    <a:pt x="13145" y="5191"/>
                  </a:lnTo>
                  <a:lnTo>
                    <a:pt x="12939" y="5114"/>
                  </a:lnTo>
                  <a:lnTo>
                    <a:pt x="12732" y="5062"/>
                  </a:lnTo>
                  <a:lnTo>
                    <a:pt x="12526" y="5036"/>
                  </a:lnTo>
                  <a:lnTo>
                    <a:pt x="12112" y="5036"/>
                  </a:lnTo>
                  <a:lnTo>
                    <a:pt x="11880" y="5062"/>
                  </a:lnTo>
                  <a:lnTo>
                    <a:pt x="11699" y="5114"/>
                  </a:lnTo>
                  <a:lnTo>
                    <a:pt x="11493" y="5191"/>
                  </a:lnTo>
                  <a:lnTo>
                    <a:pt x="11312" y="5269"/>
                  </a:lnTo>
                  <a:lnTo>
                    <a:pt x="11131" y="5372"/>
                  </a:lnTo>
                  <a:lnTo>
                    <a:pt x="10976" y="5501"/>
                  </a:lnTo>
                  <a:lnTo>
                    <a:pt x="10821" y="5630"/>
                  </a:lnTo>
                  <a:lnTo>
                    <a:pt x="7412" y="5630"/>
                  </a:lnTo>
                  <a:lnTo>
                    <a:pt x="7412" y="620"/>
                  </a:lnTo>
                  <a:close/>
                  <a:moveTo>
                    <a:pt x="1757" y="6250"/>
                  </a:moveTo>
                  <a:lnTo>
                    <a:pt x="1627" y="6534"/>
                  </a:lnTo>
                  <a:lnTo>
                    <a:pt x="1550" y="6870"/>
                  </a:lnTo>
                  <a:lnTo>
                    <a:pt x="775" y="6870"/>
                  </a:lnTo>
                  <a:lnTo>
                    <a:pt x="724" y="6844"/>
                  </a:lnTo>
                  <a:lnTo>
                    <a:pt x="672" y="6818"/>
                  </a:lnTo>
                  <a:lnTo>
                    <a:pt x="646" y="6767"/>
                  </a:lnTo>
                  <a:lnTo>
                    <a:pt x="620" y="6715"/>
                  </a:lnTo>
                  <a:lnTo>
                    <a:pt x="620" y="6250"/>
                  </a:lnTo>
                  <a:close/>
                  <a:moveTo>
                    <a:pt x="15082" y="6250"/>
                  </a:moveTo>
                  <a:lnTo>
                    <a:pt x="15082" y="6715"/>
                  </a:lnTo>
                  <a:lnTo>
                    <a:pt x="15056" y="6767"/>
                  </a:lnTo>
                  <a:lnTo>
                    <a:pt x="15031" y="6818"/>
                  </a:lnTo>
                  <a:lnTo>
                    <a:pt x="14979" y="6844"/>
                  </a:lnTo>
                  <a:lnTo>
                    <a:pt x="14927" y="6870"/>
                  </a:lnTo>
                  <a:lnTo>
                    <a:pt x="14437" y="6870"/>
                  </a:lnTo>
                  <a:lnTo>
                    <a:pt x="14359" y="6534"/>
                  </a:lnTo>
                  <a:lnTo>
                    <a:pt x="14256" y="6250"/>
                  </a:lnTo>
                  <a:close/>
                  <a:moveTo>
                    <a:pt x="3693" y="5630"/>
                  </a:moveTo>
                  <a:lnTo>
                    <a:pt x="3848" y="5656"/>
                  </a:lnTo>
                  <a:lnTo>
                    <a:pt x="4003" y="5656"/>
                  </a:lnTo>
                  <a:lnTo>
                    <a:pt x="4287" y="5759"/>
                  </a:lnTo>
                  <a:lnTo>
                    <a:pt x="4546" y="5889"/>
                  </a:lnTo>
                  <a:lnTo>
                    <a:pt x="4778" y="6095"/>
                  </a:lnTo>
                  <a:lnTo>
                    <a:pt x="4959" y="6302"/>
                  </a:lnTo>
                  <a:lnTo>
                    <a:pt x="5088" y="6560"/>
                  </a:lnTo>
                  <a:lnTo>
                    <a:pt x="5191" y="6870"/>
                  </a:lnTo>
                  <a:lnTo>
                    <a:pt x="5217" y="6999"/>
                  </a:lnTo>
                  <a:lnTo>
                    <a:pt x="5217" y="7180"/>
                  </a:lnTo>
                  <a:lnTo>
                    <a:pt x="5217" y="7335"/>
                  </a:lnTo>
                  <a:lnTo>
                    <a:pt x="5191" y="7464"/>
                  </a:lnTo>
                  <a:lnTo>
                    <a:pt x="5088" y="7774"/>
                  </a:lnTo>
                  <a:lnTo>
                    <a:pt x="4959" y="8032"/>
                  </a:lnTo>
                  <a:lnTo>
                    <a:pt x="4778" y="8239"/>
                  </a:lnTo>
                  <a:lnTo>
                    <a:pt x="4546" y="8445"/>
                  </a:lnTo>
                  <a:lnTo>
                    <a:pt x="4287" y="8574"/>
                  </a:lnTo>
                  <a:lnTo>
                    <a:pt x="4003" y="8678"/>
                  </a:lnTo>
                  <a:lnTo>
                    <a:pt x="3848" y="8703"/>
                  </a:lnTo>
                  <a:lnTo>
                    <a:pt x="3539" y="8703"/>
                  </a:lnTo>
                  <a:lnTo>
                    <a:pt x="3384" y="8678"/>
                  </a:lnTo>
                  <a:lnTo>
                    <a:pt x="3100" y="8574"/>
                  </a:lnTo>
                  <a:lnTo>
                    <a:pt x="2815" y="8445"/>
                  </a:lnTo>
                  <a:lnTo>
                    <a:pt x="2609" y="8239"/>
                  </a:lnTo>
                  <a:lnTo>
                    <a:pt x="2402" y="8032"/>
                  </a:lnTo>
                  <a:lnTo>
                    <a:pt x="2273" y="7774"/>
                  </a:lnTo>
                  <a:lnTo>
                    <a:pt x="2196" y="7464"/>
                  </a:lnTo>
                  <a:lnTo>
                    <a:pt x="2170" y="7335"/>
                  </a:lnTo>
                  <a:lnTo>
                    <a:pt x="2144" y="7180"/>
                  </a:lnTo>
                  <a:lnTo>
                    <a:pt x="2170" y="6999"/>
                  </a:lnTo>
                  <a:lnTo>
                    <a:pt x="2196" y="6870"/>
                  </a:lnTo>
                  <a:lnTo>
                    <a:pt x="2273" y="6560"/>
                  </a:lnTo>
                  <a:lnTo>
                    <a:pt x="2402" y="6302"/>
                  </a:lnTo>
                  <a:lnTo>
                    <a:pt x="2609" y="6095"/>
                  </a:lnTo>
                  <a:lnTo>
                    <a:pt x="2815" y="5889"/>
                  </a:lnTo>
                  <a:lnTo>
                    <a:pt x="3100" y="5759"/>
                  </a:lnTo>
                  <a:lnTo>
                    <a:pt x="3384" y="5656"/>
                  </a:lnTo>
                  <a:lnTo>
                    <a:pt x="3539" y="5656"/>
                  </a:lnTo>
                  <a:lnTo>
                    <a:pt x="3693" y="5630"/>
                  </a:lnTo>
                  <a:close/>
                  <a:moveTo>
                    <a:pt x="12319" y="5630"/>
                  </a:moveTo>
                  <a:lnTo>
                    <a:pt x="12474" y="5656"/>
                  </a:lnTo>
                  <a:lnTo>
                    <a:pt x="12629" y="5656"/>
                  </a:lnTo>
                  <a:lnTo>
                    <a:pt x="12913" y="5759"/>
                  </a:lnTo>
                  <a:lnTo>
                    <a:pt x="13171" y="5889"/>
                  </a:lnTo>
                  <a:lnTo>
                    <a:pt x="13404" y="6095"/>
                  </a:lnTo>
                  <a:lnTo>
                    <a:pt x="13584" y="6302"/>
                  </a:lnTo>
                  <a:lnTo>
                    <a:pt x="13739" y="6560"/>
                  </a:lnTo>
                  <a:lnTo>
                    <a:pt x="13817" y="6870"/>
                  </a:lnTo>
                  <a:lnTo>
                    <a:pt x="13843" y="6999"/>
                  </a:lnTo>
                  <a:lnTo>
                    <a:pt x="13843" y="7180"/>
                  </a:lnTo>
                  <a:lnTo>
                    <a:pt x="13843" y="7335"/>
                  </a:lnTo>
                  <a:lnTo>
                    <a:pt x="13817" y="7464"/>
                  </a:lnTo>
                  <a:lnTo>
                    <a:pt x="13739" y="7774"/>
                  </a:lnTo>
                  <a:lnTo>
                    <a:pt x="13584" y="8032"/>
                  </a:lnTo>
                  <a:lnTo>
                    <a:pt x="13404" y="8239"/>
                  </a:lnTo>
                  <a:lnTo>
                    <a:pt x="13171" y="8445"/>
                  </a:lnTo>
                  <a:lnTo>
                    <a:pt x="12913" y="8574"/>
                  </a:lnTo>
                  <a:lnTo>
                    <a:pt x="12629" y="8678"/>
                  </a:lnTo>
                  <a:lnTo>
                    <a:pt x="12474" y="8703"/>
                  </a:lnTo>
                  <a:lnTo>
                    <a:pt x="12164" y="8703"/>
                  </a:lnTo>
                  <a:lnTo>
                    <a:pt x="12009" y="8678"/>
                  </a:lnTo>
                  <a:lnTo>
                    <a:pt x="11725" y="8574"/>
                  </a:lnTo>
                  <a:lnTo>
                    <a:pt x="11467" y="8445"/>
                  </a:lnTo>
                  <a:lnTo>
                    <a:pt x="11234" y="8239"/>
                  </a:lnTo>
                  <a:lnTo>
                    <a:pt x="11054" y="8032"/>
                  </a:lnTo>
                  <a:lnTo>
                    <a:pt x="10899" y="7774"/>
                  </a:lnTo>
                  <a:lnTo>
                    <a:pt x="10821" y="7464"/>
                  </a:lnTo>
                  <a:lnTo>
                    <a:pt x="10795" y="7335"/>
                  </a:lnTo>
                  <a:lnTo>
                    <a:pt x="10795" y="7180"/>
                  </a:lnTo>
                  <a:lnTo>
                    <a:pt x="10795" y="6999"/>
                  </a:lnTo>
                  <a:lnTo>
                    <a:pt x="10821" y="6870"/>
                  </a:lnTo>
                  <a:lnTo>
                    <a:pt x="10899" y="6560"/>
                  </a:lnTo>
                  <a:lnTo>
                    <a:pt x="11054" y="6302"/>
                  </a:lnTo>
                  <a:lnTo>
                    <a:pt x="11234" y="6095"/>
                  </a:lnTo>
                  <a:lnTo>
                    <a:pt x="11467" y="5889"/>
                  </a:lnTo>
                  <a:lnTo>
                    <a:pt x="11725" y="5759"/>
                  </a:lnTo>
                  <a:lnTo>
                    <a:pt x="12009" y="5656"/>
                  </a:lnTo>
                  <a:lnTo>
                    <a:pt x="12164" y="5656"/>
                  </a:lnTo>
                  <a:lnTo>
                    <a:pt x="12319" y="5630"/>
                  </a:lnTo>
                  <a:close/>
                  <a:moveTo>
                    <a:pt x="3487" y="1"/>
                  </a:moveTo>
                  <a:lnTo>
                    <a:pt x="3384" y="26"/>
                  </a:lnTo>
                  <a:lnTo>
                    <a:pt x="3280" y="104"/>
                  </a:lnTo>
                  <a:lnTo>
                    <a:pt x="2815" y="543"/>
                  </a:lnTo>
                  <a:lnTo>
                    <a:pt x="2764" y="646"/>
                  </a:lnTo>
                  <a:lnTo>
                    <a:pt x="2738" y="775"/>
                  </a:lnTo>
                  <a:lnTo>
                    <a:pt x="2764" y="879"/>
                  </a:lnTo>
                  <a:lnTo>
                    <a:pt x="2815" y="982"/>
                  </a:lnTo>
                  <a:lnTo>
                    <a:pt x="2919" y="1059"/>
                  </a:lnTo>
                  <a:lnTo>
                    <a:pt x="3048" y="1085"/>
                  </a:lnTo>
                  <a:lnTo>
                    <a:pt x="3151" y="1059"/>
                  </a:lnTo>
                  <a:lnTo>
                    <a:pt x="3254" y="982"/>
                  </a:lnTo>
                  <a:lnTo>
                    <a:pt x="3616" y="620"/>
                  </a:lnTo>
                  <a:lnTo>
                    <a:pt x="6792" y="620"/>
                  </a:lnTo>
                  <a:lnTo>
                    <a:pt x="6792" y="5630"/>
                  </a:lnTo>
                  <a:lnTo>
                    <a:pt x="5191" y="5630"/>
                  </a:lnTo>
                  <a:lnTo>
                    <a:pt x="5036" y="5501"/>
                  </a:lnTo>
                  <a:lnTo>
                    <a:pt x="4856" y="5372"/>
                  </a:lnTo>
                  <a:lnTo>
                    <a:pt x="4701" y="5269"/>
                  </a:lnTo>
                  <a:lnTo>
                    <a:pt x="4494" y="5191"/>
                  </a:lnTo>
                  <a:lnTo>
                    <a:pt x="4313" y="5114"/>
                  </a:lnTo>
                  <a:lnTo>
                    <a:pt x="4107" y="5062"/>
                  </a:lnTo>
                  <a:lnTo>
                    <a:pt x="3900" y="5036"/>
                  </a:lnTo>
                  <a:lnTo>
                    <a:pt x="3461" y="5036"/>
                  </a:lnTo>
                  <a:lnTo>
                    <a:pt x="3254" y="5062"/>
                  </a:lnTo>
                  <a:lnTo>
                    <a:pt x="3048" y="5114"/>
                  </a:lnTo>
                  <a:lnTo>
                    <a:pt x="2867" y="5191"/>
                  </a:lnTo>
                  <a:lnTo>
                    <a:pt x="2686" y="5269"/>
                  </a:lnTo>
                  <a:lnTo>
                    <a:pt x="2506" y="5372"/>
                  </a:lnTo>
                  <a:lnTo>
                    <a:pt x="2325" y="5501"/>
                  </a:lnTo>
                  <a:lnTo>
                    <a:pt x="2196" y="5630"/>
                  </a:lnTo>
                  <a:lnTo>
                    <a:pt x="930" y="5630"/>
                  </a:lnTo>
                  <a:lnTo>
                    <a:pt x="930" y="5011"/>
                  </a:lnTo>
                  <a:lnTo>
                    <a:pt x="1266" y="5011"/>
                  </a:lnTo>
                  <a:lnTo>
                    <a:pt x="1369" y="4985"/>
                  </a:lnTo>
                  <a:lnTo>
                    <a:pt x="1473" y="4933"/>
                  </a:lnTo>
                  <a:lnTo>
                    <a:pt x="1524" y="4830"/>
                  </a:lnTo>
                  <a:lnTo>
                    <a:pt x="1550" y="4701"/>
                  </a:lnTo>
                  <a:lnTo>
                    <a:pt x="1524" y="4597"/>
                  </a:lnTo>
                  <a:lnTo>
                    <a:pt x="1473" y="4494"/>
                  </a:lnTo>
                  <a:lnTo>
                    <a:pt x="1369" y="4417"/>
                  </a:lnTo>
                  <a:lnTo>
                    <a:pt x="930" y="4417"/>
                  </a:lnTo>
                  <a:lnTo>
                    <a:pt x="930" y="3306"/>
                  </a:lnTo>
                  <a:lnTo>
                    <a:pt x="1292" y="2919"/>
                  </a:lnTo>
                  <a:lnTo>
                    <a:pt x="1369" y="2815"/>
                  </a:lnTo>
                  <a:lnTo>
                    <a:pt x="1395" y="2712"/>
                  </a:lnTo>
                  <a:lnTo>
                    <a:pt x="1369" y="2609"/>
                  </a:lnTo>
                  <a:lnTo>
                    <a:pt x="1292" y="2506"/>
                  </a:lnTo>
                  <a:lnTo>
                    <a:pt x="1188" y="2428"/>
                  </a:lnTo>
                  <a:lnTo>
                    <a:pt x="1085" y="2402"/>
                  </a:lnTo>
                  <a:lnTo>
                    <a:pt x="956" y="2428"/>
                  </a:lnTo>
                  <a:lnTo>
                    <a:pt x="853" y="2506"/>
                  </a:lnTo>
                  <a:lnTo>
                    <a:pt x="414" y="2945"/>
                  </a:lnTo>
                  <a:lnTo>
                    <a:pt x="336" y="3048"/>
                  </a:lnTo>
                  <a:lnTo>
                    <a:pt x="310" y="3177"/>
                  </a:lnTo>
                  <a:lnTo>
                    <a:pt x="310" y="5630"/>
                  </a:lnTo>
                  <a:lnTo>
                    <a:pt x="207" y="5656"/>
                  </a:lnTo>
                  <a:lnTo>
                    <a:pt x="104" y="5734"/>
                  </a:lnTo>
                  <a:lnTo>
                    <a:pt x="26" y="5811"/>
                  </a:lnTo>
                  <a:lnTo>
                    <a:pt x="1" y="5940"/>
                  </a:lnTo>
                  <a:lnTo>
                    <a:pt x="1" y="6715"/>
                  </a:lnTo>
                  <a:lnTo>
                    <a:pt x="26" y="6870"/>
                  </a:lnTo>
                  <a:lnTo>
                    <a:pt x="78" y="6999"/>
                  </a:lnTo>
                  <a:lnTo>
                    <a:pt x="130" y="7128"/>
                  </a:lnTo>
                  <a:lnTo>
                    <a:pt x="233" y="7257"/>
                  </a:lnTo>
                  <a:lnTo>
                    <a:pt x="336" y="7335"/>
                  </a:lnTo>
                  <a:lnTo>
                    <a:pt x="465" y="7412"/>
                  </a:lnTo>
                  <a:lnTo>
                    <a:pt x="620" y="7464"/>
                  </a:lnTo>
                  <a:lnTo>
                    <a:pt x="1550" y="7464"/>
                  </a:lnTo>
                  <a:lnTo>
                    <a:pt x="1602" y="7671"/>
                  </a:lnTo>
                  <a:lnTo>
                    <a:pt x="1653" y="7851"/>
                  </a:lnTo>
                  <a:lnTo>
                    <a:pt x="1731" y="8032"/>
                  </a:lnTo>
                  <a:lnTo>
                    <a:pt x="1808" y="8187"/>
                  </a:lnTo>
                  <a:lnTo>
                    <a:pt x="1912" y="8368"/>
                  </a:lnTo>
                  <a:lnTo>
                    <a:pt x="2015" y="8523"/>
                  </a:lnTo>
                  <a:lnTo>
                    <a:pt x="2144" y="8652"/>
                  </a:lnTo>
                  <a:lnTo>
                    <a:pt x="2273" y="8781"/>
                  </a:lnTo>
                  <a:lnTo>
                    <a:pt x="2428" y="8910"/>
                  </a:lnTo>
                  <a:lnTo>
                    <a:pt x="2583" y="9013"/>
                  </a:lnTo>
                  <a:lnTo>
                    <a:pt x="2738" y="9091"/>
                  </a:lnTo>
                  <a:lnTo>
                    <a:pt x="2919" y="9168"/>
                  </a:lnTo>
                  <a:lnTo>
                    <a:pt x="3100" y="9220"/>
                  </a:lnTo>
                  <a:lnTo>
                    <a:pt x="3280" y="9272"/>
                  </a:lnTo>
                  <a:lnTo>
                    <a:pt x="3487" y="9297"/>
                  </a:lnTo>
                  <a:lnTo>
                    <a:pt x="3693" y="9323"/>
                  </a:lnTo>
                  <a:lnTo>
                    <a:pt x="3874" y="9297"/>
                  </a:lnTo>
                  <a:lnTo>
                    <a:pt x="4081" y="9272"/>
                  </a:lnTo>
                  <a:lnTo>
                    <a:pt x="4262" y="9220"/>
                  </a:lnTo>
                  <a:lnTo>
                    <a:pt x="4442" y="9168"/>
                  </a:lnTo>
                  <a:lnTo>
                    <a:pt x="4623" y="9091"/>
                  </a:lnTo>
                  <a:lnTo>
                    <a:pt x="4778" y="9013"/>
                  </a:lnTo>
                  <a:lnTo>
                    <a:pt x="4933" y="8910"/>
                  </a:lnTo>
                  <a:lnTo>
                    <a:pt x="5088" y="8781"/>
                  </a:lnTo>
                  <a:lnTo>
                    <a:pt x="5217" y="8652"/>
                  </a:lnTo>
                  <a:lnTo>
                    <a:pt x="5346" y="8523"/>
                  </a:lnTo>
                  <a:lnTo>
                    <a:pt x="5475" y="8368"/>
                  </a:lnTo>
                  <a:lnTo>
                    <a:pt x="5553" y="8187"/>
                  </a:lnTo>
                  <a:lnTo>
                    <a:pt x="5656" y="8032"/>
                  </a:lnTo>
                  <a:lnTo>
                    <a:pt x="5708" y="7851"/>
                  </a:lnTo>
                  <a:lnTo>
                    <a:pt x="5759" y="7671"/>
                  </a:lnTo>
                  <a:lnTo>
                    <a:pt x="5811" y="7464"/>
                  </a:lnTo>
                  <a:lnTo>
                    <a:pt x="7722" y="7464"/>
                  </a:lnTo>
                  <a:lnTo>
                    <a:pt x="7851" y="7438"/>
                  </a:lnTo>
                  <a:lnTo>
                    <a:pt x="7955" y="7386"/>
                  </a:lnTo>
                  <a:lnTo>
                    <a:pt x="8006" y="7283"/>
                  </a:lnTo>
                  <a:lnTo>
                    <a:pt x="8032" y="7180"/>
                  </a:lnTo>
                  <a:lnTo>
                    <a:pt x="8006" y="7051"/>
                  </a:lnTo>
                  <a:lnTo>
                    <a:pt x="7955" y="6947"/>
                  </a:lnTo>
                  <a:lnTo>
                    <a:pt x="7851" y="6896"/>
                  </a:lnTo>
                  <a:lnTo>
                    <a:pt x="7722" y="6870"/>
                  </a:lnTo>
                  <a:lnTo>
                    <a:pt x="5811" y="6870"/>
                  </a:lnTo>
                  <a:lnTo>
                    <a:pt x="5734" y="6534"/>
                  </a:lnTo>
                  <a:lnTo>
                    <a:pt x="5630" y="6250"/>
                  </a:lnTo>
                  <a:lnTo>
                    <a:pt x="10382" y="6250"/>
                  </a:lnTo>
                  <a:lnTo>
                    <a:pt x="10305" y="6457"/>
                  </a:lnTo>
                  <a:lnTo>
                    <a:pt x="10227" y="6689"/>
                  </a:lnTo>
                  <a:lnTo>
                    <a:pt x="10201" y="6922"/>
                  </a:lnTo>
                  <a:lnTo>
                    <a:pt x="10175" y="7180"/>
                  </a:lnTo>
                  <a:lnTo>
                    <a:pt x="10175" y="7386"/>
                  </a:lnTo>
                  <a:lnTo>
                    <a:pt x="10227" y="7593"/>
                  </a:lnTo>
                  <a:lnTo>
                    <a:pt x="10279" y="7800"/>
                  </a:lnTo>
                  <a:lnTo>
                    <a:pt x="10356" y="8006"/>
                  </a:lnTo>
                  <a:lnTo>
                    <a:pt x="10434" y="8187"/>
                  </a:lnTo>
                  <a:lnTo>
                    <a:pt x="10537" y="8368"/>
                  </a:lnTo>
                  <a:lnTo>
                    <a:pt x="10666" y="8523"/>
                  </a:lnTo>
                  <a:lnTo>
                    <a:pt x="10795" y="8678"/>
                  </a:lnTo>
                  <a:lnTo>
                    <a:pt x="10950" y="8833"/>
                  </a:lnTo>
                  <a:lnTo>
                    <a:pt x="11131" y="8936"/>
                  </a:lnTo>
                  <a:lnTo>
                    <a:pt x="11286" y="9039"/>
                  </a:lnTo>
                  <a:lnTo>
                    <a:pt x="11493" y="9143"/>
                  </a:lnTo>
                  <a:lnTo>
                    <a:pt x="11673" y="9220"/>
                  </a:lnTo>
                  <a:lnTo>
                    <a:pt x="11880" y="9272"/>
                  </a:lnTo>
                  <a:lnTo>
                    <a:pt x="12086" y="9297"/>
                  </a:lnTo>
                  <a:lnTo>
                    <a:pt x="12319" y="9323"/>
                  </a:lnTo>
                  <a:lnTo>
                    <a:pt x="12526" y="9297"/>
                  </a:lnTo>
                  <a:lnTo>
                    <a:pt x="12706" y="9272"/>
                  </a:lnTo>
                  <a:lnTo>
                    <a:pt x="12913" y="9220"/>
                  </a:lnTo>
                  <a:lnTo>
                    <a:pt x="13094" y="9168"/>
                  </a:lnTo>
                  <a:lnTo>
                    <a:pt x="13249" y="9091"/>
                  </a:lnTo>
                  <a:lnTo>
                    <a:pt x="13429" y="9013"/>
                  </a:lnTo>
                  <a:lnTo>
                    <a:pt x="13584" y="8910"/>
                  </a:lnTo>
                  <a:lnTo>
                    <a:pt x="13739" y="8781"/>
                  </a:lnTo>
                  <a:lnTo>
                    <a:pt x="13868" y="8652"/>
                  </a:lnTo>
                  <a:lnTo>
                    <a:pt x="13998" y="8523"/>
                  </a:lnTo>
                  <a:lnTo>
                    <a:pt x="14101" y="8368"/>
                  </a:lnTo>
                  <a:lnTo>
                    <a:pt x="14204" y="8187"/>
                  </a:lnTo>
                  <a:lnTo>
                    <a:pt x="14282" y="8032"/>
                  </a:lnTo>
                  <a:lnTo>
                    <a:pt x="14359" y="7851"/>
                  </a:lnTo>
                  <a:lnTo>
                    <a:pt x="14411" y="7671"/>
                  </a:lnTo>
                  <a:lnTo>
                    <a:pt x="14437" y="7464"/>
                  </a:lnTo>
                  <a:lnTo>
                    <a:pt x="15082" y="7464"/>
                  </a:lnTo>
                  <a:lnTo>
                    <a:pt x="15211" y="7412"/>
                  </a:lnTo>
                  <a:lnTo>
                    <a:pt x="15340" y="7335"/>
                  </a:lnTo>
                  <a:lnTo>
                    <a:pt x="15470" y="7257"/>
                  </a:lnTo>
                  <a:lnTo>
                    <a:pt x="15547" y="7128"/>
                  </a:lnTo>
                  <a:lnTo>
                    <a:pt x="15624" y="6999"/>
                  </a:lnTo>
                  <a:lnTo>
                    <a:pt x="15676" y="6870"/>
                  </a:lnTo>
                  <a:lnTo>
                    <a:pt x="15676" y="6715"/>
                  </a:lnTo>
                  <a:lnTo>
                    <a:pt x="15676" y="5940"/>
                  </a:lnTo>
                  <a:lnTo>
                    <a:pt x="15650" y="5811"/>
                  </a:lnTo>
                  <a:lnTo>
                    <a:pt x="15599" y="5734"/>
                  </a:lnTo>
                  <a:lnTo>
                    <a:pt x="15495" y="5656"/>
                  </a:lnTo>
                  <a:lnTo>
                    <a:pt x="15392" y="5630"/>
                  </a:lnTo>
                  <a:lnTo>
                    <a:pt x="15392" y="3874"/>
                  </a:lnTo>
                  <a:lnTo>
                    <a:pt x="15366" y="3668"/>
                  </a:lnTo>
                  <a:lnTo>
                    <a:pt x="15315" y="3487"/>
                  </a:lnTo>
                  <a:lnTo>
                    <a:pt x="15211" y="3306"/>
                  </a:lnTo>
                  <a:lnTo>
                    <a:pt x="15108" y="3151"/>
                  </a:lnTo>
                  <a:lnTo>
                    <a:pt x="14979" y="3048"/>
                  </a:lnTo>
                  <a:lnTo>
                    <a:pt x="14824" y="2945"/>
                  </a:lnTo>
                  <a:lnTo>
                    <a:pt x="14643" y="2893"/>
                  </a:lnTo>
                  <a:lnTo>
                    <a:pt x="14437" y="2867"/>
                  </a:lnTo>
                  <a:lnTo>
                    <a:pt x="11596" y="2867"/>
                  </a:lnTo>
                  <a:lnTo>
                    <a:pt x="11183" y="1447"/>
                  </a:lnTo>
                  <a:lnTo>
                    <a:pt x="10950" y="698"/>
                  </a:lnTo>
                  <a:lnTo>
                    <a:pt x="10899" y="543"/>
                  </a:lnTo>
                  <a:lnTo>
                    <a:pt x="10821" y="414"/>
                  </a:lnTo>
                  <a:lnTo>
                    <a:pt x="10718" y="311"/>
                  </a:lnTo>
                  <a:lnTo>
                    <a:pt x="10614" y="207"/>
                  </a:lnTo>
                  <a:lnTo>
                    <a:pt x="10485" y="130"/>
                  </a:lnTo>
                  <a:lnTo>
                    <a:pt x="10356" y="52"/>
                  </a:lnTo>
                  <a:lnTo>
                    <a:pt x="10227" y="26"/>
                  </a:lnTo>
                  <a:lnTo>
                    <a:pt x="1007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68"/>
            <p:cNvSpPr/>
            <p:nvPr/>
          </p:nvSpPr>
          <p:spPr>
            <a:xfrm>
              <a:off x="1807600" y="2224150"/>
              <a:ext cx="45875" cy="45850"/>
            </a:xfrm>
            <a:custGeom>
              <a:rect b="b" l="l" r="r" t="t"/>
              <a:pathLst>
                <a:path extrusionOk="0" h="1834" w="1835">
                  <a:moveTo>
                    <a:pt x="930" y="620"/>
                  </a:moveTo>
                  <a:lnTo>
                    <a:pt x="1034" y="646"/>
                  </a:lnTo>
                  <a:lnTo>
                    <a:pt x="1137" y="697"/>
                  </a:lnTo>
                  <a:lnTo>
                    <a:pt x="1215" y="801"/>
                  </a:lnTo>
                  <a:lnTo>
                    <a:pt x="1215" y="930"/>
                  </a:lnTo>
                  <a:lnTo>
                    <a:pt x="1215" y="1033"/>
                  </a:lnTo>
                  <a:lnTo>
                    <a:pt x="1137" y="1136"/>
                  </a:lnTo>
                  <a:lnTo>
                    <a:pt x="1034" y="1188"/>
                  </a:lnTo>
                  <a:lnTo>
                    <a:pt x="930" y="1214"/>
                  </a:lnTo>
                  <a:lnTo>
                    <a:pt x="801" y="1188"/>
                  </a:lnTo>
                  <a:lnTo>
                    <a:pt x="698" y="1136"/>
                  </a:lnTo>
                  <a:lnTo>
                    <a:pt x="646" y="1033"/>
                  </a:lnTo>
                  <a:lnTo>
                    <a:pt x="621" y="930"/>
                  </a:lnTo>
                  <a:lnTo>
                    <a:pt x="646" y="801"/>
                  </a:lnTo>
                  <a:lnTo>
                    <a:pt x="698" y="697"/>
                  </a:lnTo>
                  <a:lnTo>
                    <a:pt x="801" y="646"/>
                  </a:lnTo>
                  <a:lnTo>
                    <a:pt x="930" y="620"/>
                  </a:lnTo>
                  <a:close/>
                  <a:moveTo>
                    <a:pt x="930" y="0"/>
                  </a:moveTo>
                  <a:lnTo>
                    <a:pt x="724" y="26"/>
                  </a:lnTo>
                  <a:lnTo>
                    <a:pt x="569" y="78"/>
                  </a:lnTo>
                  <a:lnTo>
                    <a:pt x="414" y="155"/>
                  </a:lnTo>
                  <a:lnTo>
                    <a:pt x="259" y="258"/>
                  </a:lnTo>
                  <a:lnTo>
                    <a:pt x="156" y="413"/>
                  </a:lnTo>
                  <a:lnTo>
                    <a:pt x="78" y="568"/>
                  </a:lnTo>
                  <a:lnTo>
                    <a:pt x="27" y="723"/>
                  </a:lnTo>
                  <a:lnTo>
                    <a:pt x="1" y="930"/>
                  </a:lnTo>
                  <a:lnTo>
                    <a:pt x="27" y="1111"/>
                  </a:lnTo>
                  <a:lnTo>
                    <a:pt x="78" y="1266"/>
                  </a:lnTo>
                  <a:lnTo>
                    <a:pt x="156" y="1421"/>
                  </a:lnTo>
                  <a:lnTo>
                    <a:pt x="259" y="1575"/>
                  </a:lnTo>
                  <a:lnTo>
                    <a:pt x="414" y="1679"/>
                  </a:lnTo>
                  <a:lnTo>
                    <a:pt x="569" y="1756"/>
                  </a:lnTo>
                  <a:lnTo>
                    <a:pt x="724" y="1808"/>
                  </a:lnTo>
                  <a:lnTo>
                    <a:pt x="930" y="1834"/>
                  </a:lnTo>
                  <a:lnTo>
                    <a:pt x="1111" y="1808"/>
                  </a:lnTo>
                  <a:lnTo>
                    <a:pt x="1266" y="1756"/>
                  </a:lnTo>
                  <a:lnTo>
                    <a:pt x="1421" y="1679"/>
                  </a:lnTo>
                  <a:lnTo>
                    <a:pt x="1576" y="1575"/>
                  </a:lnTo>
                  <a:lnTo>
                    <a:pt x="1679" y="1421"/>
                  </a:lnTo>
                  <a:lnTo>
                    <a:pt x="1757" y="1266"/>
                  </a:lnTo>
                  <a:lnTo>
                    <a:pt x="1809" y="1111"/>
                  </a:lnTo>
                  <a:lnTo>
                    <a:pt x="1834" y="930"/>
                  </a:lnTo>
                  <a:lnTo>
                    <a:pt x="1809" y="723"/>
                  </a:lnTo>
                  <a:lnTo>
                    <a:pt x="1757" y="568"/>
                  </a:lnTo>
                  <a:lnTo>
                    <a:pt x="1679" y="413"/>
                  </a:lnTo>
                  <a:lnTo>
                    <a:pt x="1576" y="258"/>
                  </a:lnTo>
                  <a:lnTo>
                    <a:pt x="1421" y="155"/>
                  </a:lnTo>
                  <a:lnTo>
                    <a:pt x="1266" y="78"/>
                  </a:lnTo>
                  <a:lnTo>
                    <a:pt x="1111" y="26"/>
                  </a:lnTo>
                  <a:lnTo>
                    <a:pt x="93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68"/>
            <p:cNvSpPr/>
            <p:nvPr/>
          </p:nvSpPr>
          <p:spPr>
            <a:xfrm>
              <a:off x="2023250" y="2224150"/>
              <a:ext cx="46500" cy="45850"/>
            </a:xfrm>
            <a:custGeom>
              <a:rect b="b" l="l" r="r" t="t"/>
              <a:pathLst>
                <a:path extrusionOk="0" h="1834" w="1860">
                  <a:moveTo>
                    <a:pt x="930" y="620"/>
                  </a:moveTo>
                  <a:lnTo>
                    <a:pt x="1059" y="646"/>
                  </a:lnTo>
                  <a:lnTo>
                    <a:pt x="1137" y="697"/>
                  </a:lnTo>
                  <a:lnTo>
                    <a:pt x="1214" y="801"/>
                  </a:lnTo>
                  <a:lnTo>
                    <a:pt x="1240" y="930"/>
                  </a:lnTo>
                  <a:lnTo>
                    <a:pt x="1214" y="1033"/>
                  </a:lnTo>
                  <a:lnTo>
                    <a:pt x="1137" y="1136"/>
                  </a:lnTo>
                  <a:lnTo>
                    <a:pt x="1059" y="1188"/>
                  </a:lnTo>
                  <a:lnTo>
                    <a:pt x="930" y="1214"/>
                  </a:lnTo>
                  <a:lnTo>
                    <a:pt x="801" y="1188"/>
                  </a:lnTo>
                  <a:lnTo>
                    <a:pt x="723" y="1136"/>
                  </a:lnTo>
                  <a:lnTo>
                    <a:pt x="646" y="1033"/>
                  </a:lnTo>
                  <a:lnTo>
                    <a:pt x="620" y="930"/>
                  </a:lnTo>
                  <a:lnTo>
                    <a:pt x="646" y="801"/>
                  </a:lnTo>
                  <a:lnTo>
                    <a:pt x="723" y="697"/>
                  </a:lnTo>
                  <a:lnTo>
                    <a:pt x="801" y="646"/>
                  </a:lnTo>
                  <a:lnTo>
                    <a:pt x="930" y="620"/>
                  </a:lnTo>
                  <a:close/>
                  <a:moveTo>
                    <a:pt x="930" y="0"/>
                  </a:moveTo>
                  <a:lnTo>
                    <a:pt x="749" y="26"/>
                  </a:lnTo>
                  <a:lnTo>
                    <a:pt x="568" y="78"/>
                  </a:lnTo>
                  <a:lnTo>
                    <a:pt x="413" y="155"/>
                  </a:lnTo>
                  <a:lnTo>
                    <a:pt x="284" y="258"/>
                  </a:lnTo>
                  <a:lnTo>
                    <a:pt x="155" y="413"/>
                  </a:lnTo>
                  <a:lnTo>
                    <a:pt x="78" y="568"/>
                  </a:lnTo>
                  <a:lnTo>
                    <a:pt x="26" y="723"/>
                  </a:lnTo>
                  <a:lnTo>
                    <a:pt x="0" y="930"/>
                  </a:lnTo>
                  <a:lnTo>
                    <a:pt x="26" y="1111"/>
                  </a:lnTo>
                  <a:lnTo>
                    <a:pt x="78" y="1266"/>
                  </a:lnTo>
                  <a:lnTo>
                    <a:pt x="155" y="1421"/>
                  </a:lnTo>
                  <a:lnTo>
                    <a:pt x="284" y="1575"/>
                  </a:lnTo>
                  <a:lnTo>
                    <a:pt x="413" y="1679"/>
                  </a:lnTo>
                  <a:lnTo>
                    <a:pt x="568" y="1756"/>
                  </a:lnTo>
                  <a:lnTo>
                    <a:pt x="749" y="1808"/>
                  </a:lnTo>
                  <a:lnTo>
                    <a:pt x="930" y="1834"/>
                  </a:lnTo>
                  <a:lnTo>
                    <a:pt x="1111" y="1808"/>
                  </a:lnTo>
                  <a:lnTo>
                    <a:pt x="1291" y="1756"/>
                  </a:lnTo>
                  <a:lnTo>
                    <a:pt x="1446" y="1679"/>
                  </a:lnTo>
                  <a:lnTo>
                    <a:pt x="1576" y="1575"/>
                  </a:lnTo>
                  <a:lnTo>
                    <a:pt x="1679" y="1421"/>
                  </a:lnTo>
                  <a:lnTo>
                    <a:pt x="1782" y="1266"/>
                  </a:lnTo>
                  <a:lnTo>
                    <a:pt x="1834" y="1111"/>
                  </a:lnTo>
                  <a:lnTo>
                    <a:pt x="1860" y="930"/>
                  </a:lnTo>
                  <a:lnTo>
                    <a:pt x="1834" y="723"/>
                  </a:lnTo>
                  <a:lnTo>
                    <a:pt x="1782" y="568"/>
                  </a:lnTo>
                  <a:lnTo>
                    <a:pt x="1679" y="413"/>
                  </a:lnTo>
                  <a:lnTo>
                    <a:pt x="1576" y="258"/>
                  </a:lnTo>
                  <a:lnTo>
                    <a:pt x="1446" y="155"/>
                  </a:lnTo>
                  <a:lnTo>
                    <a:pt x="1291" y="78"/>
                  </a:lnTo>
                  <a:lnTo>
                    <a:pt x="1111" y="26"/>
                  </a:lnTo>
                  <a:lnTo>
                    <a:pt x="93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68"/>
            <p:cNvSpPr/>
            <p:nvPr/>
          </p:nvSpPr>
          <p:spPr>
            <a:xfrm>
              <a:off x="1837300" y="2098900"/>
              <a:ext cx="56200" cy="55550"/>
            </a:xfrm>
            <a:custGeom>
              <a:rect b="b" l="l" r="r" t="t"/>
              <a:pathLst>
                <a:path extrusionOk="0" h="2222" w="2248">
                  <a:moveTo>
                    <a:pt x="1628" y="594"/>
                  </a:moveTo>
                  <a:lnTo>
                    <a:pt x="1628" y="1627"/>
                  </a:lnTo>
                  <a:lnTo>
                    <a:pt x="621" y="1627"/>
                  </a:lnTo>
                  <a:lnTo>
                    <a:pt x="621" y="594"/>
                  </a:lnTo>
                  <a:close/>
                  <a:moveTo>
                    <a:pt x="311" y="0"/>
                  </a:moveTo>
                  <a:lnTo>
                    <a:pt x="181" y="26"/>
                  </a:lnTo>
                  <a:lnTo>
                    <a:pt x="104" y="78"/>
                  </a:lnTo>
                  <a:lnTo>
                    <a:pt x="27" y="181"/>
                  </a:lnTo>
                  <a:lnTo>
                    <a:pt x="1" y="310"/>
                  </a:lnTo>
                  <a:lnTo>
                    <a:pt x="1" y="1937"/>
                  </a:lnTo>
                  <a:lnTo>
                    <a:pt x="27" y="2040"/>
                  </a:lnTo>
                  <a:lnTo>
                    <a:pt x="104" y="2144"/>
                  </a:lnTo>
                  <a:lnTo>
                    <a:pt x="181" y="2221"/>
                  </a:lnTo>
                  <a:lnTo>
                    <a:pt x="2067" y="2221"/>
                  </a:lnTo>
                  <a:lnTo>
                    <a:pt x="2144" y="2144"/>
                  </a:lnTo>
                  <a:lnTo>
                    <a:pt x="2222" y="2040"/>
                  </a:lnTo>
                  <a:lnTo>
                    <a:pt x="2247" y="1937"/>
                  </a:lnTo>
                  <a:lnTo>
                    <a:pt x="2247" y="310"/>
                  </a:lnTo>
                  <a:lnTo>
                    <a:pt x="2222" y="181"/>
                  </a:lnTo>
                  <a:lnTo>
                    <a:pt x="2144" y="78"/>
                  </a:lnTo>
                  <a:lnTo>
                    <a:pt x="2067" y="26"/>
                  </a:lnTo>
                  <a:lnTo>
                    <a:pt x="193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68"/>
            <p:cNvSpPr/>
            <p:nvPr/>
          </p:nvSpPr>
          <p:spPr>
            <a:xfrm>
              <a:off x="1958675" y="2239625"/>
              <a:ext cx="14875" cy="14875"/>
            </a:xfrm>
            <a:custGeom>
              <a:rect b="b" l="l" r="r" t="t"/>
              <a:pathLst>
                <a:path extrusionOk="0" h="595" w="595">
                  <a:moveTo>
                    <a:pt x="285" y="1"/>
                  </a:moveTo>
                  <a:lnTo>
                    <a:pt x="182" y="27"/>
                  </a:lnTo>
                  <a:lnTo>
                    <a:pt x="78" y="78"/>
                  </a:lnTo>
                  <a:lnTo>
                    <a:pt x="27" y="182"/>
                  </a:lnTo>
                  <a:lnTo>
                    <a:pt x="1" y="311"/>
                  </a:lnTo>
                  <a:lnTo>
                    <a:pt x="27" y="414"/>
                  </a:lnTo>
                  <a:lnTo>
                    <a:pt x="78" y="517"/>
                  </a:lnTo>
                  <a:lnTo>
                    <a:pt x="182" y="569"/>
                  </a:lnTo>
                  <a:lnTo>
                    <a:pt x="285" y="595"/>
                  </a:lnTo>
                  <a:lnTo>
                    <a:pt x="414" y="569"/>
                  </a:lnTo>
                  <a:lnTo>
                    <a:pt x="517" y="517"/>
                  </a:lnTo>
                  <a:lnTo>
                    <a:pt x="569" y="414"/>
                  </a:lnTo>
                  <a:lnTo>
                    <a:pt x="595" y="311"/>
                  </a:lnTo>
                  <a:lnTo>
                    <a:pt x="569" y="182"/>
                  </a:lnTo>
                  <a:lnTo>
                    <a:pt x="517" y="78"/>
                  </a:lnTo>
                  <a:lnTo>
                    <a:pt x="414" y="27"/>
                  </a:lnTo>
                  <a:lnTo>
                    <a:pt x="28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68"/>
            <p:cNvSpPr/>
            <p:nvPr/>
          </p:nvSpPr>
          <p:spPr>
            <a:xfrm>
              <a:off x="1782425" y="2104050"/>
              <a:ext cx="15525" cy="14875"/>
            </a:xfrm>
            <a:custGeom>
              <a:rect b="b" l="l" r="r" t="t"/>
              <a:pathLst>
                <a:path extrusionOk="0" h="595" w="621">
                  <a:moveTo>
                    <a:pt x="181" y="1"/>
                  </a:moveTo>
                  <a:lnTo>
                    <a:pt x="78" y="78"/>
                  </a:lnTo>
                  <a:lnTo>
                    <a:pt x="26" y="182"/>
                  </a:lnTo>
                  <a:lnTo>
                    <a:pt x="1" y="285"/>
                  </a:lnTo>
                  <a:lnTo>
                    <a:pt x="26" y="414"/>
                  </a:lnTo>
                  <a:lnTo>
                    <a:pt x="78" y="517"/>
                  </a:lnTo>
                  <a:lnTo>
                    <a:pt x="181" y="569"/>
                  </a:lnTo>
                  <a:lnTo>
                    <a:pt x="311" y="595"/>
                  </a:lnTo>
                  <a:lnTo>
                    <a:pt x="414" y="569"/>
                  </a:lnTo>
                  <a:lnTo>
                    <a:pt x="517" y="517"/>
                  </a:lnTo>
                  <a:lnTo>
                    <a:pt x="595" y="414"/>
                  </a:lnTo>
                  <a:lnTo>
                    <a:pt x="620" y="285"/>
                  </a:lnTo>
                  <a:lnTo>
                    <a:pt x="595" y="182"/>
                  </a:lnTo>
                  <a:lnTo>
                    <a:pt x="517" y="78"/>
                  </a:lnTo>
                  <a:lnTo>
                    <a:pt x="41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34" name="Google Shape;2334;p68" title="IMG-d2aad1bfb20226a6d466f71916c33277-V (1).jpg"/>
          <p:cNvPicPr preferRelativeResize="0"/>
          <p:nvPr/>
        </p:nvPicPr>
        <p:blipFill>
          <a:blip r:embed="rId3">
            <a:alphaModFix/>
          </a:blip>
          <a:stretch>
            <a:fillRect/>
          </a:stretch>
        </p:blipFill>
        <p:spPr>
          <a:xfrm>
            <a:off x="4198225" y="150500"/>
            <a:ext cx="4866400" cy="4202151"/>
          </a:xfrm>
          <a:prstGeom prst="rect">
            <a:avLst/>
          </a:prstGeom>
          <a:noFill/>
          <a:ln>
            <a:noFill/>
          </a:ln>
        </p:spPr>
      </p:pic>
      <p:pic>
        <p:nvPicPr>
          <p:cNvPr id="2335" name="Google Shape;2335;p68" title="IMG-37db1bd79f4ccd1d0a59dec8b7823808-V.jpg"/>
          <p:cNvPicPr preferRelativeResize="0"/>
          <p:nvPr/>
        </p:nvPicPr>
        <p:blipFill>
          <a:blip r:embed="rId4">
            <a:alphaModFix/>
          </a:blip>
          <a:stretch>
            <a:fillRect/>
          </a:stretch>
        </p:blipFill>
        <p:spPr>
          <a:xfrm>
            <a:off x="0" y="64350"/>
            <a:ext cx="4404476" cy="46378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300"/>
                                        </p:tgtEl>
                                        <p:attrNameLst>
                                          <p:attrName>style.visibility</p:attrName>
                                        </p:attrNameLst>
                                      </p:cBhvr>
                                      <p:to>
                                        <p:strVal val="visible"/>
                                      </p:to>
                                    </p:set>
                                    <p:animEffect filter="fade" transition="in">
                                      <p:cBhvr>
                                        <p:cTn dur="1000"/>
                                        <p:tgtEl>
                                          <p:spTgt spid="2300"/>
                                        </p:tgtEl>
                                      </p:cBhvr>
                                    </p:animEffect>
                                  </p:childTnLst>
                                </p:cTn>
                              </p:par>
                              <p:par>
                                <p:cTn fill="hold" nodeType="withEffect" presetClass="entr" presetID="10" presetSubtype="0">
                                  <p:stCondLst>
                                    <p:cond delay="0"/>
                                  </p:stCondLst>
                                  <p:childTnLst>
                                    <p:set>
                                      <p:cBhvr>
                                        <p:cTn dur="1" fill="hold">
                                          <p:stCondLst>
                                            <p:cond delay="0"/>
                                          </p:stCondLst>
                                        </p:cTn>
                                        <p:tgtEl>
                                          <p:spTgt spid="2323"/>
                                        </p:tgtEl>
                                        <p:attrNameLst>
                                          <p:attrName>style.visibility</p:attrName>
                                        </p:attrNameLst>
                                      </p:cBhvr>
                                      <p:to>
                                        <p:strVal val="visible"/>
                                      </p:to>
                                    </p:set>
                                    <p:animEffect filter="fade" transition="in">
                                      <p:cBhvr>
                                        <p:cTn dur="1000"/>
                                        <p:tgtEl>
                                          <p:spTgt spid="2323"/>
                                        </p:tgtEl>
                                      </p:cBhvr>
                                    </p:animEffect>
                                  </p:childTnLst>
                                </p:cTn>
                              </p:par>
                              <p:par>
                                <p:cTn fill="hold" nodeType="withEffect" presetClass="entr" presetID="10" presetSubtype="0">
                                  <p:stCondLst>
                                    <p:cond delay="0"/>
                                  </p:stCondLst>
                                  <p:childTnLst>
                                    <p:set>
                                      <p:cBhvr>
                                        <p:cTn dur="1" fill="hold">
                                          <p:stCondLst>
                                            <p:cond delay="0"/>
                                          </p:stCondLst>
                                        </p:cTn>
                                        <p:tgtEl>
                                          <p:spTgt spid="2327"/>
                                        </p:tgtEl>
                                        <p:attrNameLst>
                                          <p:attrName>style.visibility</p:attrName>
                                        </p:attrNameLst>
                                      </p:cBhvr>
                                      <p:to>
                                        <p:strVal val="visible"/>
                                      </p:to>
                                    </p:set>
                                    <p:animEffect filter="fade" transition="in">
                                      <p:cBhvr>
                                        <p:cTn dur="1000"/>
                                        <p:tgtEl>
                                          <p:spTgt spid="2327"/>
                                        </p:tgtEl>
                                      </p:cBhvr>
                                    </p:animEffect>
                                  </p:childTnLst>
                                </p:cTn>
                              </p:par>
                              <p:par>
                                <p:cTn fill="hold" nodeType="withEffect" presetClass="entr" presetID="10" presetSubtype="0">
                                  <p:stCondLst>
                                    <p:cond delay="0"/>
                                  </p:stCondLst>
                                  <p:childTnLst>
                                    <p:set>
                                      <p:cBhvr>
                                        <p:cTn dur="1" fill="hold">
                                          <p:stCondLst>
                                            <p:cond delay="0"/>
                                          </p:stCondLst>
                                        </p:cTn>
                                        <p:tgtEl>
                                          <p:spTgt spid="2307"/>
                                        </p:tgtEl>
                                        <p:attrNameLst>
                                          <p:attrName>style.visibility</p:attrName>
                                        </p:attrNameLst>
                                      </p:cBhvr>
                                      <p:to>
                                        <p:strVal val="visible"/>
                                      </p:to>
                                    </p:set>
                                    <p:animEffect filter="fade" transition="in">
                                      <p:cBhvr>
                                        <p:cTn dur="1000"/>
                                        <p:tgtEl>
                                          <p:spTgt spid="2307"/>
                                        </p:tgtEl>
                                      </p:cBhvr>
                                    </p:animEffect>
                                  </p:childTnLst>
                                </p:cTn>
                              </p:par>
                              <p:par>
                                <p:cTn fill="hold" nodeType="withEffect" presetClass="entr" presetID="10" presetSubtype="0">
                                  <p:stCondLst>
                                    <p:cond delay="0"/>
                                  </p:stCondLst>
                                  <p:childTnLst>
                                    <p:set>
                                      <p:cBhvr>
                                        <p:cTn dur="1" fill="hold">
                                          <p:stCondLst>
                                            <p:cond delay="0"/>
                                          </p:stCondLst>
                                        </p:cTn>
                                        <p:tgtEl>
                                          <p:spTgt spid="2311"/>
                                        </p:tgtEl>
                                        <p:attrNameLst>
                                          <p:attrName>style.visibility</p:attrName>
                                        </p:attrNameLst>
                                      </p:cBhvr>
                                      <p:to>
                                        <p:strVal val="visible"/>
                                      </p:to>
                                    </p:set>
                                    <p:animEffect filter="fade" transition="in">
                                      <p:cBhvr>
                                        <p:cTn dur="1000"/>
                                        <p:tgtEl>
                                          <p:spTgt spid="2311"/>
                                        </p:tgtEl>
                                      </p:cBhvr>
                                    </p:animEffect>
                                  </p:childTnLst>
                                </p:cTn>
                              </p:par>
                              <p:par>
                                <p:cTn fill="hold" nodeType="withEffect" presetClass="entr" presetID="10" presetSubtype="0">
                                  <p:stCondLst>
                                    <p:cond delay="0"/>
                                  </p:stCondLst>
                                  <p:childTnLst>
                                    <p:set>
                                      <p:cBhvr>
                                        <p:cTn dur="1" fill="hold">
                                          <p:stCondLst>
                                            <p:cond delay="0"/>
                                          </p:stCondLst>
                                        </p:cTn>
                                        <p:tgtEl>
                                          <p:spTgt spid="2317"/>
                                        </p:tgtEl>
                                        <p:attrNameLst>
                                          <p:attrName>style.visibility</p:attrName>
                                        </p:attrNameLst>
                                      </p:cBhvr>
                                      <p:to>
                                        <p:strVal val="visible"/>
                                      </p:to>
                                    </p:set>
                                    <p:animEffect filter="fade" transition="in">
                                      <p:cBhvr>
                                        <p:cTn dur="1000"/>
                                        <p:tgtEl>
                                          <p:spTgt spid="2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9" name="Shape 2339"/>
        <p:cNvGrpSpPr/>
        <p:nvPr/>
      </p:nvGrpSpPr>
      <p:grpSpPr>
        <a:xfrm>
          <a:off x="0" y="0"/>
          <a:ext cx="0" cy="0"/>
          <a:chOff x="0" y="0"/>
          <a:chExt cx="0" cy="0"/>
        </a:xfrm>
      </p:grpSpPr>
      <p:grpSp>
        <p:nvGrpSpPr>
          <p:cNvPr id="2340" name="Google Shape;2340;p69"/>
          <p:cNvGrpSpPr/>
          <p:nvPr/>
        </p:nvGrpSpPr>
        <p:grpSpPr>
          <a:xfrm flipH="1" rot="10800000">
            <a:off x="2657475" y="4650619"/>
            <a:ext cx="3829050" cy="936057"/>
            <a:chOff x="238125" y="1984300"/>
            <a:chExt cx="7143750" cy="1746375"/>
          </a:xfrm>
        </p:grpSpPr>
        <p:sp>
          <p:nvSpPr>
            <p:cNvPr id="2341" name="Google Shape;2341;p69"/>
            <p:cNvSpPr/>
            <p:nvPr/>
          </p:nvSpPr>
          <p:spPr>
            <a:xfrm>
              <a:off x="238125" y="1984300"/>
              <a:ext cx="7143750" cy="1746375"/>
            </a:xfrm>
            <a:custGeom>
              <a:rect b="b" l="l" r="r" t="t"/>
              <a:pathLst>
                <a:path extrusionOk="0" h="69855" w="28575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69"/>
            <p:cNvSpPr/>
            <p:nvPr/>
          </p:nvSpPr>
          <p:spPr>
            <a:xfrm>
              <a:off x="392325" y="2533300"/>
              <a:ext cx="18600" cy="14575"/>
            </a:xfrm>
            <a:custGeom>
              <a:rect b="b" l="l" r="r" t="t"/>
              <a:pathLst>
                <a:path extrusionOk="0" h="583" w="744">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69"/>
            <p:cNvSpPr/>
            <p:nvPr/>
          </p:nvSpPr>
          <p:spPr>
            <a:xfrm>
              <a:off x="905825" y="2129625"/>
              <a:ext cx="16175" cy="11325"/>
            </a:xfrm>
            <a:custGeom>
              <a:rect b="b" l="l" r="r" t="t"/>
              <a:pathLst>
                <a:path extrusionOk="0" h="453" w="647">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69"/>
            <p:cNvSpPr/>
            <p:nvPr/>
          </p:nvSpPr>
          <p:spPr>
            <a:xfrm>
              <a:off x="935700" y="2058575"/>
              <a:ext cx="16175" cy="9700"/>
            </a:xfrm>
            <a:custGeom>
              <a:rect b="b" l="l" r="r" t="t"/>
              <a:pathLst>
                <a:path extrusionOk="0" h="388" w="647">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69"/>
            <p:cNvSpPr/>
            <p:nvPr/>
          </p:nvSpPr>
          <p:spPr>
            <a:xfrm>
              <a:off x="946200" y="2107000"/>
              <a:ext cx="12125" cy="12150"/>
            </a:xfrm>
            <a:custGeom>
              <a:rect b="b" l="l" r="r" t="t"/>
              <a:pathLst>
                <a:path extrusionOk="0" h="486" w="485">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69"/>
            <p:cNvSpPr/>
            <p:nvPr/>
          </p:nvSpPr>
          <p:spPr>
            <a:xfrm>
              <a:off x="963150" y="2050500"/>
              <a:ext cx="10525" cy="15350"/>
            </a:xfrm>
            <a:custGeom>
              <a:rect b="b" l="l" r="r" t="t"/>
              <a:pathLst>
                <a:path extrusionOk="0" h="614" w="421">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69"/>
            <p:cNvSpPr/>
            <p:nvPr/>
          </p:nvSpPr>
          <p:spPr>
            <a:xfrm>
              <a:off x="970400" y="2025475"/>
              <a:ext cx="16175" cy="8100"/>
            </a:xfrm>
            <a:custGeom>
              <a:rect b="b" l="l" r="r" t="t"/>
              <a:pathLst>
                <a:path extrusionOk="0" h="324" w="647">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69"/>
            <p:cNvSpPr/>
            <p:nvPr/>
          </p:nvSpPr>
          <p:spPr>
            <a:xfrm>
              <a:off x="933275" y="2207125"/>
              <a:ext cx="7300" cy="18600"/>
            </a:xfrm>
            <a:custGeom>
              <a:rect b="b" l="l" r="r" t="t"/>
              <a:pathLst>
                <a:path extrusionOk="0" h="744" w="292">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69"/>
            <p:cNvSpPr/>
            <p:nvPr/>
          </p:nvSpPr>
          <p:spPr>
            <a:xfrm>
              <a:off x="969600" y="2090850"/>
              <a:ext cx="15375" cy="25875"/>
            </a:xfrm>
            <a:custGeom>
              <a:rect b="b" l="l" r="r" t="t"/>
              <a:pathLst>
                <a:path extrusionOk="0" h="1035" w="615">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69"/>
            <p:cNvSpPr/>
            <p:nvPr/>
          </p:nvSpPr>
          <p:spPr>
            <a:xfrm>
              <a:off x="949425" y="2212775"/>
              <a:ext cx="36350" cy="14550"/>
            </a:xfrm>
            <a:custGeom>
              <a:rect b="b" l="l" r="r" t="t"/>
              <a:pathLst>
                <a:path extrusionOk="0" h="582" w="1454">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69"/>
            <p:cNvSpPr/>
            <p:nvPr/>
          </p:nvSpPr>
          <p:spPr>
            <a:xfrm>
              <a:off x="1002700" y="2040000"/>
              <a:ext cx="37975" cy="7300"/>
            </a:xfrm>
            <a:custGeom>
              <a:rect b="b" l="l" r="r" t="t"/>
              <a:pathLst>
                <a:path extrusionOk="0" h="292" w="1519">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69"/>
            <p:cNvSpPr/>
            <p:nvPr/>
          </p:nvSpPr>
          <p:spPr>
            <a:xfrm>
              <a:off x="970400" y="2165950"/>
              <a:ext cx="14575" cy="13750"/>
            </a:xfrm>
            <a:custGeom>
              <a:rect b="b" l="l" r="r" t="t"/>
              <a:pathLst>
                <a:path extrusionOk="0" h="550" w="583">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69"/>
            <p:cNvSpPr/>
            <p:nvPr/>
          </p:nvSpPr>
          <p:spPr>
            <a:xfrm>
              <a:off x="977675" y="2142525"/>
              <a:ext cx="16975" cy="10525"/>
            </a:xfrm>
            <a:custGeom>
              <a:rect b="b" l="l" r="r" t="t"/>
              <a:pathLst>
                <a:path extrusionOk="0" h="421" w="679">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69"/>
            <p:cNvSpPr/>
            <p:nvPr/>
          </p:nvSpPr>
          <p:spPr>
            <a:xfrm>
              <a:off x="1015625" y="2072300"/>
              <a:ext cx="16975" cy="8100"/>
            </a:xfrm>
            <a:custGeom>
              <a:rect b="b" l="l" r="r" t="t"/>
              <a:pathLst>
                <a:path extrusionOk="0" h="324" w="679">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69"/>
            <p:cNvSpPr/>
            <p:nvPr/>
          </p:nvSpPr>
          <p:spPr>
            <a:xfrm>
              <a:off x="935700" y="2377475"/>
              <a:ext cx="32325" cy="24250"/>
            </a:xfrm>
            <a:custGeom>
              <a:rect b="b" l="l" r="r" t="t"/>
              <a:pathLst>
                <a:path extrusionOk="0" h="970" w="1293">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69"/>
            <p:cNvSpPr/>
            <p:nvPr/>
          </p:nvSpPr>
          <p:spPr>
            <a:xfrm>
              <a:off x="1040650" y="2035150"/>
              <a:ext cx="23450" cy="7300"/>
            </a:xfrm>
            <a:custGeom>
              <a:rect b="b" l="l" r="r" t="t"/>
              <a:pathLst>
                <a:path extrusionOk="0" h="292" w="938">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69"/>
            <p:cNvSpPr/>
            <p:nvPr/>
          </p:nvSpPr>
          <p:spPr>
            <a:xfrm>
              <a:off x="1049525" y="2076325"/>
              <a:ext cx="23450" cy="18600"/>
            </a:xfrm>
            <a:custGeom>
              <a:rect b="b" l="l" r="r" t="t"/>
              <a:pathLst>
                <a:path extrusionOk="0" h="744" w="938">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69"/>
            <p:cNvSpPr/>
            <p:nvPr/>
          </p:nvSpPr>
          <p:spPr>
            <a:xfrm>
              <a:off x="1127050" y="2037575"/>
              <a:ext cx="7275" cy="12950"/>
            </a:xfrm>
            <a:custGeom>
              <a:rect b="b" l="l" r="r" t="t"/>
              <a:pathLst>
                <a:path extrusionOk="0" h="518" w="291">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69"/>
            <p:cNvSpPr/>
            <p:nvPr/>
          </p:nvSpPr>
          <p:spPr>
            <a:xfrm>
              <a:off x="1139975" y="2025475"/>
              <a:ext cx="49275" cy="13750"/>
            </a:xfrm>
            <a:custGeom>
              <a:rect b="b" l="l" r="r" t="t"/>
              <a:pathLst>
                <a:path extrusionOk="0" h="550" w="1971">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69"/>
            <p:cNvSpPr/>
            <p:nvPr/>
          </p:nvSpPr>
          <p:spPr>
            <a:xfrm>
              <a:off x="2062800" y="2052100"/>
              <a:ext cx="28300" cy="8925"/>
            </a:xfrm>
            <a:custGeom>
              <a:rect b="b" l="l" r="r" t="t"/>
              <a:pathLst>
                <a:path extrusionOk="0" h="357" w="1132">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69"/>
            <p:cNvSpPr/>
            <p:nvPr/>
          </p:nvSpPr>
          <p:spPr>
            <a:xfrm>
              <a:off x="7196175" y="2279800"/>
              <a:ext cx="13750" cy="14550"/>
            </a:xfrm>
            <a:custGeom>
              <a:rect b="b" l="l" r="r" t="t"/>
              <a:pathLst>
                <a:path extrusionOk="0" h="582" w="55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62" name="Google Shape;2362;p69"/>
          <p:cNvSpPr txBox="1"/>
          <p:nvPr>
            <p:ph idx="1" type="subTitle"/>
          </p:nvPr>
        </p:nvSpPr>
        <p:spPr>
          <a:xfrm>
            <a:off x="4173600" y="-451500"/>
            <a:ext cx="4970400" cy="45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2363" name="Google Shape;2363;p69"/>
          <p:cNvGrpSpPr/>
          <p:nvPr/>
        </p:nvGrpSpPr>
        <p:grpSpPr>
          <a:xfrm>
            <a:off x="3457684" y="4826864"/>
            <a:ext cx="270464" cy="117823"/>
            <a:chOff x="2903262" y="4795769"/>
            <a:chExt cx="373776" cy="162828"/>
          </a:xfrm>
        </p:grpSpPr>
        <p:sp>
          <p:nvSpPr>
            <p:cNvPr id="2364" name="Google Shape;2364;p69"/>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69"/>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69"/>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67" name="Google Shape;2367;p69"/>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2368" name="Google Shape;2368;p69"/>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2369" name="Google Shape;2369;p69"/>
          <p:cNvGrpSpPr/>
          <p:nvPr/>
        </p:nvGrpSpPr>
        <p:grpSpPr>
          <a:xfrm flipH="1">
            <a:off x="5082261" y="4826864"/>
            <a:ext cx="270464" cy="117823"/>
            <a:chOff x="2903262" y="4795769"/>
            <a:chExt cx="373776" cy="162828"/>
          </a:xfrm>
        </p:grpSpPr>
        <p:sp>
          <p:nvSpPr>
            <p:cNvPr id="2370" name="Google Shape;2370;p69"/>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69"/>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69"/>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73" name="Google Shape;2373;p69" title="1000028005.jpg"/>
          <p:cNvPicPr preferRelativeResize="0"/>
          <p:nvPr/>
        </p:nvPicPr>
        <p:blipFill>
          <a:blip r:embed="rId3">
            <a:alphaModFix/>
          </a:blip>
          <a:stretch>
            <a:fillRect/>
          </a:stretch>
        </p:blipFill>
        <p:spPr>
          <a:xfrm>
            <a:off x="4757450" y="0"/>
            <a:ext cx="4268924" cy="3746949"/>
          </a:xfrm>
          <a:prstGeom prst="rect">
            <a:avLst/>
          </a:prstGeom>
          <a:noFill/>
          <a:ln>
            <a:noFill/>
          </a:ln>
        </p:spPr>
      </p:pic>
      <p:pic>
        <p:nvPicPr>
          <p:cNvPr id="2374" name="Google Shape;2374;p69"/>
          <p:cNvPicPr preferRelativeResize="0"/>
          <p:nvPr/>
        </p:nvPicPr>
        <p:blipFill>
          <a:blip r:embed="rId4">
            <a:alphaModFix/>
          </a:blip>
          <a:stretch>
            <a:fillRect/>
          </a:stretch>
        </p:blipFill>
        <p:spPr>
          <a:xfrm>
            <a:off x="0" y="0"/>
            <a:ext cx="4541275" cy="3657600"/>
          </a:xfrm>
          <a:prstGeom prst="rect">
            <a:avLst/>
          </a:prstGeom>
          <a:noFill/>
          <a:ln>
            <a:noFill/>
          </a:ln>
        </p:spPr>
      </p:pic>
      <p:pic>
        <p:nvPicPr>
          <p:cNvPr id="2375" name="Google Shape;2375;p69" title="IMG-7b23f519d9a1a14696379ba58be58e52-V.jpg"/>
          <p:cNvPicPr preferRelativeResize="0"/>
          <p:nvPr/>
        </p:nvPicPr>
        <p:blipFill>
          <a:blip r:embed="rId5">
            <a:alphaModFix/>
          </a:blip>
          <a:stretch>
            <a:fillRect/>
          </a:stretch>
        </p:blipFill>
        <p:spPr>
          <a:xfrm>
            <a:off x="2725825" y="2514600"/>
            <a:ext cx="4080076" cy="2628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9" name="Shape 2379"/>
        <p:cNvGrpSpPr/>
        <p:nvPr/>
      </p:nvGrpSpPr>
      <p:grpSpPr>
        <a:xfrm>
          <a:off x="0" y="0"/>
          <a:ext cx="0" cy="0"/>
          <a:chOff x="0" y="0"/>
          <a:chExt cx="0" cy="0"/>
        </a:xfrm>
      </p:grpSpPr>
      <p:sp>
        <p:nvSpPr>
          <p:cNvPr id="2380" name="Google Shape;2380;p70"/>
          <p:cNvSpPr txBox="1"/>
          <p:nvPr>
            <p:ph idx="2" type="title"/>
          </p:nvPr>
        </p:nvSpPr>
        <p:spPr>
          <a:xfrm>
            <a:off x="6749688" y="2185650"/>
            <a:ext cx="1628400" cy="77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81" name="Google Shape;2381;p70"/>
          <p:cNvGrpSpPr/>
          <p:nvPr/>
        </p:nvGrpSpPr>
        <p:grpSpPr>
          <a:xfrm flipH="1" rot="-316275">
            <a:off x="424244" y="703807"/>
            <a:ext cx="2123294" cy="2615231"/>
            <a:chOff x="7234335" y="539692"/>
            <a:chExt cx="1103331" cy="1358958"/>
          </a:xfrm>
        </p:grpSpPr>
        <p:sp>
          <p:nvSpPr>
            <p:cNvPr id="2382" name="Google Shape;2382;p70"/>
            <p:cNvSpPr/>
            <p:nvPr/>
          </p:nvSpPr>
          <p:spPr>
            <a:xfrm rot="514838">
              <a:off x="7375715" y="571120"/>
              <a:ext cx="457522" cy="483097"/>
            </a:xfrm>
            <a:custGeom>
              <a:rect b="b" l="l" r="r" t="t"/>
              <a:pathLst>
                <a:path extrusionOk="0" h="19324" w="18301">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70"/>
            <p:cNvSpPr/>
            <p:nvPr/>
          </p:nvSpPr>
          <p:spPr>
            <a:xfrm rot="514838">
              <a:off x="7829316" y="640664"/>
              <a:ext cx="476272" cy="465747"/>
            </a:xfrm>
            <a:custGeom>
              <a:rect b="b" l="l" r="r" t="t"/>
              <a:pathLst>
                <a:path extrusionOk="0" h="18630" w="19051">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70"/>
            <p:cNvSpPr/>
            <p:nvPr/>
          </p:nvSpPr>
          <p:spPr>
            <a:xfrm rot="514838">
              <a:off x="7693875" y="605876"/>
              <a:ext cx="282498" cy="476547"/>
            </a:xfrm>
            <a:custGeom>
              <a:rect b="b" l="l" r="r" t="t"/>
              <a:pathLst>
                <a:path extrusionOk="0" h="19062" w="1130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70"/>
            <p:cNvSpPr/>
            <p:nvPr/>
          </p:nvSpPr>
          <p:spPr>
            <a:xfrm rot="514838">
              <a:off x="7829888" y="627388"/>
              <a:ext cx="297073" cy="471272"/>
            </a:xfrm>
            <a:custGeom>
              <a:rect b="b" l="l" r="r" t="t"/>
              <a:pathLst>
                <a:path extrusionOk="0" h="18851" w="11883">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70"/>
            <p:cNvSpPr/>
            <p:nvPr/>
          </p:nvSpPr>
          <p:spPr>
            <a:xfrm rot="514838">
              <a:off x="7552531" y="584380"/>
              <a:ext cx="279823" cy="481622"/>
            </a:xfrm>
            <a:custGeom>
              <a:rect b="b" l="l" r="r" t="t"/>
              <a:pathLst>
                <a:path extrusionOk="0" h="19265" w="11193">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70"/>
            <p:cNvSpPr/>
            <p:nvPr/>
          </p:nvSpPr>
          <p:spPr>
            <a:xfrm rot="514838">
              <a:off x="7287764" y="1047199"/>
              <a:ext cx="492522" cy="753145"/>
            </a:xfrm>
            <a:custGeom>
              <a:rect b="b" l="l" r="r" t="t"/>
              <a:pathLst>
                <a:path extrusionOk="0" h="30126" w="19701">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70"/>
            <p:cNvSpPr/>
            <p:nvPr/>
          </p:nvSpPr>
          <p:spPr>
            <a:xfrm rot="514838">
              <a:off x="7470378" y="1059348"/>
              <a:ext cx="308398" cy="754645"/>
            </a:xfrm>
            <a:custGeom>
              <a:rect b="b" l="l" r="r" t="t"/>
              <a:pathLst>
                <a:path extrusionOk="0" h="30186" w="12336">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70"/>
            <p:cNvSpPr/>
            <p:nvPr/>
          </p:nvSpPr>
          <p:spPr>
            <a:xfrm rot="514838">
              <a:off x="7656435" y="1068253"/>
              <a:ext cx="121374" cy="759670"/>
            </a:xfrm>
            <a:custGeom>
              <a:rect b="b" l="l" r="r" t="t"/>
              <a:pathLst>
                <a:path extrusionOk="0" h="30387" w="4855">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70"/>
            <p:cNvSpPr/>
            <p:nvPr/>
          </p:nvSpPr>
          <p:spPr>
            <a:xfrm rot="514838">
              <a:off x="7769268" y="1090464"/>
              <a:ext cx="448747" cy="779070"/>
            </a:xfrm>
            <a:custGeom>
              <a:rect b="b" l="l" r="r" t="t"/>
              <a:pathLst>
                <a:path extrusionOk="0" h="31163" w="1795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70"/>
            <p:cNvSpPr/>
            <p:nvPr/>
          </p:nvSpPr>
          <p:spPr>
            <a:xfrm rot="514838">
              <a:off x="7769655" y="1085319"/>
              <a:ext cx="266148" cy="770545"/>
            </a:xfrm>
            <a:custGeom>
              <a:rect b="b" l="l" r="r" t="t"/>
              <a:pathLst>
                <a:path extrusionOk="0" h="30822" w="10646">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70"/>
            <p:cNvSpPr/>
            <p:nvPr/>
          </p:nvSpPr>
          <p:spPr>
            <a:xfrm rot="514838">
              <a:off x="7770568" y="1077140"/>
              <a:ext cx="78599" cy="764745"/>
            </a:xfrm>
            <a:custGeom>
              <a:rect b="b" l="l" r="r" t="t"/>
              <a:pathLst>
                <a:path extrusionOk="0" h="30590" w="3144">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3" name="Google Shape;2393;p70"/>
          <p:cNvGrpSpPr/>
          <p:nvPr/>
        </p:nvGrpSpPr>
        <p:grpSpPr>
          <a:xfrm rot="205714">
            <a:off x="8537991" y="2295661"/>
            <a:ext cx="448314" cy="552182"/>
            <a:chOff x="7234335" y="539692"/>
            <a:chExt cx="1103331" cy="1358958"/>
          </a:xfrm>
        </p:grpSpPr>
        <p:sp>
          <p:nvSpPr>
            <p:cNvPr id="2394" name="Google Shape;2394;p70"/>
            <p:cNvSpPr/>
            <p:nvPr/>
          </p:nvSpPr>
          <p:spPr>
            <a:xfrm rot="514838">
              <a:off x="7375715" y="571120"/>
              <a:ext cx="457522" cy="483097"/>
            </a:xfrm>
            <a:custGeom>
              <a:rect b="b" l="l" r="r" t="t"/>
              <a:pathLst>
                <a:path extrusionOk="0" h="19324" w="18301">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70"/>
            <p:cNvSpPr/>
            <p:nvPr/>
          </p:nvSpPr>
          <p:spPr>
            <a:xfrm rot="514838">
              <a:off x="7829316" y="640664"/>
              <a:ext cx="476272" cy="465747"/>
            </a:xfrm>
            <a:custGeom>
              <a:rect b="b" l="l" r="r" t="t"/>
              <a:pathLst>
                <a:path extrusionOk="0" h="18630" w="19051">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70"/>
            <p:cNvSpPr/>
            <p:nvPr/>
          </p:nvSpPr>
          <p:spPr>
            <a:xfrm rot="514838">
              <a:off x="7693875" y="605876"/>
              <a:ext cx="282498" cy="476547"/>
            </a:xfrm>
            <a:custGeom>
              <a:rect b="b" l="l" r="r" t="t"/>
              <a:pathLst>
                <a:path extrusionOk="0" h="19062" w="1130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70"/>
            <p:cNvSpPr/>
            <p:nvPr/>
          </p:nvSpPr>
          <p:spPr>
            <a:xfrm rot="514838">
              <a:off x="7829888" y="627388"/>
              <a:ext cx="297073" cy="471272"/>
            </a:xfrm>
            <a:custGeom>
              <a:rect b="b" l="l" r="r" t="t"/>
              <a:pathLst>
                <a:path extrusionOk="0" h="18851" w="11883">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70"/>
            <p:cNvSpPr/>
            <p:nvPr/>
          </p:nvSpPr>
          <p:spPr>
            <a:xfrm rot="514838">
              <a:off x="7552531" y="584380"/>
              <a:ext cx="279823" cy="481622"/>
            </a:xfrm>
            <a:custGeom>
              <a:rect b="b" l="l" r="r" t="t"/>
              <a:pathLst>
                <a:path extrusionOk="0" h="19265" w="11193">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70"/>
            <p:cNvSpPr/>
            <p:nvPr/>
          </p:nvSpPr>
          <p:spPr>
            <a:xfrm rot="514838">
              <a:off x="7287764" y="1047199"/>
              <a:ext cx="492522" cy="753145"/>
            </a:xfrm>
            <a:custGeom>
              <a:rect b="b" l="l" r="r" t="t"/>
              <a:pathLst>
                <a:path extrusionOk="0" h="30126" w="19701">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70"/>
            <p:cNvSpPr/>
            <p:nvPr/>
          </p:nvSpPr>
          <p:spPr>
            <a:xfrm rot="514838">
              <a:off x="7470378" y="1059348"/>
              <a:ext cx="308398" cy="754645"/>
            </a:xfrm>
            <a:custGeom>
              <a:rect b="b" l="l" r="r" t="t"/>
              <a:pathLst>
                <a:path extrusionOk="0" h="30186" w="12336">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70"/>
            <p:cNvSpPr/>
            <p:nvPr/>
          </p:nvSpPr>
          <p:spPr>
            <a:xfrm rot="514838">
              <a:off x="7656435" y="1068253"/>
              <a:ext cx="121374" cy="759670"/>
            </a:xfrm>
            <a:custGeom>
              <a:rect b="b" l="l" r="r" t="t"/>
              <a:pathLst>
                <a:path extrusionOk="0" h="30387" w="4855">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70"/>
            <p:cNvSpPr/>
            <p:nvPr/>
          </p:nvSpPr>
          <p:spPr>
            <a:xfrm rot="514838">
              <a:off x="7769268" y="1090464"/>
              <a:ext cx="448747" cy="779070"/>
            </a:xfrm>
            <a:custGeom>
              <a:rect b="b" l="l" r="r" t="t"/>
              <a:pathLst>
                <a:path extrusionOk="0" h="31163" w="1795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70"/>
            <p:cNvSpPr/>
            <p:nvPr/>
          </p:nvSpPr>
          <p:spPr>
            <a:xfrm rot="514838">
              <a:off x="7769655" y="1085319"/>
              <a:ext cx="266148" cy="770545"/>
            </a:xfrm>
            <a:custGeom>
              <a:rect b="b" l="l" r="r" t="t"/>
              <a:pathLst>
                <a:path extrusionOk="0" h="30822" w="10646">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70"/>
            <p:cNvSpPr/>
            <p:nvPr/>
          </p:nvSpPr>
          <p:spPr>
            <a:xfrm rot="514838">
              <a:off x="7770568" y="1077140"/>
              <a:ext cx="78599" cy="764745"/>
            </a:xfrm>
            <a:custGeom>
              <a:rect b="b" l="l" r="r" t="t"/>
              <a:pathLst>
                <a:path extrusionOk="0" h="30590" w="3144">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5" name="Google Shape;2405;p70"/>
          <p:cNvGrpSpPr/>
          <p:nvPr/>
        </p:nvGrpSpPr>
        <p:grpSpPr>
          <a:xfrm>
            <a:off x="3457684" y="4826864"/>
            <a:ext cx="270464" cy="117823"/>
            <a:chOff x="2903262" y="4795769"/>
            <a:chExt cx="373776" cy="162828"/>
          </a:xfrm>
        </p:grpSpPr>
        <p:sp>
          <p:nvSpPr>
            <p:cNvPr id="2406" name="Google Shape;2406;p70"/>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70"/>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70"/>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09" name="Google Shape;2409;p70"/>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uFill>
                  <a:noFill/>
                </a:uFill>
                <a:hlinkClick action="ppaction://hlinkshowjump?jump=nextslide">
                  <a:extLst>
                    <a:ext uri="{A12FA001-AC4F-418D-AE19-62706E023703}">
                      <ahyp:hlinkClr val="tx"/>
                    </a:ext>
                  </a:extLst>
                </a:hlinkClick>
              </a:rPr>
              <a:t>Next</a:t>
            </a:r>
            <a:endParaRPr sz="1500">
              <a:solidFill>
                <a:schemeClr val="lt1"/>
              </a:solidFill>
            </a:endParaRPr>
          </a:p>
        </p:txBody>
      </p:sp>
      <p:sp>
        <p:nvSpPr>
          <p:cNvPr id="2410" name="Google Shape;2410;p70"/>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lt1"/>
                </a:solidFill>
                <a:uFill>
                  <a:noFill/>
                </a:uFill>
                <a:hlinkClick action="ppaction://hlinkshowjump?jump=previousslide">
                  <a:extLst>
                    <a:ext uri="{A12FA001-AC4F-418D-AE19-62706E023703}">
                      <ahyp:hlinkClr val="tx"/>
                    </a:ext>
                  </a:extLst>
                </a:hlinkClick>
              </a:rPr>
              <a:t>Previous</a:t>
            </a:r>
            <a:endParaRPr sz="1500">
              <a:solidFill>
                <a:schemeClr val="lt1"/>
              </a:solidFill>
            </a:endParaRPr>
          </a:p>
        </p:txBody>
      </p:sp>
      <p:grpSp>
        <p:nvGrpSpPr>
          <p:cNvPr id="2411" name="Google Shape;2411;p70"/>
          <p:cNvGrpSpPr/>
          <p:nvPr/>
        </p:nvGrpSpPr>
        <p:grpSpPr>
          <a:xfrm flipH="1">
            <a:off x="5082261" y="4826864"/>
            <a:ext cx="270464" cy="117823"/>
            <a:chOff x="2903262" y="4795769"/>
            <a:chExt cx="373776" cy="162828"/>
          </a:xfrm>
        </p:grpSpPr>
        <p:sp>
          <p:nvSpPr>
            <p:cNvPr id="2412" name="Google Shape;2412;p70"/>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70"/>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70"/>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15" name="Google Shape;2415;p70" title="IMG_20250507_164650_807.jpg"/>
          <p:cNvPicPr preferRelativeResize="0"/>
          <p:nvPr/>
        </p:nvPicPr>
        <p:blipFill>
          <a:blip r:embed="rId3">
            <a:alphaModFix/>
          </a:blip>
          <a:stretch>
            <a:fillRect/>
          </a:stretch>
        </p:blipFill>
        <p:spPr>
          <a:xfrm>
            <a:off x="4310688" y="1946100"/>
            <a:ext cx="4833325" cy="2799250"/>
          </a:xfrm>
          <a:prstGeom prst="rect">
            <a:avLst/>
          </a:prstGeom>
          <a:noFill/>
          <a:ln>
            <a:noFill/>
          </a:ln>
        </p:spPr>
      </p:pic>
      <p:pic>
        <p:nvPicPr>
          <p:cNvPr id="2416" name="Google Shape;2416;p70" title="IMG_20250507_164654_731.jpg"/>
          <p:cNvPicPr preferRelativeResize="0"/>
          <p:nvPr/>
        </p:nvPicPr>
        <p:blipFill>
          <a:blip r:embed="rId4">
            <a:alphaModFix/>
          </a:blip>
          <a:stretch>
            <a:fillRect/>
          </a:stretch>
        </p:blipFill>
        <p:spPr>
          <a:xfrm>
            <a:off x="0" y="1409950"/>
            <a:ext cx="3086100" cy="3733550"/>
          </a:xfrm>
          <a:prstGeom prst="rect">
            <a:avLst/>
          </a:prstGeom>
          <a:noFill/>
          <a:ln>
            <a:noFill/>
          </a:ln>
        </p:spPr>
      </p:pic>
      <p:pic>
        <p:nvPicPr>
          <p:cNvPr id="2417" name="Google Shape;2417;p70" title="IMG_20250507_164659_890.jpg"/>
          <p:cNvPicPr preferRelativeResize="0"/>
          <p:nvPr/>
        </p:nvPicPr>
        <p:blipFill>
          <a:blip r:embed="rId5">
            <a:alphaModFix/>
          </a:blip>
          <a:stretch>
            <a:fillRect/>
          </a:stretch>
        </p:blipFill>
        <p:spPr>
          <a:xfrm>
            <a:off x="0" y="0"/>
            <a:ext cx="4215675" cy="1946100"/>
          </a:xfrm>
          <a:prstGeom prst="rect">
            <a:avLst/>
          </a:prstGeom>
          <a:noFill/>
          <a:ln>
            <a:noFill/>
          </a:ln>
        </p:spPr>
      </p:pic>
      <p:pic>
        <p:nvPicPr>
          <p:cNvPr id="2418" name="Google Shape;2418;p70" title="IMG-2523798de0f36f24e25ca45df3d4b5d6-V (1).jpg"/>
          <p:cNvPicPr preferRelativeResize="0"/>
          <p:nvPr/>
        </p:nvPicPr>
        <p:blipFill rotWithShape="1">
          <a:blip r:embed="rId6">
            <a:alphaModFix/>
          </a:blip>
          <a:srcRect b="-9897" l="-19738" r="-15269" t="-12591"/>
          <a:stretch/>
        </p:blipFill>
        <p:spPr>
          <a:xfrm>
            <a:off x="4570900" y="-227050"/>
            <a:ext cx="4972048" cy="2957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393"/>
                                        </p:tgtEl>
                                        <p:attrNameLst>
                                          <p:attrName>style.visibility</p:attrName>
                                        </p:attrNameLst>
                                      </p:cBhvr>
                                      <p:to>
                                        <p:strVal val="visible"/>
                                      </p:to>
                                    </p:set>
                                    <p:anim calcmode="lin" valueType="num">
                                      <p:cBhvr additive="base">
                                        <p:cTn dur="1000"/>
                                        <p:tgtEl>
                                          <p:spTgt spid="239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381"/>
                                        </p:tgtEl>
                                        <p:attrNameLst>
                                          <p:attrName>style.visibility</p:attrName>
                                        </p:attrNameLst>
                                      </p:cBhvr>
                                      <p:to>
                                        <p:strVal val="visible"/>
                                      </p:to>
                                    </p:set>
                                    <p:anim calcmode="lin" valueType="num">
                                      <p:cBhvr additive="base">
                                        <p:cTn dur="1000"/>
                                        <p:tgtEl>
                                          <p:spTgt spid="238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2" name="Shape 2422"/>
        <p:cNvGrpSpPr/>
        <p:nvPr/>
      </p:nvGrpSpPr>
      <p:grpSpPr>
        <a:xfrm>
          <a:off x="0" y="0"/>
          <a:ext cx="0" cy="0"/>
          <a:chOff x="0" y="0"/>
          <a:chExt cx="0" cy="0"/>
        </a:xfrm>
      </p:grpSpPr>
      <p:sp>
        <p:nvSpPr>
          <p:cNvPr id="2423" name="Google Shape;2423;p71"/>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CHRONOLOGY OF EVENTS</a:t>
            </a:r>
            <a:endParaRPr/>
          </a:p>
        </p:txBody>
      </p:sp>
      <p:grpSp>
        <p:nvGrpSpPr>
          <p:cNvPr id="2424" name="Google Shape;2424;p71"/>
          <p:cNvGrpSpPr/>
          <p:nvPr/>
        </p:nvGrpSpPr>
        <p:grpSpPr>
          <a:xfrm>
            <a:off x="3457684" y="4826864"/>
            <a:ext cx="270464" cy="117823"/>
            <a:chOff x="2903262" y="4795769"/>
            <a:chExt cx="373776" cy="162828"/>
          </a:xfrm>
        </p:grpSpPr>
        <p:sp>
          <p:nvSpPr>
            <p:cNvPr id="2425" name="Google Shape;2425;p71"/>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71"/>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71"/>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8" name="Google Shape;2428;p71"/>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2429" name="Google Shape;2429;p71"/>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2430" name="Google Shape;2430;p71"/>
          <p:cNvGrpSpPr/>
          <p:nvPr/>
        </p:nvGrpSpPr>
        <p:grpSpPr>
          <a:xfrm flipH="1">
            <a:off x="5082261" y="4826864"/>
            <a:ext cx="270464" cy="117823"/>
            <a:chOff x="2903262" y="4795769"/>
            <a:chExt cx="373776" cy="162828"/>
          </a:xfrm>
        </p:grpSpPr>
        <p:sp>
          <p:nvSpPr>
            <p:cNvPr id="2431" name="Google Shape;2431;p71"/>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71"/>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71"/>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34" name="Google Shape;2434;p71"/>
          <p:cNvSpPr txBox="1"/>
          <p:nvPr/>
        </p:nvSpPr>
        <p:spPr>
          <a:xfrm>
            <a:off x="709970" y="3166215"/>
            <a:ext cx="1545300" cy="54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latin typeface="Assistant"/>
                <a:ea typeface="Assistant"/>
                <a:cs typeface="Assistant"/>
                <a:sym typeface="Assistant"/>
              </a:rPr>
              <a:t>Mercury is the smallest planet </a:t>
            </a:r>
            <a:endParaRPr sz="1600">
              <a:solidFill>
                <a:schemeClr val="dk2"/>
              </a:solidFill>
              <a:latin typeface="Assistant"/>
              <a:ea typeface="Assistant"/>
              <a:cs typeface="Assistant"/>
              <a:sym typeface="Assistant"/>
            </a:endParaRPr>
          </a:p>
        </p:txBody>
      </p:sp>
      <p:sp>
        <p:nvSpPr>
          <p:cNvPr id="2435" name="Google Shape;2435;p71"/>
          <p:cNvSpPr txBox="1"/>
          <p:nvPr/>
        </p:nvSpPr>
        <p:spPr>
          <a:xfrm>
            <a:off x="709970" y="2795754"/>
            <a:ext cx="15453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PHASE 1</a:t>
            </a:r>
            <a:endParaRPr b="1" sz="2400">
              <a:solidFill>
                <a:schemeClr val="accent6"/>
              </a:solidFill>
              <a:latin typeface="Rajdhani"/>
              <a:ea typeface="Rajdhani"/>
              <a:cs typeface="Rajdhani"/>
              <a:sym typeface="Rajdhani"/>
            </a:endParaRPr>
          </a:p>
        </p:txBody>
      </p:sp>
      <p:sp>
        <p:nvSpPr>
          <p:cNvPr id="2436" name="Google Shape;2436;p71"/>
          <p:cNvSpPr txBox="1"/>
          <p:nvPr/>
        </p:nvSpPr>
        <p:spPr>
          <a:xfrm>
            <a:off x="2252570" y="3166215"/>
            <a:ext cx="1545300" cy="54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latin typeface="Assistant"/>
                <a:ea typeface="Assistant"/>
                <a:cs typeface="Assistant"/>
                <a:sym typeface="Assistant"/>
              </a:rPr>
              <a:t>Mars is actually a cold place</a:t>
            </a:r>
            <a:endParaRPr sz="1600">
              <a:solidFill>
                <a:schemeClr val="dk2"/>
              </a:solidFill>
              <a:latin typeface="Assistant"/>
              <a:ea typeface="Assistant"/>
              <a:cs typeface="Assistant"/>
              <a:sym typeface="Assistant"/>
            </a:endParaRPr>
          </a:p>
        </p:txBody>
      </p:sp>
      <p:sp>
        <p:nvSpPr>
          <p:cNvPr id="2437" name="Google Shape;2437;p71"/>
          <p:cNvSpPr txBox="1"/>
          <p:nvPr/>
        </p:nvSpPr>
        <p:spPr>
          <a:xfrm>
            <a:off x="2252570" y="2795754"/>
            <a:ext cx="15453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PHASE 2</a:t>
            </a:r>
            <a:endParaRPr b="1" sz="2400">
              <a:solidFill>
                <a:schemeClr val="accent6"/>
              </a:solidFill>
              <a:latin typeface="Rajdhani"/>
              <a:ea typeface="Rajdhani"/>
              <a:cs typeface="Rajdhani"/>
              <a:sym typeface="Rajdhani"/>
            </a:endParaRPr>
          </a:p>
        </p:txBody>
      </p:sp>
      <p:sp>
        <p:nvSpPr>
          <p:cNvPr id="2438" name="Google Shape;2438;p71"/>
          <p:cNvSpPr txBox="1"/>
          <p:nvPr/>
        </p:nvSpPr>
        <p:spPr>
          <a:xfrm>
            <a:off x="5340352" y="3166215"/>
            <a:ext cx="1545300" cy="54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latin typeface="Assistant"/>
                <a:ea typeface="Assistant"/>
                <a:cs typeface="Assistant"/>
                <a:sym typeface="Assistant"/>
              </a:rPr>
              <a:t>Neptune is far away from us</a:t>
            </a:r>
            <a:endParaRPr sz="1600">
              <a:solidFill>
                <a:schemeClr val="dk2"/>
              </a:solidFill>
              <a:latin typeface="Assistant"/>
              <a:ea typeface="Assistant"/>
              <a:cs typeface="Assistant"/>
              <a:sym typeface="Assistant"/>
            </a:endParaRPr>
          </a:p>
        </p:txBody>
      </p:sp>
      <p:sp>
        <p:nvSpPr>
          <p:cNvPr id="2439" name="Google Shape;2439;p71"/>
          <p:cNvSpPr txBox="1"/>
          <p:nvPr/>
        </p:nvSpPr>
        <p:spPr>
          <a:xfrm>
            <a:off x="5340352" y="2795754"/>
            <a:ext cx="15453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PHASE 4</a:t>
            </a:r>
            <a:endParaRPr b="1" sz="2400">
              <a:solidFill>
                <a:schemeClr val="accent6"/>
              </a:solidFill>
              <a:latin typeface="Rajdhani"/>
              <a:ea typeface="Rajdhani"/>
              <a:cs typeface="Rajdhani"/>
              <a:sym typeface="Rajdhani"/>
            </a:endParaRPr>
          </a:p>
        </p:txBody>
      </p:sp>
      <p:sp>
        <p:nvSpPr>
          <p:cNvPr id="2440" name="Google Shape;2440;p71"/>
          <p:cNvSpPr txBox="1"/>
          <p:nvPr/>
        </p:nvSpPr>
        <p:spPr>
          <a:xfrm>
            <a:off x="3796118" y="3166215"/>
            <a:ext cx="1545300" cy="54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latin typeface="Assistant"/>
                <a:ea typeface="Assistant"/>
                <a:cs typeface="Assistant"/>
                <a:sym typeface="Assistant"/>
              </a:rPr>
              <a:t>Earth harbors lots of life</a:t>
            </a:r>
            <a:endParaRPr sz="1600">
              <a:solidFill>
                <a:schemeClr val="dk2"/>
              </a:solidFill>
              <a:latin typeface="Assistant"/>
              <a:ea typeface="Assistant"/>
              <a:cs typeface="Assistant"/>
              <a:sym typeface="Assistant"/>
            </a:endParaRPr>
          </a:p>
        </p:txBody>
      </p:sp>
      <p:sp>
        <p:nvSpPr>
          <p:cNvPr id="2441" name="Google Shape;2441;p71"/>
          <p:cNvSpPr txBox="1"/>
          <p:nvPr/>
        </p:nvSpPr>
        <p:spPr>
          <a:xfrm>
            <a:off x="3796118" y="2795754"/>
            <a:ext cx="15453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PHASE 3</a:t>
            </a:r>
            <a:endParaRPr b="1" sz="2400">
              <a:solidFill>
                <a:schemeClr val="accent6"/>
              </a:solidFill>
              <a:latin typeface="Rajdhani"/>
              <a:ea typeface="Rajdhani"/>
              <a:cs typeface="Rajdhani"/>
              <a:sym typeface="Rajdhani"/>
            </a:endParaRPr>
          </a:p>
        </p:txBody>
      </p:sp>
      <p:sp>
        <p:nvSpPr>
          <p:cNvPr id="2442" name="Google Shape;2442;p71"/>
          <p:cNvSpPr txBox="1"/>
          <p:nvPr/>
        </p:nvSpPr>
        <p:spPr>
          <a:xfrm>
            <a:off x="6888730" y="3166215"/>
            <a:ext cx="1545300" cy="54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latin typeface="Assistant"/>
                <a:ea typeface="Assistant"/>
                <a:cs typeface="Assistant"/>
                <a:sym typeface="Assistant"/>
              </a:rPr>
              <a:t>Jupiter is the biggest planet</a:t>
            </a:r>
            <a:endParaRPr sz="1600">
              <a:solidFill>
                <a:schemeClr val="dk2"/>
              </a:solidFill>
              <a:latin typeface="Assistant"/>
              <a:ea typeface="Assistant"/>
              <a:cs typeface="Assistant"/>
              <a:sym typeface="Assistant"/>
            </a:endParaRPr>
          </a:p>
        </p:txBody>
      </p:sp>
      <p:sp>
        <p:nvSpPr>
          <p:cNvPr id="2443" name="Google Shape;2443;p71"/>
          <p:cNvSpPr txBox="1"/>
          <p:nvPr/>
        </p:nvSpPr>
        <p:spPr>
          <a:xfrm>
            <a:off x="6888730" y="2795754"/>
            <a:ext cx="1545300" cy="36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PHASE 5</a:t>
            </a:r>
            <a:endParaRPr b="1" sz="2400">
              <a:solidFill>
                <a:schemeClr val="accent6"/>
              </a:solidFill>
              <a:latin typeface="Rajdhani"/>
              <a:ea typeface="Rajdhani"/>
              <a:cs typeface="Rajdhani"/>
              <a:sym typeface="Rajdhani"/>
            </a:endParaRPr>
          </a:p>
        </p:txBody>
      </p:sp>
      <p:sp>
        <p:nvSpPr>
          <p:cNvPr id="2444" name="Google Shape;2444;p71"/>
          <p:cNvSpPr/>
          <p:nvPr/>
        </p:nvSpPr>
        <p:spPr>
          <a:xfrm>
            <a:off x="1413770" y="2560341"/>
            <a:ext cx="137700" cy="13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71"/>
          <p:cNvSpPr/>
          <p:nvPr/>
        </p:nvSpPr>
        <p:spPr>
          <a:xfrm>
            <a:off x="2956370" y="2560341"/>
            <a:ext cx="137700" cy="13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71"/>
          <p:cNvSpPr/>
          <p:nvPr/>
        </p:nvSpPr>
        <p:spPr>
          <a:xfrm>
            <a:off x="4499918" y="2560341"/>
            <a:ext cx="137700" cy="13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71"/>
          <p:cNvSpPr/>
          <p:nvPr/>
        </p:nvSpPr>
        <p:spPr>
          <a:xfrm>
            <a:off x="6044152" y="2560341"/>
            <a:ext cx="137700" cy="13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71"/>
          <p:cNvSpPr/>
          <p:nvPr/>
        </p:nvSpPr>
        <p:spPr>
          <a:xfrm>
            <a:off x="7592530" y="2560341"/>
            <a:ext cx="137700" cy="137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49" name="Google Shape;2449;p71"/>
          <p:cNvCxnSpPr>
            <a:stCxn id="2444" idx="0"/>
            <a:endCxn id="2445" idx="0"/>
          </p:cNvCxnSpPr>
          <p:nvPr/>
        </p:nvCxnSpPr>
        <p:spPr>
          <a:xfrm flipH="1" rot="-5400000">
            <a:off x="2253620" y="1789341"/>
            <a:ext cx="600" cy="1542600"/>
          </a:xfrm>
          <a:prstGeom prst="bentConnector3">
            <a:avLst>
              <a:gd fmla="val -39687500" name="adj1"/>
            </a:avLst>
          </a:prstGeom>
          <a:noFill/>
          <a:ln cap="flat" cmpd="sng" w="19050">
            <a:solidFill>
              <a:schemeClr val="accent2"/>
            </a:solidFill>
            <a:prstDash val="solid"/>
            <a:round/>
            <a:headEnd len="med" w="med" type="none"/>
            <a:tailEnd len="med" w="med" type="none"/>
          </a:ln>
        </p:spPr>
      </p:cxnSp>
      <p:cxnSp>
        <p:nvCxnSpPr>
          <p:cNvPr id="2450" name="Google Shape;2450;p71"/>
          <p:cNvCxnSpPr>
            <a:stCxn id="2445" idx="0"/>
            <a:endCxn id="2446" idx="0"/>
          </p:cNvCxnSpPr>
          <p:nvPr/>
        </p:nvCxnSpPr>
        <p:spPr>
          <a:xfrm flipH="1" rot="-5400000">
            <a:off x="3796670" y="1788891"/>
            <a:ext cx="600" cy="1543500"/>
          </a:xfrm>
          <a:prstGeom prst="bentConnector3">
            <a:avLst>
              <a:gd fmla="val -39687500" name="adj1"/>
            </a:avLst>
          </a:prstGeom>
          <a:noFill/>
          <a:ln cap="flat" cmpd="sng" w="19050">
            <a:solidFill>
              <a:schemeClr val="accent2"/>
            </a:solidFill>
            <a:prstDash val="solid"/>
            <a:round/>
            <a:headEnd len="med" w="med" type="none"/>
            <a:tailEnd len="med" w="med" type="none"/>
          </a:ln>
        </p:spPr>
      </p:cxnSp>
      <p:cxnSp>
        <p:nvCxnSpPr>
          <p:cNvPr id="2451" name="Google Shape;2451;p71"/>
          <p:cNvCxnSpPr>
            <a:stCxn id="2446" idx="0"/>
            <a:endCxn id="2447" idx="0"/>
          </p:cNvCxnSpPr>
          <p:nvPr/>
        </p:nvCxnSpPr>
        <p:spPr>
          <a:xfrm flipH="1" rot="-5400000">
            <a:off x="5340518" y="1788591"/>
            <a:ext cx="600" cy="1544100"/>
          </a:xfrm>
          <a:prstGeom prst="bentConnector3">
            <a:avLst>
              <a:gd fmla="val -39687500" name="adj1"/>
            </a:avLst>
          </a:prstGeom>
          <a:noFill/>
          <a:ln cap="flat" cmpd="sng" w="19050">
            <a:solidFill>
              <a:schemeClr val="accent2"/>
            </a:solidFill>
            <a:prstDash val="solid"/>
            <a:round/>
            <a:headEnd len="med" w="med" type="none"/>
            <a:tailEnd len="med" w="med" type="none"/>
          </a:ln>
        </p:spPr>
      </p:cxnSp>
      <p:cxnSp>
        <p:nvCxnSpPr>
          <p:cNvPr id="2452" name="Google Shape;2452;p71"/>
          <p:cNvCxnSpPr>
            <a:stCxn id="2447" idx="0"/>
            <a:endCxn id="2448" idx="0"/>
          </p:cNvCxnSpPr>
          <p:nvPr/>
        </p:nvCxnSpPr>
        <p:spPr>
          <a:xfrm flipH="1" rot="-5400000">
            <a:off x="6886852" y="1786491"/>
            <a:ext cx="600" cy="1548300"/>
          </a:xfrm>
          <a:prstGeom prst="bentConnector3">
            <a:avLst>
              <a:gd fmla="val -39687500" name="adj1"/>
            </a:avLst>
          </a:prstGeom>
          <a:noFill/>
          <a:ln cap="flat" cmpd="sng" w="19050">
            <a:solidFill>
              <a:schemeClr val="accent2"/>
            </a:solidFill>
            <a:prstDash val="solid"/>
            <a:round/>
            <a:headEnd len="med" w="med" type="none"/>
            <a:tailEnd len="med" w="med" type="none"/>
          </a:ln>
        </p:spPr>
      </p:cxnSp>
      <p:grpSp>
        <p:nvGrpSpPr>
          <p:cNvPr id="2453" name="Google Shape;2453;p71"/>
          <p:cNvGrpSpPr/>
          <p:nvPr/>
        </p:nvGrpSpPr>
        <p:grpSpPr>
          <a:xfrm>
            <a:off x="4408230" y="1719352"/>
            <a:ext cx="327526" cy="457151"/>
            <a:chOff x="5545075" y="1988500"/>
            <a:chExt cx="281525" cy="391900"/>
          </a:xfrm>
        </p:grpSpPr>
        <p:sp>
          <p:nvSpPr>
            <p:cNvPr id="2454" name="Google Shape;2454;p71"/>
            <p:cNvSpPr/>
            <p:nvPr/>
          </p:nvSpPr>
          <p:spPr>
            <a:xfrm>
              <a:off x="5545075" y="1988500"/>
              <a:ext cx="281525" cy="391900"/>
            </a:xfrm>
            <a:custGeom>
              <a:rect b="b" l="l" r="r" t="t"/>
              <a:pathLst>
                <a:path extrusionOk="0" h="15676" w="11261">
                  <a:moveTo>
                    <a:pt x="8032" y="904"/>
                  </a:moveTo>
                  <a:lnTo>
                    <a:pt x="8187" y="1524"/>
                  </a:lnTo>
                  <a:lnTo>
                    <a:pt x="6715" y="1524"/>
                  </a:lnTo>
                  <a:lnTo>
                    <a:pt x="6715" y="904"/>
                  </a:lnTo>
                  <a:close/>
                  <a:moveTo>
                    <a:pt x="6121" y="620"/>
                  </a:moveTo>
                  <a:lnTo>
                    <a:pt x="6121" y="1524"/>
                  </a:lnTo>
                  <a:lnTo>
                    <a:pt x="5656" y="1524"/>
                  </a:lnTo>
                  <a:lnTo>
                    <a:pt x="5527" y="1550"/>
                  </a:lnTo>
                  <a:lnTo>
                    <a:pt x="5450" y="1627"/>
                  </a:lnTo>
                  <a:lnTo>
                    <a:pt x="5372" y="1705"/>
                  </a:lnTo>
                  <a:lnTo>
                    <a:pt x="5347" y="1834"/>
                  </a:lnTo>
                  <a:lnTo>
                    <a:pt x="5372" y="1963"/>
                  </a:lnTo>
                  <a:lnTo>
                    <a:pt x="5450" y="2040"/>
                  </a:lnTo>
                  <a:lnTo>
                    <a:pt x="5527" y="2118"/>
                  </a:lnTo>
                  <a:lnTo>
                    <a:pt x="5656" y="2144"/>
                  </a:lnTo>
                  <a:lnTo>
                    <a:pt x="6121" y="2144"/>
                  </a:lnTo>
                  <a:lnTo>
                    <a:pt x="6121" y="3590"/>
                  </a:lnTo>
                  <a:lnTo>
                    <a:pt x="5889" y="3667"/>
                  </a:lnTo>
                  <a:lnTo>
                    <a:pt x="5682" y="3771"/>
                  </a:lnTo>
                  <a:lnTo>
                    <a:pt x="5476" y="3900"/>
                  </a:lnTo>
                  <a:lnTo>
                    <a:pt x="5295" y="4029"/>
                  </a:lnTo>
                  <a:lnTo>
                    <a:pt x="2428" y="4029"/>
                  </a:lnTo>
                  <a:lnTo>
                    <a:pt x="2428" y="2144"/>
                  </a:lnTo>
                  <a:lnTo>
                    <a:pt x="2893" y="2144"/>
                  </a:lnTo>
                  <a:lnTo>
                    <a:pt x="3022" y="2118"/>
                  </a:lnTo>
                  <a:lnTo>
                    <a:pt x="3126" y="2040"/>
                  </a:lnTo>
                  <a:lnTo>
                    <a:pt x="3177" y="1963"/>
                  </a:lnTo>
                  <a:lnTo>
                    <a:pt x="3203" y="1834"/>
                  </a:lnTo>
                  <a:lnTo>
                    <a:pt x="3177" y="1705"/>
                  </a:lnTo>
                  <a:lnTo>
                    <a:pt x="3126" y="1627"/>
                  </a:lnTo>
                  <a:lnTo>
                    <a:pt x="3022" y="1550"/>
                  </a:lnTo>
                  <a:lnTo>
                    <a:pt x="2893" y="1524"/>
                  </a:lnTo>
                  <a:lnTo>
                    <a:pt x="2428" y="1524"/>
                  </a:lnTo>
                  <a:lnTo>
                    <a:pt x="2428" y="620"/>
                  </a:lnTo>
                  <a:close/>
                  <a:moveTo>
                    <a:pt x="8342" y="2144"/>
                  </a:moveTo>
                  <a:lnTo>
                    <a:pt x="8885" y="4158"/>
                  </a:lnTo>
                  <a:lnTo>
                    <a:pt x="8704" y="3977"/>
                  </a:lnTo>
                  <a:lnTo>
                    <a:pt x="8497" y="3848"/>
                  </a:lnTo>
                  <a:lnTo>
                    <a:pt x="8265" y="3719"/>
                  </a:lnTo>
                  <a:lnTo>
                    <a:pt x="8032" y="3616"/>
                  </a:lnTo>
                  <a:lnTo>
                    <a:pt x="7800" y="3538"/>
                  </a:lnTo>
                  <a:lnTo>
                    <a:pt x="7542" y="3487"/>
                  </a:lnTo>
                  <a:lnTo>
                    <a:pt x="7283" y="3435"/>
                  </a:lnTo>
                  <a:lnTo>
                    <a:pt x="6715" y="3435"/>
                  </a:lnTo>
                  <a:lnTo>
                    <a:pt x="6715" y="2144"/>
                  </a:lnTo>
                  <a:close/>
                  <a:moveTo>
                    <a:pt x="8885" y="904"/>
                  </a:moveTo>
                  <a:lnTo>
                    <a:pt x="9014" y="930"/>
                  </a:lnTo>
                  <a:lnTo>
                    <a:pt x="9117" y="956"/>
                  </a:lnTo>
                  <a:lnTo>
                    <a:pt x="9194" y="982"/>
                  </a:lnTo>
                  <a:lnTo>
                    <a:pt x="9246" y="1007"/>
                  </a:lnTo>
                  <a:lnTo>
                    <a:pt x="9324" y="1111"/>
                  </a:lnTo>
                  <a:lnTo>
                    <a:pt x="9375" y="1214"/>
                  </a:lnTo>
                  <a:lnTo>
                    <a:pt x="10641" y="5914"/>
                  </a:lnTo>
                  <a:lnTo>
                    <a:pt x="10641" y="6043"/>
                  </a:lnTo>
                  <a:lnTo>
                    <a:pt x="10589" y="6146"/>
                  </a:lnTo>
                  <a:lnTo>
                    <a:pt x="10537" y="6224"/>
                  </a:lnTo>
                  <a:lnTo>
                    <a:pt x="10434" y="6276"/>
                  </a:lnTo>
                  <a:lnTo>
                    <a:pt x="10305" y="6276"/>
                  </a:lnTo>
                  <a:lnTo>
                    <a:pt x="10202" y="6224"/>
                  </a:lnTo>
                  <a:lnTo>
                    <a:pt x="10098" y="6172"/>
                  </a:lnTo>
                  <a:lnTo>
                    <a:pt x="10047" y="6121"/>
                  </a:lnTo>
                  <a:lnTo>
                    <a:pt x="10047" y="6069"/>
                  </a:lnTo>
                  <a:lnTo>
                    <a:pt x="8652" y="904"/>
                  </a:lnTo>
                  <a:close/>
                  <a:moveTo>
                    <a:pt x="7025" y="4029"/>
                  </a:moveTo>
                  <a:lnTo>
                    <a:pt x="7258" y="4055"/>
                  </a:lnTo>
                  <a:lnTo>
                    <a:pt x="7464" y="4080"/>
                  </a:lnTo>
                  <a:lnTo>
                    <a:pt x="7671" y="4132"/>
                  </a:lnTo>
                  <a:lnTo>
                    <a:pt x="7877" y="4210"/>
                  </a:lnTo>
                  <a:lnTo>
                    <a:pt x="8058" y="4287"/>
                  </a:lnTo>
                  <a:lnTo>
                    <a:pt x="8239" y="4416"/>
                  </a:lnTo>
                  <a:lnTo>
                    <a:pt x="8394" y="4520"/>
                  </a:lnTo>
                  <a:lnTo>
                    <a:pt x="8549" y="4674"/>
                  </a:lnTo>
                  <a:lnTo>
                    <a:pt x="8678" y="4829"/>
                  </a:lnTo>
                  <a:lnTo>
                    <a:pt x="8807" y="4984"/>
                  </a:lnTo>
                  <a:lnTo>
                    <a:pt x="8910" y="5165"/>
                  </a:lnTo>
                  <a:lnTo>
                    <a:pt x="9014" y="5346"/>
                  </a:lnTo>
                  <a:lnTo>
                    <a:pt x="9065" y="5552"/>
                  </a:lnTo>
                  <a:lnTo>
                    <a:pt x="9143" y="5759"/>
                  </a:lnTo>
                  <a:lnTo>
                    <a:pt x="9169" y="5966"/>
                  </a:lnTo>
                  <a:lnTo>
                    <a:pt x="9169" y="6172"/>
                  </a:lnTo>
                  <a:lnTo>
                    <a:pt x="9169" y="6405"/>
                  </a:lnTo>
                  <a:lnTo>
                    <a:pt x="9143" y="6611"/>
                  </a:lnTo>
                  <a:lnTo>
                    <a:pt x="9065" y="6818"/>
                  </a:lnTo>
                  <a:lnTo>
                    <a:pt x="9014" y="7024"/>
                  </a:lnTo>
                  <a:lnTo>
                    <a:pt x="8910" y="7205"/>
                  </a:lnTo>
                  <a:lnTo>
                    <a:pt x="8807" y="7386"/>
                  </a:lnTo>
                  <a:lnTo>
                    <a:pt x="8678" y="7541"/>
                  </a:lnTo>
                  <a:lnTo>
                    <a:pt x="8549" y="7696"/>
                  </a:lnTo>
                  <a:lnTo>
                    <a:pt x="8394" y="7825"/>
                  </a:lnTo>
                  <a:lnTo>
                    <a:pt x="8239" y="7954"/>
                  </a:lnTo>
                  <a:lnTo>
                    <a:pt x="8058" y="8057"/>
                  </a:lnTo>
                  <a:lnTo>
                    <a:pt x="7877" y="8161"/>
                  </a:lnTo>
                  <a:lnTo>
                    <a:pt x="7671" y="8238"/>
                  </a:lnTo>
                  <a:lnTo>
                    <a:pt x="7464" y="8290"/>
                  </a:lnTo>
                  <a:lnTo>
                    <a:pt x="7258" y="8316"/>
                  </a:lnTo>
                  <a:lnTo>
                    <a:pt x="6819" y="8316"/>
                  </a:lnTo>
                  <a:lnTo>
                    <a:pt x="6612" y="8290"/>
                  </a:lnTo>
                  <a:lnTo>
                    <a:pt x="6405" y="8238"/>
                  </a:lnTo>
                  <a:lnTo>
                    <a:pt x="6199" y="8161"/>
                  </a:lnTo>
                  <a:lnTo>
                    <a:pt x="6018" y="8057"/>
                  </a:lnTo>
                  <a:lnTo>
                    <a:pt x="5837" y="7954"/>
                  </a:lnTo>
                  <a:lnTo>
                    <a:pt x="5656" y="7825"/>
                  </a:lnTo>
                  <a:lnTo>
                    <a:pt x="5527" y="7696"/>
                  </a:lnTo>
                  <a:lnTo>
                    <a:pt x="5372" y="7541"/>
                  </a:lnTo>
                  <a:lnTo>
                    <a:pt x="5243" y="7386"/>
                  </a:lnTo>
                  <a:lnTo>
                    <a:pt x="5140" y="7205"/>
                  </a:lnTo>
                  <a:lnTo>
                    <a:pt x="5062" y="7024"/>
                  </a:lnTo>
                  <a:lnTo>
                    <a:pt x="4985" y="6818"/>
                  </a:lnTo>
                  <a:lnTo>
                    <a:pt x="4933" y="6611"/>
                  </a:lnTo>
                  <a:lnTo>
                    <a:pt x="4908" y="6405"/>
                  </a:lnTo>
                  <a:lnTo>
                    <a:pt x="4882" y="6172"/>
                  </a:lnTo>
                  <a:lnTo>
                    <a:pt x="4908" y="5966"/>
                  </a:lnTo>
                  <a:lnTo>
                    <a:pt x="4933" y="5759"/>
                  </a:lnTo>
                  <a:lnTo>
                    <a:pt x="4985" y="5552"/>
                  </a:lnTo>
                  <a:lnTo>
                    <a:pt x="5062" y="5346"/>
                  </a:lnTo>
                  <a:lnTo>
                    <a:pt x="5140" y="5165"/>
                  </a:lnTo>
                  <a:lnTo>
                    <a:pt x="5243" y="4984"/>
                  </a:lnTo>
                  <a:lnTo>
                    <a:pt x="5372" y="4829"/>
                  </a:lnTo>
                  <a:lnTo>
                    <a:pt x="5527" y="4674"/>
                  </a:lnTo>
                  <a:lnTo>
                    <a:pt x="5656" y="4520"/>
                  </a:lnTo>
                  <a:lnTo>
                    <a:pt x="5837" y="4416"/>
                  </a:lnTo>
                  <a:lnTo>
                    <a:pt x="6018" y="4287"/>
                  </a:lnTo>
                  <a:lnTo>
                    <a:pt x="6199" y="4210"/>
                  </a:lnTo>
                  <a:lnTo>
                    <a:pt x="6405" y="4132"/>
                  </a:lnTo>
                  <a:lnTo>
                    <a:pt x="6612" y="4080"/>
                  </a:lnTo>
                  <a:lnTo>
                    <a:pt x="6819" y="4055"/>
                  </a:lnTo>
                  <a:lnTo>
                    <a:pt x="7025" y="4029"/>
                  </a:lnTo>
                  <a:close/>
                  <a:moveTo>
                    <a:pt x="4753" y="4649"/>
                  </a:moveTo>
                  <a:lnTo>
                    <a:pt x="4546" y="4984"/>
                  </a:lnTo>
                  <a:lnTo>
                    <a:pt x="4391" y="5372"/>
                  </a:lnTo>
                  <a:lnTo>
                    <a:pt x="4314" y="5759"/>
                  </a:lnTo>
                  <a:lnTo>
                    <a:pt x="4288" y="5966"/>
                  </a:lnTo>
                  <a:lnTo>
                    <a:pt x="4288" y="6172"/>
                  </a:lnTo>
                  <a:lnTo>
                    <a:pt x="4288" y="6456"/>
                  </a:lnTo>
                  <a:lnTo>
                    <a:pt x="4339" y="6740"/>
                  </a:lnTo>
                  <a:lnTo>
                    <a:pt x="4391" y="6999"/>
                  </a:lnTo>
                  <a:lnTo>
                    <a:pt x="4494" y="7257"/>
                  </a:lnTo>
                  <a:lnTo>
                    <a:pt x="4598" y="7489"/>
                  </a:lnTo>
                  <a:lnTo>
                    <a:pt x="4753" y="7722"/>
                  </a:lnTo>
                  <a:lnTo>
                    <a:pt x="4908" y="7928"/>
                  </a:lnTo>
                  <a:lnTo>
                    <a:pt x="5088" y="8135"/>
                  </a:lnTo>
                  <a:lnTo>
                    <a:pt x="5269" y="8316"/>
                  </a:lnTo>
                  <a:lnTo>
                    <a:pt x="5501" y="8471"/>
                  </a:lnTo>
                  <a:lnTo>
                    <a:pt x="5708" y="8600"/>
                  </a:lnTo>
                  <a:lnTo>
                    <a:pt x="5966" y="8729"/>
                  </a:lnTo>
                  <a:lnTo>
                    <a:pt x="6225" y="8806"/>
                  </a:lnTo>
                  <a:lnTo>
                    <a:pt x="6483" y="8884"/>
                  </a:lnTo>
                  <a:lnTo>
                    <a:pt x="6741" y="8935"/>
                  </a:lnTo>
                  <a:lnTo>
                    <a:pt x="7258" y="8935"/>
                  </a:lnTo>
                  <a:lnTo>
                    <a:pt x="7516" y="8910"/>
                  </a:lnTo>
                  <a:lnTo>
                    <a:pt x="7722" y="8858"/>
                  </a:lnTo>
                  <a:lnTo>
                    <a:pt x="7955" y="8781"/>
                  </a:lnTo>
                  <a:lnTo>
                    <a:pt x="7955" y="9555"/>
                  </a:lnTo>
                  <a:lnTo>
                    <a:pt x="595" y="9555"/>
                  </a:lnTo>
                  <a:lnTo>
                    <a:pt x="595" y="6172"/>
                  </a:lnTo>
                  <a:lnTo>
                    <a:pt x="621" y="6017"/>
                  </a:lnTo>
                  <a:lnTo>
                    <a:pt x="621" y="5862"/>
                  </a:lnTo>
                  <a:lnTo>
                    <a:pt x="724" y="5578"/>
                  </a:lnTo>
                  <a:lnTo>
                    <a:pt x="853" y="5320"/>
                  </a:lnTo>
                  <a:lnTo>
                    <a:pt x="1060" y="5113"/>
                  </a:lnTo>
                  <a:lnTo>
                    <a:pt x="1266" y="4907"/>
                  </a:lnTo>
                  <a:lnTo>
                    <a:pt x="1524" y="4778"/>
                  </a:lnTo>
                  <a:lnTo>
                    <a:pt x="1834" y="4674"/>
                  </a:lnTo>
                  <a:lnTo>
                    <a:pt x="1963" y="4649"/>
                  </a:lnTo>
                  <a:close/>
                  <a:moveTo>
                    <a:pt x="7955" y="10175"/>
                  </a:moveTo>
                  <a:lnTo>
                    <a:pt x="7955" y="10769"/>
                  </a:lnTo>
                  <a:lnTo>
                    <a:pt x="595" y="10769"/>
                  </a:lnTo>
                  <a:lnTo>
                    <a:pt x="595" y="10175"/>
                  </a:lnTo>
                  <a:close/>
                  <a:moveTo>
                    <a:pt x="7955" y="11389"/>
                  </a:moveTo>
                  <a:lnTo>
                    <a:pt x="7955" y="12009"/>
                  </a:lnTo>
                  <a:lnTo>
                    <a:pt x="6560" y="12009"/>
                  </a:lnTo>
                  <a:lnTo>
                    <a:pt x="6457" y="12034"/>
                  </a:lnTo>
                  <a:lnTo>
                    <a:pt x="6354" y="12086"/>
                  </a:lnTo>
                  <a:lnTo>
                    <a:pt x="6302" y="12189"/>
                  </a:lnTo>
                  <a:lnTo>
                    <a:pt x="6276" y="12319"/>
                  </a:lnTo>
                  <a:lnTo>
                    <a:pt x="6302" y="12422"/>
                  </a:lnTo>
                  <a:lnTo>
                    <a:pt x="6354" y="12525"/>
                  </a:lnTo>
                  <a:lnTo>
                    <a:pt x="6457" y="12577"/>
                  </a:lnTo>
                  <a:lnTo>
                    <a:pt x="6560" y="12603"/>
                  </a:lnTo>
                  <a:lnTo>
                    <a:pt x="7929" y="12603"/>
                  </a:lnTo>
                  <a:lnTo>
                    <a:pt x="7852" y="12861"/>
                  </a:lnTo>
                  <a:lnTo>
                    <a:pt x="7722" y="13093"/>
                  </a:lnTo>
                  <a:lnTo>
                    <a:pt x="7567" y="13300"/>
                  </a:lnTo>
                  <a:lnTo>
                    <a:pt x="7387" y="13481"/>
                  </a:lnTo>
                  <a:lnTo>
                    <a:pt x="7180" y="13636"/>
                  </a:lnTo>
                  <a:lnTo>
                    <a:pt x="6948" y="13739"/>
                  </a:lnTo>
                  <a:lnTo>
                    <a:pt x="6689" y="13816"/>
                  </a:lnTo>
                  <a:lnTo>
                    <a:pt x="6431" y="13842"/>
                  </a:lnTo>
                  <a:lnTo>
                    <a:pt x="1963" y="13842"/>
                  </a:lnTo>
                  <a:lnTo>
                    <a:pt x="1834" y="13816"/>
                  </a:lnTo>
                  <a:lnTo>
                    <a:pt x="1524" y="13713"/>
                  </a:lnTo>
                  <a:lnTo>
                    <a:pt x="1266" y="13584"/>
                  </a:lnTo>
                  <a:lnTo>
                    <a:pt x="1060" y="13377"/>
                  </a:lnTo>
                  <a:lnTo>
                    <a:pt x="853" y="13171"/>
                  </a:lnTo>
                  <a:lnTo>
                    <a:pt x="724" y="12912"/>
                  </a:lnTo>
                  <a:lnTo>
                    <a:pt x="621" y="12603"/>
                  </a:lnTo>
                  <a:lnTo>
                    <a:pt x="621" y="12473"/>
                  </a:lnTo>
                  <a:lnTo>
                    <a:pt x="595" y="12319"/>
                  </a:lnTo>
                  <a:lnTo>
                    <a:pt x="595" y="11389"/>
                  </a:lnTo>
                  <a:close/>
                  <a:moveTo>
                    <a:pt x="6121" y="14462"/>
                  </a:moveTo>
                  <a:lnTo>
                    <a:pt x="6121" y="15056"/>
                  </a:lnTo>
                  <a:lnTo>
                    <a:pt x="2428" y="15056"/>
                  </a:lnTo>
                  <a:lnTo>
                    <a:pt x="2428" y="14462"/>
                  </a:lnTo>
                  <a:close/>
                  <a:moveTo>
                    <a:pt x="2325" y="0"/>
                  </a:moveTo>
                  <a:lnTo>
                    <a:pt x="2196" y="52"/>
                  </a:lnTo>
                  <a:lnTo>
                    <a:pt x="2093" y="104"/>
                  </a:lnTo>
                  <a:lnTo>
                    <a:pt x="2015" y="181"/>
                  </a:lnTo>
                  <a:lnTo>
                    <a:pt x="1938" y="258"/>
                  </a:lnTo>
                  <a:lnTo>
                    <a:pt x="1886" y="362"/>
                  </a:lnTo>
                  <a:lnTo>
                    <a:pt x="1834" y="491"/>
                  </a:lnTo>
                  <a:lnTo>
                    <a:pt x="1834" y="620"/>
                  </a:lnTo>
                  <a:lnTo>
                    <a:pt x="1834" y="4055"/>
                  </a:lnTo>
                  <a:lnTo>
                    <a:pt x="1628" y="4106"/>
                  </a:lnTo>
                  <a:lnTo>
                    <a:pt x="1447" y="4158"/>
                  </a:lnTo>
                  <a:lnTo>
                    <a:pt x="1266" y="4210"/>
                  </a:lnTo>
                  <a:lnTo>
                    <a:pt x="1111" y="4313"/>
                  </a:lnTo>
                  <a:lnTo>
                    <a:pt x="931" y="4390"/>
                  </a:lnTo>
                  <a:lnTo>
                    <a:pt x="801" y="4520"/>
                  </a:lnTo>
                  <a:lnTo>
                    <a:pt x="646" y="4649"/>
                  </a:lnTo>
                  <a:lnTo>
                    <a:pt x="517" y="4778"/>
                  </a:lnTo>
                  <a:lnTo>
                    <a:pt x="388" y="4933"/>
                  </a:lnTo>
                  <a:lnTo>
                    <a:pt x="285" y="5088"/>
                  </a:lnTo>
                  <a:lnTo>
                    <a:pt x="207" y="5243"/>
                  </a:lnTo>
                  <a:lnTo>
                    <a:pt x="130" y="5423"/>
                  </a:lnTo>
                  <a:lnTo>
                    <a:pt x="78" y="5604"/>
                  </a:lnTo>
                  <a:lnTo>
                    <a:pt x="27" y="5785"/>
                  </a:lnTo>
                  <a:lnTo>
                    <a:pt x="1" y="5991"/>
                  </a:lnTo>
                  <a:lnTo>
                    <a:pt x="1" y="6172"/>
                  </a:lnTo>
                  <a:lnTo>
                    <a:pt x="1" y="12319"/>
                  </a:lnTo>
                  <a:lnTo>
                    <a:pt x="1" y="12499"/>
                  </a:lnTo>
                  <a:lnTo>
                    <a:pt x="27" y="12706"/>
                  </a:lnTo>
                  <a:lnTo>
                    <a:pt x="78" y="12887"/>
                  </a:lnTo>
                  <a:lnTo>
                    <a:pt x="130" y="13067"/>
                  </a:lnTo>
                  <a:lnTo>
                    <a:pt x="207" y="13248"/>
                  </a:lnTo>
                  <a:lnTo>
                    <a:pt x="285" y="13403"/>
                  </a:lnTo>
                  <a:lnTo>
                    <a:pt x="388" y="13558"/>
                  </a:lnTo>
                  <a:lnTo>
                    <a:pt x="517" y="13713"/>
                  </a:lnTo>
                  <a:lnTo>
                    <a:pt x="646" y="13842"/>
                  </a:lnTo>
                  <a:lnTo>
                    <a:pt x="801" y="13971"/>
                  </a:lnTo>
                  <a:lnTo>
                    <a:pt x="931" y="14075"/>
                  </a:lnTo>
                  <a:lnTo>
                    <a:pt x="1111" y="14178"/>
                  </a:lnTo>
                  <a:lnTo>
                    <a:pt x="1266" y="14281"/>
                  </a:lnTo>
                  <a:lnTo>
                    <a:pt x="1447" y="14333"/>
                  </a:lnTo>
                  <a:lnTo>
                    <a:pt x="1628" y="14384"/>
                  </a:lnTo>
                  <a:lnTo>
                    <a:pt x="1834" y="14436"/>
                  </a:lnTo>
                  <a:lnTo>
                    <a:pt x="1834" y="15056"/>
                  </a:lnTo>
                  <a:lnTo>
                    <a:pt x="1834" y="15185"/>
                  </a:lnTo>
                  <a:lnTo>
                    <a:pt x="1886" y="15288"/>
                  </a:lnTo>
                  <a:lnTo>
                    <a:pt x="1938" y="15417"/>
                  </a:lnTo>
                  <a:lnTo>
                    <a:pt x="2015" y="15495"/>
                  </a:lnTo>
                  <a:lnTo>
                    <a:pt x="2093" y="15572"/>
                  </a:lnTo>
                  <a:lnTo>
                    <a:pt x="2196" y="15624"/>
                  </a:lnTo>
                  <a:lnTo>
                    <a:pt x="2325" y="15650"/>
                  </a:lnTo>
                  <a:lnTo>
                    <a:pt x="2428" y="15676"/>
                  </a:lnTo>
                  <a:lnTo>
                    <a:pt x="6121" y="15676"/>
                  </a:lnTo>
                  <a:lnTo>
                    <a:pt x="6225" y="15650"/>
                  </a:lnTo>
                  <a:lnTo>
                    <a:pt x="6354" y="15624"/>
                  </a:lnTo>
                  <a:lnTo>
                    <a:pt x="6457" y="15572"/>
                  </a:lnTo>
                  <a:lnTo>
                    <a:pt x="6534" y="15495"/>
                  </a:lnTo>
                  <a:lnTo>
                    <a:pt x="6612" y="15417"/>
                  </a:lnTo>
                  <a:lnTo>
                    <a:pt x="6689" y="15288"/>
                  </a:lnTo>
                  <a:lnTo>
                    <a:pt x="6715" y="15185"/>
                  </a:lnTo>
                  <a:lnTo>
                    <a:pt x="6715" y="15056"/>
                  </a:lnTo>
                  <a:lnTo>
                    <a:pt x="6715" y="14436"/>
                  </a:lnTo>
                  <a:lnTo>
                    <a:pt x="6922" y="14384"/>
                  </a:lnTo>
                  <a:lnTo>
                    <a:pt x="7103" y="14333"/>
                  </a:lnTo>
                  <a:lnTo>
                    <a:pt x="7283" y="14281"/>
                  </a:lnTo>
                  <a:lnTo>
                    <a:pt x="7438" y="14178"/>
                  </a:lnTo>
                  <a:lnTo>
                    <a:pt x="7619" y="14075"/>
                  </a:lnTo>
                  <a:lnTo>
                    <a:pt x="7774" y="13971"/>
                  </a:lnTo>
                  <a:lnTo>
                    <a:pt x="7903" y="13842"/>
                  </a:lnTo>
                  <a:lnTo>
                    <a:pt x="8032" y="13713"/>
                  </a:lnTo>
                  <a:lnTo>
                    <a:pt x="8161" y="13558"/>
                  </a:lnTo>
                  <a:lnTo>
                    <a:pt x="8265" y="13403"/>
                  </a:lnTo>
                  <a:lnTo>
                    <a:pt x="8342" y="13248"/>
                  </a:lnTo>
                  <a:lnTo>
                    <a:pt x="8420" y="13067"/>
                  </a:lnTo>
                  <a:lnTo>
                    <a:pt x="8471" y="12887"/>
                  </a:lnTo>
                  <a:lnTo>
                    <a:pt x="8523" y="12706"/>
                  </a:lnTo>
                  <a:lnTo>
                    <a:pt x="8549" y="12499"/>
                  </a:lnTo>
                  <a:lnTo>
                    <a:pt x="8575" y="12319"/>
                  </a:lnTo>
                  <a:lnTo>
                    <a:pt x="8575" y="8471"/>
                  </a:lnTo>
                  <a:lnTo>
                    <a:pt x="8781" y="8316"/>
                  </a:lnTo>
                  <a:lnTo>
                    <a:pt x="8988" y="8135"/>
                  </a:lnTo>
                  <a:lnTo>
                    <a:pt x="9169" y="7928"/>
                  </a:lnTo>
                  <a:lnTo>
                    <a:pt x="9324" y="7696"/>
                  </a:lnTo>
                  <a:lnTo>
                    <a:pt x="9478" y="7463"/>
                  </a:lnTo>
                  <a:lnTo>
                    <a:pt x="9582" y="7205"/>
                  </a:lnTo>
                  <a:lnTo>
                    <a:pt x="9685" y="6947"/>
                  </a:lnTo>
                  <a:lnTo>
                    <a:pt x="9737" y="6689"/>
                  </a:lnTo>
                  <a:lnTo>
                    <a:pt x="9892" y="6766"/>
                  </a:lnTo>
                  <a:lnTo>
                    <a:pt x="10072" y="6844"/>
                  </a:lnTo>
                  <a:lnTo>
                    <a:pt x="10279" y="6870"/>
                  </a:lnTo>
                  <a:lnTo>
                    <a:pt x="10486" y="6895"/>
                  </a:lnTo>
                  <a:lnTo>
                    <a:pt x="10563" y="6870"/>
                  </a:lnTo>
                  <a:lnTo>
                    <a:pt x="10744" y="6818"/>
                  </a:lnTo>
                  <a:lnTo>
                    <a:pt x="10899" y="6715"/>
                  </a:lnTo>
                  <a:lnTo>
                    <a:pt x="11028" y="6611"/>
                  </a:lnTo>
                  <a:lnTo>
                    <a:pt x="11131" y="6456"/>
                  </a:lnTo>
                  <a:lnTo>
                    <a:pt x="11209" y="6276"/>
                  </a:lnTo>
                  <a:lnTo>
                    <a:pt x="11235" y="6121"/>
                  </a:lnTo>
                  <a:lnTo>
                    <a:pt x="11260" y="5940"/>
                  </a:lnTo>
                  <a:lnTo>
                    <a:pt x="11209" y="5759"/>
                  </a:lnTo>
                  <a:lnTo>
                    <a:pt x="9969" y="1059"/>
                  </a:lnTo>
                  <a:lnTo>
                    <a:pt x="9892" y="904"/>
                  </a:lnTo>
                  <a:lnTo>
                    <a:pt x="9814" y="749"/>
                  </a:lnTo>
                  <a:lnTo>
                    <a:pt x="9711" y="620"/>
                  </a:lnTo>
                  <a:lnTo>
                    <a:pt x="9582" y="517"/>
                  </a:lnTo>
                  <a:lnTo>
                    <a:pt x="9427" y="413"/>
                  </a:lnTo>
                  <a:lnTo>
                    <a:pt x="9272" y="362"/>
                  </a:lnTo>
                  <a:lnTo>
                    <a:pt x="9091" y="310"/>
                  </a:lnTo>
                  <a:lnTo>
                    <a:pt x="6638" y="310"/>
                  </a:lnTo>
                  <a:lnTo>
                    <a:pt x="6534" y="181"/>
                  </a:lnTo>
                  <a:lnTo>
                    <a:pt x="6431" y="78"/>
                  </a:lnTo>
                  <a:lnTo>
                    <a:pt x="6276" y="26"/>
                  </a:lnTo>
                  <a:lnTo>
                    <a:pt x="612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71"/>
            <p:cNvSpPr/>
            <p:nvPr/>
          </p:nvSpPr>
          <p:spPr>
            <a:xfrm>
              <a:off x="5682600" y="2104700"/>
              <a:ext cx="76850" cy="76850"/>
            </a:xfrm>
            <a:custGeom>
              <a:rect b="b" l="l" r="r" t="t"/>
              <a:pathLst>
                <a:path extrusionOk="0" h="3074" w="3074">
                  <a:moveTo>
                    <a:pt x="1524" y="620"/>
                  </a:moveTo>
                  <a:lnTo>
                    <a:pt x="1705" y="646"/>
                  </a:lnTo>
                  <a:lnTo>
                    <a:pt x="1886" y="698"/>
                  </a:lnTo>
                  <a:lnTo>
                    <a:pt x="2041" y="775"/>
                  </a:lnTo>
                  <a:lnTo>
                    <a:pt x="2170" y="879"/>
                  </a:lnTo>
                  <a:lnTo>
                    <a:pt x="2299" y="1034"/>
                  </a:lnTo>
                  <a:lnTo>
                    <a:pt x="2376" y="1189"/>
                  </a:lnTo>
                  <a:lnTo>
                    <a:pt x="2428" y="1343"/>
                  </a:lnTo>
                  <a:lnTo>
                    <a:pt x="2454" y="1524"/>
                  </a:lnTo>
                  <a:lnTo>
                    <a:pt x="2428" y="1731"/>
                  </a:lnTo>
                  <a:lnTo>
                    <a:pt x="2376" y="1886"/>
                  </a:lnTo>
                  <a:lnTo>
                    <a:pt x="2299" y="2041"/>
                  </a:lnTo>
                  <a:lnTo>
                    <a:pt x="2170" y="2196"/>
                  </a:lnTo>
                  <a:lnTo>
                    <a:pt x="2041" y="2299"/>
                  </a:lnTo>
                  <a:lnTo>
                    <a:pt x="1886" y="2376"/>
                  </a:lnTo>
                  <a:lnTo>
                    <a:pt x="1705" y="2428"/>
                  </a:lnTo>
                  <a:lnTo>
                    <a:pt x="1524" y="2454"/>
                  </a:lnTo>
                  <a:lnTo>
                    <a:pt x="1343" y="2428"/>
                  </a:lnTo>
                  <a:lnTo>
                    <a:pt x="1163" y="2376"/>
                  </a:lnTo>
                  <a:lnTo>
                    <a:pt x="1008" y="2299"/>
                  </a:lnTo>
                  <a:lnTo>
                    <a:pt x="879" y="2196"/>
                  </a:lnTo>
                  <a:lnTo>
                    <a:pt x="775" y="2041"/>
                  </a:lnTo>
                  <a:lnTo>
                    <a:pt x="672" y="1886"/>
                  </a:lnTo>
                  <a:lnTo>
                    <a:pt x="620" y="1731"/>
                  </a:lnTo>
                  <a:lnTo>
                    <a:pt x="620" y="1524"/>
                  </a:lnTo>
                  <a:lnTo>
                    <a:pt x="620" y="1343"/>
                  </a:lnTo>
                  <a:lnTo>
                    <a:pt x="672" y="1189"/>
                  </a:lnTo>
                  <a:lnTo>
                    <a:pt x="775" y="1034"/>
                  </a:lnTo>
                  <a:lnTo>
                    <a:pt x="879" y="879"/>
                  </a:lnTo>
                  <a:lnTo>
                    <a:pt x="1008" y="775"/>
                  </a:lnTo>
                  <a:lnTo>
                    <a:pt x="1163" y="698"/>
                  </a:lnTo>
                  <a:lnTo>
                    <a:pt x="1343" y="646"/>
                  </a:lnTo>
                  <a:lnTo>
                    <a:pt x="1524" y="620"/>
                  </a:lnTo>
                  <a:close/>
                  <a:moveTo>
                    <a:pt x="1369" y="1"/>
                  </a:moveTo>
                  <a:lnTo>
                    <a:pt x="1214" y="26"/>
                  </a:lnTo>
                  <a:lnTo>
                    <a:pt x="930" y="130"/>
                  </a:lnTo>
                  <a:lnTo>
                    <a:pt x="672" y="259"/>
                  </a:lnTo>
                  <a:lnTo>
                    <a:pt x="439" y="465"/>
                  </a:lnTo>
                  <a:lnTo>
                    <a:pt x="259" y="672"/>
                  </a:lnTo>
                  <a:lnTo>
                    <a:pt x="130" y="930"/>
                  </a:lnTo>
                  <a:lnTo>
                    <a:pt x="26" y="1214"/>
                  </a:lnTo>
                  <a:lnTo>
                    <a:pt x="0" y="1369"/>
                  </a:lnTo>
                  <a:lnTo>
                    <a:pt x="0" y="1524"/>
                  </a:lnTo>
                  <a:lnTo>
                    <a:pt x="0" y="1679"/>
                  </a:lnTo>
                  <a:lnTo>
                    <a:pt x="26" y="1834"/>
                  </a:lnTo>
                  <a:lnTo>
                    <a:pt x="130" y="2118"/>
                  </a:lnTo>
                  <a:lnTo>
                    <a:pt x="259" y="2402"/>
                  </a:lnTo>
                  <a:lnTo>
                    <a:pt x="439" y="2609"/>
                  </a:lnTo>
                  <a:lnTo>
                    <a:pt x="672" y="2815"/>
                  </a:lnTo>
                  <a:lnTo>
                    <a:pt x="930" y="2945"/>
                  </a:lnTo>
                  <a:lnTo>
                    <a:pt x="1214" y="3022"/>
                  </a:lnTo>
                  <a:lnTo>
                    <a:pt x="1369" y="3048"/>
                  </a:lnTo>
                  <a:lnTo>
                    <a:pt x="1524" y="3074"/>
                  </a:lnTo>
                  <a:lnTo>
                    <a:pt x="1679" y="3048"/>
                  </a:lnTo>
                  <a:lnTo>
                    <a:pt x="1834" y="3022"/>
                  </a:lnTo>
                  <a:lnTo>
                    <a:pt x="2118" y="2945"/>
                  </a:lnTo>
                  <a:lnTo>
                    <a:pt x="2376" y="2815"/>
                  </a:lnTo>
                  <a:lnTo>
                    <a:pt x="2609" y="2609"/>
                  </a:lnTo>
                  <a:lnTo>
                    <a:pt x="2790" y="2402"/>
                  </a:lnTo>
                  <a:lnTo>
                    <a:pt x="2944" y="2118"/>
                  </a:lnTo>
                  <a:lnTo>
                    <a:pt x="3022" y="1834"/>
                  </a:lnTo>
                  <a:lnTo>
                    <a:pt x="3048" y="1679"/>
                  </a:lnTo>
                  <a:lnTo>
                    <a:pt x="3074" y="1524"/>
                  </a:lnTo>
                  <a:lnTo>
                    <a:pt x="3048" y="1369"/>
                  </a:lnTo>
                  <a:lnTo>
                    <a:pt x="3022" y="1214"/>
                  </a:lnTo>
                  <a:lnTo>
                    <a:pt x="2944" y="930"/>
                  </a:lnTo>
                  <a:lnTo>
                    <a:pt x="2790" y="672"/>
                  </a:lnTo>
                  <a:lnTo>
                    <a:pt x="2609" y="465"/>
                  </a:lnTo>
                  <a:lnTo>
                    <a:pt x="2376" y="259"/>
                  </a:lnTo>
                  <a:lnTo>
                    <a:pt x="2118" y="130"/>
                  </a:lnTo>
                  <a:lnTo>
                    <a:pt x="1834" y="26"/>
                  </a:lnTo>
                  <a:lnTo>
                    <a:pt x="167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71"/>
            <p:cNvSpPr/>
            <p:nvPr/>
          </p:nvSpPr>
          <p:spPr>
            <a:xfrm>
              <a:off x="5667100" y="2288700"/>
              <a:ext cx="15525" cy="14875"/>
            </a:xfrm>
            <a:custGeom>
              <a:rect b="b" l="l" r="r" t="t"/>
              <a:pathLst>
                <a:path extrusionOk="0" h="595" w="621">
                  <a:moveTo>
                    <a:pt x="311" y="1"/>
                  </a:moveTo>
                  <a:lnTo>
                    <a:pt x="181" y="26"/>
                  </a:lnTo>
                  <a:lnTo>
                    <a:pt x="104" y="78"/>
                  </a:lnTo>
                  <a:lnTo>
                    <a:pt x="27" y="181"/>
                  </a:lnTo>
                  <a:lnTo>
                    <a:pt x="1" y="311"/>
                  </a:lnTo>
                  <a:lnTo>
                    <a:pt x="27" y="414"/>
                  </a:lnTo>
                  <a:lnTo>
                    <a:pt x="104" y="517"/>
                  </a:lnTo>
                  <a:lnTo>
                    <a:pt x="181" y="569"/>
                  </a:lnTo>
                  <a:lnTo>
                    <a:pt x="311" y="595"/>
                  </a:lnTo>
                  <a:lnTo>
                    <a:pt x="440" y="569"/>
                  </a:lnTo>
                  <a:lnTo>
                    <a:pt x="517" y="517"/>
                  </a:lnTo>
                  <a:lnTo>
                    <a:pt x="595" y="414"/>
                  </a:lnTo>
                  <a:lnTo>
                    <a:pt x="620" y="311"/>
                  </a:lnTo>
                  <a:lnTo>
                    <a:pt x="595" y="181"/>
                  </a:lnTo>
                  <a:lnTo>
                    <a:pt x="517" y="78"/>
                  </a:lnTo>
                  <a:lnTo>
                    <a:pt x="440" y="26"/>
                  </a:lnTo>
                  <a:lnTo>
                    <a:pt x="31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71"/>
            <p:cNvSpPr/>
            <p:nvPr/>
          </p:nvSpPr>
          <p:spPr>
            <a:xfrm>
              <a:off x="5644500" y="2026575"/>
              <a:ext cx="14875" cy="15525"/>
            </a:xfrm>
            <a:custGeom>
              <a:rect b="b" l="l" r="r" t="t"/>
              <a:pathLst>
                <a:path extrusionOk="0" h="621" w="595">
                  <a:moveTo>
                    <a:pt x="311" y="1"/>
                  </a:moveTo>
                  <a:lnTo>
                    <a:pt x="182" y="27"/>
                  </a:lnTo>
                  <a:lnTo>
                    <a:pt x="78" y="104"/>
                  </a:lnTo>
                  <a:lnTo>
                    <a:pt x="27" y="182"/>
                  </a:lnTo>
                  <a:lnTo>
                    <a:pt x="1" y="311"/>
                  </a:lnTo>
                  <a:lnTo>
                    <a:pt x="27" y="440"/>
                  </a:lnTo>
                  <a:lnTo>
                    <a:pt x="78" y="517"/>
                  </a:lnTo>
                  <a:lnTo>
                    <a:pt x="182" y="595"/>
                  </a:lnTo>
                  <a:lnTo>
                    <a:pt x="311" y="621"/>
                  </a:lnTo>
                  <a:lnTo>
                    <a:pt x="414" y="595"/>
                  </a:lnTo>
                  <a:lnTo>
                    <a:pt x="517" y="517"/>
                  </a:lnTo>
                  <a:lnTo>
                    <a:pt x="569" y="440"/>
                  </a:lnTo>
                  <a:lnTo>
                    <a:pt x="595" y="311"/>
                  </a:lnTo>
                  <a:lnTo>
                    <a:pt x="569" y="182"/>
                  </a:lnTo>
                  <a:lnTo>
                    <a:pt x="517" y="104"/>
                  </a:lnTo>
                  <a:lnTo>
                    <a:pt x="414" y="27"/>
                  </a:lnTo>
                  <a:lnTo>
                    <a:pt x="31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8" name="Google Shape;2458;p71"/>
          <p:cNvGrpSpPr/>
          <p:nvPr/>
        </p:nvGrpSpPr>
        <p:grpSpPr>
          <a:xfrm>
            <a:off x="5891156" y="1719352"/>
            <a:ext cx="455936" cy="457151"/>
            <a:chOff x="6239775" y="1988500"/>
            <a:chExt cx="391900" cy="391900"/>
          </a:xfrm>
        </p:grpSpPr>
        <p:sp>
          <p:nvSpPr>
            <p:cNvPr id="2459" name="Google Shape;2459;p71"/>
            <p:cNvSpPr/>
            <p:nvPr/>
          </p:nvSpPr>
          <p:spPr>
            <a:xfrm>
              <a:off x="6239775" y="1988500"/>
              <a:ext cx="391900" cy="391900"/>
            </a:xfrm>
            <a:custGeom>
              <a:rect b="b" l="l" r="r" t="t"/>
              <a:pathLst>
                <a:path extrusionOk="0" h="15676" w="15676">
                  <a:moveTo>
                    <a:pt x="14720" y="697"/>
                  </a:moveTo>
                  <a:lnTo>
                    <a:pt x="14978" y="956"/>
                  </a:lnTo>
                  <a:lnTo>
                    <a:pt x="13971" y="2712"/>
                  </a:lnTo>
                  <a:lnTo>
                    <a:pt x="12964" y="1705"/>
                  </a:lnTo>
                  <a:lnTo>
                    <a:pt x="14720" y="697"/>
                  </a:lnTo>
                  <a:close/>
                  <a:moveTo>
                    <a:pt x="12138" y="1756"/>
                  </a:moveTo>
                  <a:lnTo>
                    <a:pt x="13920" y="3538"/>
                  </a:lnTo>
                  <a:lnTo>
                    <a:pt x="13455" y="3977"/>
                  </a:lnTo>
                  <a:lnTo>
                    <a:pt x="11699" y="2221"/>
                  </a:lnTo>
                  <a:lnTo>
                    <a:pt x="12138" y="1756"/>
                  </a:lnTo>
                  <a:close/>
                  <a:moveTo>
                    <a:pt x="11492" y="2867"/>
                  </a:moveTo>
                  <a:lnTo>
                    <a:pt x="12809" y="4184"/>
                  </a:lnTo>
                  <a:lnTo>
                    <a:pt x="11983" y="4597"/>
                  </a:lnTo>
                  <a:lnTo>
                    <a:pt x="11079" y="3693"/>
                  </a:lnTo>
                  <a:lnTo>
                    <a:pt x="11492" y="2867"/>
                  </a:lnTo>
                  <a:close/>
                  <a:moveTo>
                    <a:pt x="7851" y="4933"/>
                  </a:moveTo>
                  <a:lnTo>
                    <a:pt x="7954" y="4959"/>
                  </a:lnTo>
                  <a:lnTo>
                    <a:pt x="8057" y="5010"/>
                  </a:lnTo>
                  <a:lnTo>
                    <a:pt x="8290" y="5243"/>
                  </a:lnTo>
                  <a:lnTo>
                    <a:pt x="7851" y="5656"/>
                  </a:lnTo>
                  <a:lnTo>
                    <a:pt x="7618" y="5449"/>
                  </a:lnTo>
                  <a:lnTo>
                    <a:pt x="7567" y="5346"/>
                  </a:lnTo>
                  <a:lnTo>
                    <a:pt x="7541" y="5243"/>
                  </a:lnTo>
                  <a:lnTo>
                    <a:pt x="7567" y="5113"/>
                  </a:lnTo>
                  <a:lnTo>
                    <a:pt x="7618" y="5010"/>
                  </a:lnTo>
                  <a:lnTo>
                    <a:pt x="7722" y="4959"/>
                  </a:lnTo>
                  <a:lnTo>
                    <a:pt x="7851" y="4933"/>
                  </a:lnTo>
                  <a:close/>
                  <a:moveTo>
                    <a:pt x="10020" y="3616"/>
                  </a:moveTo>
                  <a:lnTo>
                    <a:pt x="10123" y="3641"/>
                  </a:lnTo>
                  <a:lnTo>
                    <a:pt x="10227" y="3719"/>
                  </a:lnTo>
                  <a:lnTo>
                    <a:pt x="10485" y="3977"/>
                  </a:lnTo>
                  <a:lnTo>
                    <a:pt x="11957" y="5449"/>
                  </a:lnTo>
                  <a:lnTo>
                    <a:pt x="12034" y="5552"/>
                  </a:lnTo>
                  <a:lnTo>
                    <a:pt x="12060" y="5656"/>
                  </a:lnTo>
                  <a:lnTo>
                    <a:pt x="12034" y="5785"/>
                  </a:lnTo>
                  <a:lnTo>
                    <a:pt x="11957" y="5888"/>
                  </a:lnTo>
                  <a:lnTo>
                    <a:pt x="11854" y="5940"/>
                  </a:lnTo>
                  <a:lnTo>
                    <a:pt x="11750" y="5966"/>
                  </a:lnTo>
                  <a:lnTo>
                    <a:pt x="11621" y="5940"/>
                  </a:lnTo>
                  <a:lnTo>
                    <a:pt x="11518" y="5888"/>
                  </a:lnTo>
                  <a:lnTo>
                    <a:pt x="9788" y="4158"/>
                  </a:lnTo>
                  <a:lnTo>
                    <a:pt x="9736" y="4055"/>
                  </a:lnTo>
                  <a:lnTo>
                    <a:pt x="9710" y="3926"/>
                  </a:lnTo>
                  <a:lnTo>
                    <a:pt x="9736" y="3822"/>
                  </a:lnTo>
                  <a:lnTo>
                    <a:pt x="9788" y="3719"/>
                  </a:lnTo>
                  <a:lnTo>
                    <a:pt x="9891" y="3641"/>
                  </a:lnTo>
                  <a:lnTo>
                    <a:pt x="10020" y="3616"/>
                  </a:lnTo>
                  <a:close/>
                  <a:moveTo>
                    <a:pt x="9581" y="4804"/>
                  </a:moveTo>
                  <a:lnTo>
                    <a:pt x="10872" y="6095"/>
                  </a:lnTo>
                  <a:lnTo>
                    <a:pt x="9142" y="7825"/>
                  </a:lnTo>
                  <a:lnTo>
                    <a:pt x="7851" y="6534"/>
                  </a:lnTo>
                  <a:lnTo>
                    <a:pt x="9581" y="4804"/>
                  </a:lnTo>
                  <a:close/>
                  <a:moveTo>
                    <a:pt x="7412" y="6973"/>
                  </a:moveTo>
                  <a:lnTo>
                    <a:pt x="8703" y="8264"/>
                  </a:lnTo>
                  <a:lnTo>
                    <a:pt x="8290" y="8703"/>
                  </a:lnTo>
                  <a:lnTo>
                    <a:pt x="6973" y="7386"/>
                  </a:lnTo>
                  <a:lnTo>
                    <a:pt x="7412" y="6973"/>
                  </a:lnTo>
                  <a:close/>
                  <a:moveTo>
                    <a:pt x="9142" y="8703"/>
                  </a:moveTo>
                  <a:lnTo>
                    <a:pt x="10433" y="9994"/>
                  </a:lnTo>
                  <a:lnTo>
                    <a:pt x="10020" y="10433"/>
                  </a:lnTo>
                  <a:lnTo>
                    <a:pt x="8703" y="9116"/>
                  </a:lnTo>
                  <a:lnTo>
                    <a:pt x="9142" y="8703"/>
                  </a:lnTo>
                  <a:close/>
                  <a:moveTo>
                    <a:pt x="2221" y="12164"/>
                  </a:moveTo>
                  <a:lnTo>
                    <a:pt x="3512" y="13455"/>
                  </a:lnTo>
                  <a:lnTo>
                    <a:pt x="3073" y="13894"/>
                  </a:lnTo>
                  <a:lnTo>
                    <a:pt x="1782" y="12603"/>
                  </a:lnTo>
                  <a:lnTo>
                    <a:pt x="2221" y="12164"/>
                  </a:lnTo>
                  <a:close/>
                  <a:moveTo>
                    <a:pt x="930" y="12706"/>
                  </a:moveTo>
                  <a:lnTo>
                    <a:pt x="1033" y="12732"/>
                  </a:lnTo>
                  <a:lnTo>
                    <a:pt x="1136" y="12809"/>
                  </a:lnTo>
                  <a:lnTo>
                    <a:pt x="2867" y="14539"/>
                  </a:lnTo>
                  <a:lnTo>
                    <a:pt x="2944" y="14643"/>
                  </a:lnTo>
                  <a:lnTo>
                    <a:pt x="2944" y="14746"/>
                  </a:lnTo>
                  <a:lnTo>
                    <a:pt x="2944" y="14875"/>
                  </a:lnTo>
                  <a:lnTo>
                    <a:pt x="2867" y="14978"/>
                  </a:lnTo>
                  <a:lnTo>
                    <a:pt x="2763" y="15030"/>
                  </a:lnTo>
                  <a:lnTo>
                    <a:pt x="2660" y="15056"/>
                  </a:lnTo>
                  <a:lnTo>
                    <a:pt x="2531" y="15030"/>
                  </a:lnTo>
                  <a:lnTo>
                    <a:pt x="2428" y="14978"/>
                  </a:lnTo>
                  <a:lnTo>
                    <a:pt x="697" y="13248"/>
                  </a:lnTo>
                  <a:lnTo>
                    <a:pt x="646" y="13145"/>
                  </a:lnTo>
                  <a:lnTo>
                    <a:pt x="620" y="13016"/>
                  </a:lnTo>
                  <a:lnTo>
                    <a:pt x="646" y="12912"/>
                  </a:lnTo>
                  <a:lnTo>
                    <a:pt x="697" y="12809"/>
                  </a:lnTo>
                  <a:lnTo>
                    <a:pt x="801" y="12732"/>
                  </a:lnTo>
                  <a:lnTo>
                    <a:pt x="930" y="12706"/>
                  </a:lnTo>
                  <a:close/>
                  <a:moveTo>
                    <a:pt x="14694" y="0"/>
                  </a:moveTo>
                  <a:lnTo>
                    <a:pt x="14617" y="52"/>
                  </a:lnTo>
                  <a:lnTo>
                    <a:pt x="12499" y="1240"/>
                  </a:lnTo>
                  <a:lnTo>
                    <a:pt x="12370" y="1111"/>
                  </a:lnTo>
                  <a:lnTo>
                    <a:pt x="12267" y="1033"/>
                  </a:lnTo>
                  <a:lnTo>
                    <a:pt x="12138" y="1007"/>
                  </a:lnTo>
                  <a:lnTo>
                    <a:pt x="12034" y="1033"/>
                  </a:lnTo>
                  <a:lnTo>
                    <a:pt x="11931" y="1111"/>
                  </a:lnTo>
                  <a:lnTo>
                    <a:pt x="11027" y="1989"/>
                  </a:lnTo>
                  <a:lnTo>
                    <a:pt x="10976" y="2092"/>
                  </a:lnTo>
                  <a:lnTo>
                    <a:pt x="10950" y="2221"/>
                  </a:lnTo>
                  <a:lnTo>
                    <a:pt x="10976" y="2324"/>
                  </a:lnTo>
                  <a:lnTo>
                    <a:pt x="11027" y="2428"/>
                  </a:lnTo>
                  <a:lnTo>
                    <a:pt x="10614" y="3228"/>
                  </a:lnTo>
                  <a:lnTo>
                    <a:pt x="10485" y="3125"/>
                  </a:lnTo>
                  <a:lnTo>
                    <a:pt x="10304" y="3073"/>
                  </a:lnTo>
                  <a:lnTo>
                    <a:pt x="10149" y="3022"/>
                  </a:lnTo>
                  <a:lnTo>
                    <a:pt x="9994" y="3022"/>
                  </a:lnTo>
                  <a:lnTo>
                    <a:pt x="9814" y="3048"/>
                  </a:lnTo>
                  <a:lnTo>
                    <a:pt x="9659" y="3099"/>
                  </a:lnTo>
                  <a:lnTo>
                    <a:pt x="9504" y="3177"/>
                  </a:lnTo>
                  <a:lnTo>
                    <a:pt x="9375" y="3280"/>
                  </a:lnTo>
                  <a:lnTo>
                    <a:pt x="9271" y="3383"/>
                  </a:lnTo>
                  <a:lnTo>
                    <a:pt x="9194" y="3512"/>
                  </a:lnTo>
                  <a:lnTo>
                    <a:pt x="9142" y="3641"/>
                  </a:lnTo>
                  <a:lnTo>
                    <a:pt x="9116" y="3771"/>
                  </a:lnTo>
                  <a:lnTo>
                    <a:pt x="9090" y="3926"/>
                  </a:lnTo>
                  <a:lnTo>
                    <a:pt x="9090" y="4055"/>
                  </a:lnTo>
                  <a:lnTo>
                    <a:pt x="9142" y="4184"/>
                  </a:lnTo>
                  <a:lnTo>
                    <a:pt x="9194" y="4339"/>
                  </a:lnTo>
                  <a:lnTo>
                    <a:pt x="8703" y="4804"/>
                  </a:lnTo>
                  <a:lnTo>
                    <a:pt x="8496" y="4571"/>
                  </a:lnTo>
                  <a:lnTo>
                    <a:pt x="8342" y="4468"/>
                  </a:lnTo>
                  <a:lnTo>
                    <a:pt x="8187" y="4390"/>
                  </a:lnTo>
                  <a:lnTo>
                    <a:pt x="8032" y="4339"/>
                  </a:lnTo>
                  <a:lnTo>
                    <a:pt x="7851" y="4313"/>
                  </a:lnTo>
                  <a:lnTo>
                    <a:pt x="7670" y="4339"/>
                  </a:lnTo>
                  <a:lnTo>
                    <a:pt x="7489" y="4390"/>
                  </a:lnTo>
                  <a:lnTo>
                    <a:pt x="7334" y="4468"/>
                  </a:lnTo>
                  <a:lnTo>
                    <a:pt x="7205" y="4571"/>
                  </a:lnTo>
                  <a:lnTo>
                    <a:pt x="7076" y="4726"/>
                  </a:lnTo>
                  <a:lnTo>
                    <a:pt x="6999" y="4881"/>
                  </a:lnTo>
                  <a:lnTo>
                    <a:pt x="6947" y="5062"/>
                  </a:lnTo>
                  <a:lnTo>
                    <a:pt x="6921" y="5243"/>
                  </a:lnTo>
                  <a:lnTo>
                    <a:pt x="6947" y="5398"/>
                  </a:lnTo>
                  <a:lnTo>
                    <a:pt x="6999" y="5578"/>
                  </a:lnTo>
                  <a:lnTo>
                    <a:pt x="7076" y="5733"/>
                  </a:lnTo>
                  <a:lnTo>
                    <a:pt x="7205" y="5888"/>
                  </a:lnTo>
                  <a:lnTo>
                    <a:pt x="7412" y="6095"/>
                  </a:lnTo>
                  <a:lnTo>
                    <a:pt x="7205" y="6301"/>
                  </a:lnTo>
                  <a:lnTo>
                    <a:pt x="3951" y="9555"/>
                  </a:lnTo>
                  <a:lnTo>
                    <a:pt x="3874" y="9659"/>
                  </a:lnTo>
                  <a:lnTo>
                    <a:pt x="3848" y="9788"/>
                  </a:lnTo>
                  <a:lnTo>
                    <a:pt x="3874" y="9891"/>
                  </a:lnTo>
                  <a:lnTo>
                    <a:pt x="3951" y="9994"/>
                  </a:lnTo>
                  <a:lnTo>
                    <a:pt x="4055" y="10072"/>
                  </a:lnTo>
                  <a:lnTo>
                    <a:pt x="4287" y="10072"/>
                  </a:lnTo>
                  <a:lnTo>
                    <a:pt x="4390" y="9994"/>
                  </a:lnTo>
                  <a:lnTo>
                    <a:pt x="6560" y="7825"/>
                  </a:lnTo>
                  <a:lnTo>
                    <a:pt x="7851" y="9116"/>
                  </a:lnTo>
                  <a:lnTo>
                    <a:pt x="3951" y="13016"/>
                  </a:lnTo>
                  <a:lnTo>
                    <a:pt x="2428" y="11518"/>
                  </a:lnTo>
                  <a:lnTo>
                    <a:pt x="2324" y="11440"/>
                  </a:lnTo>
                  <a:lnTo>
                    <a:pt x="2221" y="11415"/>
                  </a:lnTo>
                  <a:lnTo>
                    <a:pt x="2092" y="11440"/>
                  </a:lnTo>
                  <a:lnTo>
                    <a:pt x="1989" y="11518"/>
                  </a:lnTo>
                  <a:lnTo>
                    <a:pt x="1317" y="12189"/>
                  </a:lnTo>
                  <a:lnTo>
                    <a:pt x="1188" y="12138"/>
                  </a:lnTo>
                  <a:lnTo>
                    <a:pt x="1059" y="12112"/>
                  </a:lnTo>
                  <a:lnTo>
                    <a:pt x="775" y="12112"/>
                  </a:lnTo>
                  <a:lnTo>
                    <a:pt x="646" y="12164"/>
                  </a:lnTo>
                  <a:lnTo>
                    <a:pt x="491" y="12215"/>
                  </a:lnTo>
                  <a:lnTo>
                    <a:pt x="388" y="12293"/>
                  </a:lnTo>
                  <a:lnTo>
                    <a:pt x="258" y="12370"/>
                  </a:lnTo>
                  <a:lnTo>
                    <a:pt x="155" y="12525"/>
                  </a:lnTo>
                  <a:lnTo>
                    <a:pt x="78" y="12680"/>
                  </a:lnTo>
                  <a:lnTo>
                    <a:pt x="26" y="12861"/>
                  </a:lnTo>
                  <a:lnTo>
                    <a:pt x="0" y="13016"/>
                  </a:lnTo>
                  <a:lnTo>
                    <a:pt x="26" y="13197"/>
                  </a:lnTo>
                  <a:lnTo>
                    <a:pt x="78" y="13377"/>
                  </a:lnTo>
                  <a:lnTo>
                    <a:pt x="155" y="13532"/>
                  </a:lnTo>
                  <a:lnTo>
                    <a:pt x="258" y="13661"/>
                  </a:lnTo>
                  <a:lnTo>
                    <a:pt x="1989" y="15417"/>
                  </a:lnTo>
                  <a:lnTo>
                    <a:pt x="2144" y="15521"/>
                  </a:lnTo>
                  <a:lnTo>
                    <a:pt x="2299" y="15598"/>
                  </a:lnTo>
                  <a:lnTo>
                    <a:pt x="2479" y="15650"/>
                  </a:lnTo>
                  <a:lnTo>
                    <a:pt x="2660" y="15676"/>
                  </a:lnTo>
                  <a:lnTo>
                    <a:pt x="2815" y="15650"/>
                  </a:lnTo>
                  <a:lnTo>
                    <a:pt x="2996" y="15598"/>
                  </a:lnTo>
                  <a:lnTo>
                    <a:pt x="3151" y="15521"/>
                  </a:lnTo>
                  <a:lnTo>
                    <a:pt x="3306" y="15417"/>
                  </a:lnTo>
                  <a:lnTo>
                    <a:pt x="3409" y="15262"/>
                  </a:lnTo>
                  <a:lnTo>
                    <a:pt x="3486" y="15108"/>
                  </a:lnTo>
                  <a:lnTo>
                    <a:pt x="3538" y="14927"/>
                  </a:lnTo>
                  <a:lnTo>
                    <a:pt x="3564" y="14746"/>
                  </a:lnTo>
                  <a:lnTo>
                    <a:pt x="3538" y="14539"/>
                  </a:lnTo>
                  <a:lnTo>
                    <a:pt x="3486" y="14359"/>
                  </a:lnTo>
                  <a:lnTo>
                    <a:pt x="8290" y="9555"/>
                  </a:lnTo>
                  <a:lnTo>
                    <a:pt x="9788" y="11079"/>
                  </a:lnTo>
                  <a:lnTo>
                    <a:pt x="9891" y="11156"/>
                  </a:lnTo>
                  <a:lnTo>
                    <a:pt x="10123" y="11156"/>
                  </a:lnTo>
                  <a:lnTo>
                    <a:pt x="10227" y="11079"/>
                  </a:lnTo>
                  <a:lnTo>
                    <a:pt x="10872" y="10433"/>
                  </a:lnTo>
                  <a:lnTo>
                    <a:pt x="11518" y="11079"/>
                  </a:lnTo>
                  <a:lnTo>
                    <a:pt x="11621" y="11131"/>
                  </a:lnTo>
                  <a:lnTo>
                    <a:pt x="11750" y="11156"/>
                  </a:lnTo>
                  <a:lnTo>
                    <a:pt x="11854" y="11131"/>
                  </a:lnTo>
                  <a:lnTo>
                    <a:pt x="11957" y="11079"/>
                  </a:lnTo>
                  <a:lnTo>
                    <a:pt x="13248" y="9788"/>
                  </a:lnTo>
                  <a:lnTo>
                    <a:pt x="13326" y="9684"/>
                  </a:lnTo>
                  <a:lnTo>
                    <a:pt x="13352" y="9555"/>
                  </a:lnTo>
                  <a:lnTo>
                    <a:pt x="13326" y="9452"/>
                  </a:lnTo>
                  <a:lnTo>
                    <a:pt x="13248" y="9349"/>
                  </a:lnTo>
                  <a:lnTo>
                    <a:pt x="12938" y="9013"/>
                  </a:lnTo>
                  <a:lnTo>
                    <a:pt x="12835" y="8961"/>
                  </a:lnTo>
                  <a:lnTo>
                    <a:pt x="12706" y="8935"/>
                  </a:lnTo>
                  <a:lnTo>
                    <a:pt x="12603" y="8961"/>
                  </a:lnTo>
                  <a:lnTo>
                    <a:pt x="12499" y="9013"/>
                  </a:lnTo>
                  <a:lnTo>
                    <a:pt x="12422" y="9116"/>
                  </a:lnTo>
                  <a:lnTo>
                    <a:pt x="12422" y="9245"/>
                  </a:lnTo>
                  <a:lnTo>
                    <a:pt x="12422" y="9349"/>
                  </a:lnTo>
                  <a:lnTo>
                    <a:pt x="12499" y="9452"/>
                  </a:lnTo>
                  <a:lnTo>
                    <a:pt x="12603" y="9555"/>
                  </a:lnTo>
                  <a:lnTo>
                    <a:pt x="11750" y="10433"/>
                  </a:lnTo>
                  <a:lnTo>
                    <a:pt x="9581" y="8264"/>
                  </a:lnTo>
                  <a:lnTo>
                    <a:pt x="10433" y="7386"/>
                  </a:lnTo>
                  <a:lnTo>
                    <a:pt x="10562" y="7515"/>
                  </a:lnTo>
                  <a:lnTo>
                    <a:pt x="10666" y="7567"/>
                  </a:lnTo>
                  <a:lnTo>
                    <a:pt x="10769" y="7593"/>
                  </a:lnTo>
                  <a:lnTo>
                    <a:pt x="10872" y="7567"/>
                  </a:lnTo>
                  <a:lnTo>
                    <a:pt x="10976" y="7515"/>
                  </a:lnTo>
                  <a:lnTo>
                    <a:pt x="11053" y="7412"/>
                  </a:lnTo>
                  <a:lnTo>
                    <a:pt x="11079" y="7283"/>
                  </a:lnTo>
                  <a:lnTo>
                    <a:pt x="11053" y="7179"/>
                  </a:lnTo>
                  <a:lnTo>
                    <a:pt x="10976" y="7076"/>
                  </a:lnTo>
                  <a:lnTo>
                    <a:pt x="10872" y="6973"/>
                  </a:lnTo>
                  <a:lnTo>
                    <a:pt x="11337" y="6482"/>
                  </a:lnTo>
                  <a:lnTo>
                    <a:pt x="11544" y="6560"/>
                  </a:lnTo>
                  <a:lnTo>
                    <a:pt x="11750" y="6585"/>
                  </a:lnTo>
                  <a:lnTo>
                    <a:pt x="11931" y="6560"/>
                  </a:lnTo>
                  <a:lnTo>
                    <a:pt x="12086" y="6508"/>
                  </a:lnTo>
                  <a:lnTo>
                    <a:pt x="12241" y="6431"/>
                  </a:lnTo>
                  <a:lnTo>
                    <a:pt x="12396" y="6301"/>
                  </a:lnTo>
                  <a:lnTo>
                    <a:pt x="12499" y="6172"/>
                  </a:lnTo>
                  <a:lnTo>
                    <a:pt x="12577" y="6017"/>
                  </a:lnTo>
                  <a:lnTo>
                    <a:pt x="12628" y="5862"/>
                  </a:lnTo>
                  <a:lnTo>
                    <a:pt x="12654" y="5682"/>
                  </a:lnTo>
                  <a:lnTo>
                    <a:pt x="12654" y="5527"/>
                  </a:lnTo>
                  <a:lnTo>
                    <a:pt x="12603" y="5346"/>
                  </a:lnTo>
                  <a:lnTo>
                    <a:pt x="12525" y="5191"/>
                  </a:lnTo>
                  <a:lnTo>
                    <a:pt x="12422" y="5062"/>
                  </a:lnTo>
                  <a:lnTo>
                    <a:pt x="13248" y="4649"/>
                  </a:lnTo>
                  <a:lnTo>
                    <a:pt x="13352" y="4700"/>
                  </a:lnTo>
                  <a:lnTo>
                    <a:pt x="13455" y="4726"/>
                  </a:lnTo>
                  <a:lnTo>
                    <a:pt x="13584" y="4700"/>
                  </a:lnTo>
                  <a:lnTo>
                    <a:pt x="13687" y="4649"/>
                  </a:lnTo>
                  <a:lnTo>
                    <a:pt x="14565" y="3745"/>
                  </a:lnTo>
                  <a:lnTo>
                    <a:pt x="14643" y="3641"/>
                  </a:lnTo>
                  <a:lnTo>
                    <a:pt x="14669" y="3538"/>
                  </a:lnTo>
                  <a:lnTo>
                    <a:pt x="14643" y="3409"/>
                  </a:lnTo>
                  <a:lnTo>
                    <a:pt x="14565" y="3306"/>
                  </a:lnTo>
                  <a:lnTo>
                    <a:pt x="14436" y="3177"/>
                  </a:lnTo>
                  <a:lnTo>
                    <a:pt x="15624" y="1059"/>
                  </a:lnTo>
                  <a:lnTo>
                    <a:pt x="15676" y="982"/>
                  </a:lnTo>
                  <a:lnTo>
                    <a:pt x="15676" y="878"/>
                  </a:lnTo>
                  <a:lnTo>
                    <a:pt x="15650" y="775"/>
                  </a:lnTo>
                  <a:lnTo>
                    <a:pt x="15598" y="697"/>
                  </a:lnTo>
                  <a:lnTo>
                    <a:pt x="14978" y="78"/>
                  </a:lnTo>
                  <a:lnTo>
                    <a:pt x="14901" y="26"/>
                  </a:lnTo>
                  <a:lnTo>
                    <a:pt x="1479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71"/>
            <p:cNvSpPr/>
            <p:nvPr/>
          </p:nvSpPr>
          <p:spPr>
            <a:xfrm>
              <a:off x="6312075" y="2249325"/>
              <a:ext cx="14875" cy="15525"/>
            </a:xfrm>
            <a:custGeom>
              <a:rect b="b" l="l" r="r" t="t"/>
              <a:pathLst>
                <a:path extrusionOk="0" h="621" w="595">
                  <a:moveTo>
                    <a:pt x="310" y="0"/>
                  </a:moveTo>
                  <a:lnTo>
                    <a:pt x="207" y="26"/>
                  </a:lnTo>
                  <a:lnTo>
                    <a:pt x="104" y="104"/>
                  </a:lnTo>
                  <a:lnTo>
                    <a:pt x="26" y="181"/>
                  </a:lnTo>
                  <a:lnTo>
                    <a:pt x="1" y="310"/>
                  </a:lnTo>
                  <a:lnTo>
                    <a:pt x="1" y="414"/>
                  </a:lnTo>
                  <a:lnTo>
                    <a:pt x="78" y="517"/>
                  </a:lnTo>
                  <a:lnTo>
                    <a:pt x="181" y="594"/>
                  </a:lnTo>
                  <a:lnTo>
                    <a:pt x="310" y="620"/>
                  </a:lnTo>
                  <a:lnTo>
                    <a:pt x="414" y="594"/>
                  </a:lnTo>
                  <a:lnTo>
                    <a:pt x="517" y="543"/>
                  </a:lnTo>
                  <a:lnTo>
                    <a:pt x="569" y="439"/>
                  </a:lnTo>
                  <a:lnTo>
                    <a:pt x="594" y="336"/>
                  </a:lnTo>
                  <a:lnTo>
                    <a:pt x="594" y="207"/>
                  </a:lnTo>
                  <a:lnTo>
                    <a:pt x="517" y="104"/>
                  </a:lnTo>
                  <a:lnTo>
                    <a:pt x="440" y="52"/>
                  </a:lnTo>
                  <a:lnTo>
                    <a:pt x="31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71"/>
            <p:cNvSpPr/>
            <p:nvPr/>
          </p:nvSpPr>
          <p:spPr>
            <a:xfrm>
              <a:off x="6525775" y="2187350"/>
              <a:ext cx="15525" cy="15500"/>
            </a:xfrm>
            <a:custGeom>
              <a:rect b="b" l="l" r="r" t="t"/>
              <a:pathLst>
                <a:path extrusionOk="0" h="620" w="621">
                  <a:moveTo>
                    <a:pt x="310" y="0"/>
                  </a:moveTo>
                  <a:lnTo>
                    <a:pt x="207" y="26"/>
                  </a:lnTo>
                  <a:lnTo>
                    <a:pt x="104" y="78"/>
                  </a:lnTo>
                  <a:lnTo>
                    <a:pt x="26" y="181"/>
                  </a:lnTo>
                  <a:lnTo>
                    <a:pt x="0" y="284"/>
                  </a:lnTo>
                  <a:lnTo>
                    <a:pt x="26" y="413"/>
                  </a:lnTo>
                  <a:lnTo>
                    <a:pt x="78" y="517"/>
                  </a:lnTo>
                  <a:lnTo>
                    <a:pt x="181" y="594"/>
                  </a:lnTo>
                  <a:lnTo>
                    <a:pt x="310" y="620"/>
                  </a:lnTo>
                  <a:lnTo>
                    <a:pt x="414" y="594"/>
                  </a:lnTo>
                  <a:lnTo>
                    <a:pt x="517" y="542"/>
                  </a:lnTo>
                  <a:lnTo>
                    <a:pt x="569" y="439"/>
                  </a:lnTo>
                  <a:lnTo>
                    <a:pt x="620" y="310"/>
                  </a:lnTo>
                  <a:lnTo>
                    <a:pt x="594" y="207"/>
                  </a:lnTo>
                  <a:lnTo>
                    <a:pt x="543" y="103"/>
                  </a:lnTo>
                  <a:lnTo>
                    <a:pt x="440" y="26"/>
                  </a:lnTo>
                  <a:lnTo>
                    <a:pt x="31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2" name="Google Shape;2462;p71"/>
          <p:cNvGrpSpPr/>
          <p:nvPr/>
        </p:nvGrpSpPr>
        <p:grpSpPr>
          <a:xfrm>
            <a:off x="7205364" y="1831570"/>
            <a:ext cx="455936" cy="232717"/>
            <a:chOff x="6989975" y="2084700"/>
            <a:chExt cx="391900" cy="199500"/>
          </a:xfrm>
        </p:grpSpPr>
        <p:sp>
          <p:nvSpPr>
            <p:cNvPr id="2463" name="Google Shape;2463;p71"/>
            <p:cNvSpPr/>
            <p:nvPr/>
          </p:nvSpPr>
          <p:spPr>
            <a:xfrm>
              <a:off x="7146850" y="2142800"/>
              <a:ext cx="78150" cy="75550"/>
            </a:xfrm>
            <a:custGeom>
              <a:rect b="b" l="l" r="r" t="t"/>
              <a:pathLst>
                <a:path extrusionOk="0" h="3022" w="3126">
                  <a:moveTo>
                    <a:pt x="1550" y="801"/>
                  </a:moveTo>
                  <a:lnTo>
                    <a:pt x="1731" y="1162"/>
                  </a:lnTo>
                  <a:lnTo>
                    <a:pt x="1757" y="1214"/>
                  </a:lnTo>
                  <a:lnTo>
                    <a:pt x="1809" y="1266"/>
                  </a:lnTo>
                  <a:lnTo>
                    <a:pt x="1886" y="1317"/>
                  </a:lnTo>
                  <a:lnTo>
                    <a:pt x="1964" y="1343"/>
                  </a:lnTo>
                  <a:lnTo>
                    <a:pt x="2351" y="1369"/>
                  </a:lnTo>
                  <a:lnTo>
                    <a:pt x="2067" y="1627"/>
                  </a:lnTo>
                  <a:lnTo>
                    <a:pt x="2015" y="1705"/>
                  </a:lnTo>
                  <a:lnTo>
                    <a:pt x="1989" y="1756"/>
                  </a:lnTo>
                  <a:lnTo>
                    <a:pt x="1964" y="1834"/>
                  </a:lnTo>
                  <a:lnTo>
                    <a:pt x="1964" y="1911"/>
                  </a:lnTo>
                  <a:lnTo>
                    <a:pt x="2041" y="2299"/>
                  </a:lnTo>
                  <a:lnTo>
                    <a:pt x="1705" y="2118"/>
                  </a:lnTo>
                  <a:lnTo>
                    <a:pt x="1628" y="2066"/>
                  </a:lnTo>
                  <a:lnTo>
                    <a:pt x="1499" y="2066"/>
                  </a:lnTo>
                  <a:lnTo>
                    <a:pt x="1421" y="2118"/>
                  </a:lnTo>
                  <a:lnTo>
                    <a:pt x="1085" y="2299"/>
                  </a:lnTo>
                  <a:lnTo>
                    <a:pt x="1163" y="1911"/>
                  </a:lnTo>
                  <a:lnTo>
                    <a:pt x="1163" y="1834"/>
                  </a:lnTo>
                  <a:lnTo>
                    <a:pt x="1137" y="1756"/>
                  </a:lnTo>
                  <a:lnTo>
                    <a:pt x="1111" y="1705"/>
                  </a:lnTo>
                  <a:lnTo>
                    <a:pt x="1060" y="1627"/>
                  </a:lnTo>
                  <a:lnTo>
                    <a:pt x="776" y="1369"/>
                  </a:lnTo>
                  <a:lnTo>
                    <a:pt x="1163" y="1343"/>
                  </a:lnTo>
                  <a:lnTo>
                    <a:pt x="1240" y="1317"/>
                  </a:lnTo>
                  <a:lnTo>
                    <a:pt x="1318" y="1266"/>
                  </a:lnTo>
                  <a:lnTo>
                    <a:pt x="1370" y="1214"/>
                  </a:lnTo>
                  <a:lnTo>
                    <a:pt x="1395" y="1162"/>
                  </a:lnTo>
                  <a:lnTo>
                    <a:pt x="1550" y="801"/>
                  </a:lnTo>
                  <a:close/>
                  <a:moveTo>
                    <a:pt x="1550" y="0"/>
                  </a:moveTo>
                  <a:lnTo>
                    <a:pt x="1421" y="26"/>
                  </a:lnTo>
                  <a:lnTo>
                    <a:pt x="1318" y="78"/>
                  </a:lnTo>
                  <a:lnTo>
                    <a:pt x="1215" y="181"/>
                  </a:lnTo>
                  <a:lnTo>
                    <a:pt x="1137" y="284"/>
                  </a:lnTo>
                  <a:lnTo>
                    <a:pt x="931" y="749"/>
                  </a:lnTo>
                  <a:lnTo>
                    <a:pt x="414" y="801"/>
                  </a:lnTo>
                  <a:lnTo>
                    <a:pt x="285" y="852"/>
                  </a:lnTo>
                  <a:lnTo>
                    <a:pt x="182" y="904"/>
                  </a:lnTo>
                  <a:lnTo>
                    <a:pt x="78" y="1007"/>
                  </a:lnTo>
                  <a:lnTo>
                    <a:pt x="27" y="1137"/>
                  </a:lnTo>
                  <a:lnTo>
                    <a:pt x="1" y="1266"/>
                  </a:lnTo>
                  <a:lnTo>
                    <a:pt x="27" y="1395"/>
                  </a:lnTo>
                  <a:lnTo>
                    <a:pt x="52" y="1524"/>
                  </a:lnTo>
                  <a:lnTo>
                    <a:pt x="156" y="1627"/>
                  </a:lnTo>
                  <a:lnTo>
                    <a:pt x="517" y="1963"/>
                  </a:lnTo>
                  <a:lnTo>
                    <a:pt x="414" y="2454"/>
                  </a:lnTo>
                  <a:lnTo>
                    <a:pt x="414" y="2609"/>
                  </a:lnTo>
                  <a:lnTo>
                    <a:pt x="440" y="2738"/>
                  </a:lnTo>
                  <a:lnTo>
                    <a:pt x="517" y="2841"/>
                  </a:lnTo>
                  <a:lnTo>
                    <a:pt x="621" y="2944"/>
                  </a:lnTo>
                  <a:lnTo>
                    <a:pt x="750" y="2996"/>
                  </a:lnTo>
                  <a:lnTo>
                    <a:pt x="879" y="3022"/>
                  </a:lnTo>
                  <a:lnTo>
                    <a:pt x="1008" y="3022"/>
                  </a:lnTo>
                  <a:lnTo>
                    <a:pt x="1111" y="2970"/>
                  </a:lnTo>
                  <a:lnTo>
                    <a:pt x="1550" y="2712"/>
                  </a:lnTo>
                  <a:lnTo>
                    <a:pt x="1989" y="2970"/>
                  </a:lnTo>
                  <a:lnTo>
                    <a:pt x="2118" y="3022"/>
                  </a:lnTo>
                  <a:lnTo>
                    <a:pt x="2248" y="3022"/>
                  </a:lnTo>
                  <a:lnTo>
                    <a:pt x="2377" y="2996"/>
                  </a:lnTo>
                  <a:lnTo>
                    <a:pt x="2506" y="2944"/>
                  </a:lnTo>
                  <a:lnTo>
                    <a:pt x="2609" y="2841"/>
                  </a:lnTo>
                  <a:lnTo>
                    <a:pt x="2687" y="2738"/>
                  </a:lnTo>
                  <a:lnTo>
                    <a:pt x="2712" y="2609"/>
                  </a:lnTo>
                  <a:lnTo>
                    <a:pt x="2712" y="2454"/>
                  </a:lnTo>
                  <a:lnTo>
                    <a:pt x="2609" y="1963"/>
                  </a:lnTo>
                  <a:lnTo>
                    <a:pt x="2971" y="1627"/>
                  </a:lnTo>
                  <a:lnTo>
                    <a:pt x="3048" y="1524"/>
                  </a:lnTo>
                  <a:lnTo>
                    <a:pt x="3100" y="1395"/>
                  </a:lnTo>
                  <a:lnTo>
                    <a:pt x="3126" y="1266"/>
                  </a:lnTo>
                  <a:lnTo>
                    <a:pt x="3100" y="1137"/>
                  </a:lnTo>
                  <a:lnTo>
                    <a:pt x="3048" y="1007"/>
                  </a:lnTo>
                  <a:lnTo>
                    <a:pt x="2945" y="904"/>
                  </a:lnTo>
                  <a:lnTo>
                    <a:pt x="2842" y="852"/>
                  </a:lnTo>
                  <a:lnTo>
                    <a:pt x="2712" y="801"/>
                  </a:lnTo>
                  <a:lnTo>
                    <a:pt x="2196" y="749"/>
                  </a:lnTo>
                  <a:lnTo>
                    <a:pt x="1989" y="284"/>
                  </a:lnTo>
                  <a:lnTo>
                    <a:pt x="1912" y="181"/>
                  </a:lnTo>
                  <a:lnTo>
                    <a:pt x="1809" y="78"/>
                  </a:lnTo>
                  <a:lnTo>
                    <a:pt x="1705" y="26"/>
                  </a:lnTo>
                  <a:lnTo>
                    <a:pt x="155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71"/>
            <p:cNvSpPr/>
            <p:nvPr/>
          </p:nvSpPr>
          <p:spPr>
            <a:xfrm>
              <a:off x="7117150" y="2115675"/>
              <a:ext cx="137550" cy="137550"/>
            </a:xfrm>
            <a:custGeom>
              <a:rect b="b" l="l" r="r" t="t"/>
              <a:pathLst>
                <a:path extrusionOk="0" h="5502" w="5502">
                  <a:moveTo>
                    <a:pt x="2480" y="1"/>
                  </a:moveTo>
                  <a:lnTo>
                    <a:pt x="2196" y="52"/>
                  </a:lnTo>
                  <a:lnTo>
                    <a:pt x="1938" y="130"/>
                  </a:lnTo>
                  <a:lnTo>
                    <a:pt x="1680" y="207"/>
                  </a:lnTo>
                  <a:lnTo>
                    <a:pt x="1447" y="336"/>
                  </a:lnTo>
                  <a:lnTo>
                    <a:pt x="1215" y="465"/>
                  </a:lnTo>
                  <a:lnTo>
                    <a:pt x="1008" y="620"/>
                  </a:lnTo>
                  <a:lnTo>
                    <a:pt x="801" y="801"/>
                  </a:lnTo>
                  <a:lnTo>
                    <a:pt x="621" y="1008"/>
                  </a:lnTo>
                  <a:lnTo>
                    <a:pt x="466" y="1214"/>
                  </a:lnTo>
                  <a:lnTo>
                    <a:pt x="337" y="1447"/>
                  </a:lnTo>
                  <a:lnTo>
                    <a:pt x="207" y="1679"/>
                  </a:lnTo>
                  <a:lnTo>
                    <a:pt x="130" y="1937"/>
                  </a:lnTo>
                  <a:lnTo>
                    <a:pt x="53" y="2196"/>
                  </a:lnTo>
                  <a:lnTo>
                    <a:pt x="1" y="2480"/>
                  </a:lnTo>
                  <a:lnTo>
                    <a:pt x="1" y="2738"/>
                  </a:lnTo>
                  <a:lnTo>
                    <a:pt x="1" y="3022"/>
                  </a:lnTo>
                  <a:lnTo>
                    <a:pt x="53" y="3306"/>
                  </a:lnTo>
                  <a:lnTo>
                    <a:pt x="130" y="3564"/>
                  </a:lnTo>
                  <a:lnTo>
                    <a:pt x="207" y="3823"/>
                  </a:lnTo>
                  <a:lnTo>
                    <a:pt x="337" y="4055"/>
                  </a:lnTo>
                  <a:lnTo>
                    <a:pt x="466" y="4288"/>
                  </a:lnTo>
                  <a:lnTo>
                    <a:pt x="621" y="4494"/>
                  </a:lnTo>
                  <a:lnTo>
                    <a:pt x="801" y="4701"/>
                  </a:lnTo>
                  <a:lnTo>
                    <a:pt x="1008" y="4881"/>
                  </a:lnTo>
                  <a:lnTo>
                    <a:pt x="1215" y="5036"/>
                  </a:lnTo>
                  <a:lnTo>
                    <a:pt x="1447" y="5166"/>
                  </a:lnTo>
                  <a:lnTo>
                    <a:pt x="1680" y="5295"/>
                  </a:lnTo>
                  <a:lnTo>
                    <a:pt x="1938" y="5372"/>
                  </a:lnTo>
                  <a:lnTo>
                    <a:pt x="2196" y="5450"/>
                  </a:lnTo>
                  <a:lnTo>
                    <a:pt x="2480" y="5501"/>
                  </a:lnTo>
                  <a:lnTo>
                    <a:pt x="2997" y="5501"/>
                  </a:lnTo>
                  <a:lnTo>
                    <a:pt x="3255" y="5450"/>
                  </a:lnTo>
                  <a:lnTo>
                    <a:pt x="3384" y="5424"/>
                  </a:lnTo>
                  <a:lnTo>
                    <a:pt x="3461" y="5320"/>
                  </a:lnTo>
                  <a:lnTo>
                    <a:pt x="3513" y="5217"/>
                  </a:lnTo>
                  <a:lnTo>
                    <a:pt x="3513" y="5088"/>
                  </a:lnTo>
                  <a:lnTo>
                    <a:pt x="3461" y="4985"/>
                  </a:lnTo>
                  <a:lnTo>
                    <a:pt x="3384" y="4907"/>
                  </a:lnTo>
                  <a:lnTo>
                    <a:pt x="3281" y="4856"/>
                  </a:lnTo>
                  <a:lnTo>
                    <a:pt x="3152" y="4856"/>
                  </a:lnTo>
                  <a:lnTo>
                    <a:pt x="2945" y="4881"/>
                  </a:lnTo>
                  <a:lnTo>
                    <a:pt x="2532" y="4881"/>
                  </a:lnTo>
                  <a:lnTo>
                    <a:pt x="2325" y="4856"/>
                  </a:lnTo>
                  <a:lnTo>
                    <a:pt x="2119" y="4804"/>
                  </a:lnTo>
                  <a:lnTo>
                    <a:pt x="1912" y="4727"/>
                  </a:lnTo>
                  <a:lnTo>
                    <a:pt x="1731" y="4623"/>
                  </a:lnTo>
                  <a:lnTo>
                    <a:pt x="1550" y="4520"/>
                  </a:lnTo>
                  <a:lnTo>
                    <a:pt x="1395" y="4391"/>
                  </a:lnTo>
                  <a:lnTo>
                    <a:pt x="1240" y="4262"/>
                  </a:lnTo>
                  <a:lnTo>
                    <a:pt x="1086" y="4107"/>
                  </a:lnTo>
                  <a:lnTo>
                    <a:pt x="982" y="3952"/>
                  </a:lnTo>
                  <a:lnTo>
                    <a:pt x="879" y="3771"/>
                  </a:lnTo>
                  <a:lnTo>
                    <a:pt x="776" y="3590"/>
                  </a:lnTo>
                  <a:lnTo>
                    <a:pt x="698" y="3384"/>
                  </a:lnTo>
                  <a:lnTo>
                    <a:pt x="647" y="3177"/>
                  </a:lnTo>
                  <a:lnTo>
                    <a:pt x="621" y="2970"/>
                  </a:lnTo>
                  <a:lnTo>
                    <a:pt x="595" y="2738"/>
                  </a:lnTo>
                  <a:lnTo>
                    <a:pt x="621" y="2531"/>
                  </a:lnTo>
                  <a:lnTo>
                    <a:pt x="647" y="2325"/>
                  </a:lnTo>
                  <a:lnTo>
                    <a:pt x="698" y="2118"/>
                  </a:lnTo>
                  <a:lnTo>
                    <a:pt x="776" y="1912"/>
                  </a:lnTo>
                  <a:lnTo>
                    <a:pt x="879" y="1731"/>
                  </a:lnTo>
                  <a:lnTo>
                    <a:pt x="982" y="1550"/>
                  </a:lnTo>
                  <a:lnTo>
                    <a:pt x="1086" y="1395"/>
                  </a:lnTo>
                  <a:lnTo>
                    <a:pt x="1240" y="1240"/>
                  </a:lnTo>
                  <a:lnTo>
                    <a:pt x="1395" y="1085"/>
                  </a:lnTo>
                  <a:lnTo>
                    <a:pt x="1550" y="982"/>
                  </a:lnTo>
                  <a:lnTo>
                    <a:pt x="1731" y="853"/>
                  </a:lnTo>
                  <a:lnTo>
                    <a:pt x="1912" y="775"/>
                  </a:lnTo>
                  <a:lnTo>
                    <a:pt x="2119" y="698"/>
                  </a:lnTo>
                  <a:lnTo>
                    <a:pt x="2325" y="646"/>
                  </a:lnTo>
                  <a:lnTo>
                    <a:pt x="2532" y="620"/>
                  </a:lnTo>
                  <a:lnTo>
                    <a:pt x="2738" y="595"/>
                  </a:lnTo>
                  <a:lnTo>
                    <a:pt x="2971" y="620"/>
                  </a:lnTo>
                  <a:lnTo>
                    <a:pt x="3177" y="646"/>
                  </a:lnTo>
                  <a:lnTo>
                    <a:pt x="3384" y="698"/>
                  </a:lnTo>
                  <a:lnTo>
                    <a:pt x="3591" y="775"/>
                  </a:lnTo>
                  <a:lnTo>
                    <a:pt x="3771" y="853"/>
                  </a:lnTo>
                  <a:lnTo>
                    <a:pt x="3952" y="982"/>
                  </a:lnTo>
                  <a:lnTo>
                    <a:pt x="4107" y="1085"/>
                  </a:lnTo>
                  <a:lnTo>
                    <a:pt x="4262" y="1240"/>
                  </a:lnTo>
                  <a:lnTo>
                    <a:pt x="4391" y="1395"/>
                  </a:lnTo>
                  <a:lnTo>
                    <a:pt x="4520" y="1550"/>
                  </a:lnTo>
                  <a:lnTo>
                    <a:pt x="4624" y="1731"/>
                  </a:lnTo>
                  <a:lnTo>
                    <a:pt x="4727" y="1912"/>
                  </a:lnTo>
                  <a:lnTo>
                    <a:pt x="4804" y="2118"/>
                  </a:lnTo>
                  <a:lnTo>
                    <a:pt x="4856" y="2325"/>
                  </a:lnTo>
                  <a:lnTo>
                    <a:pt x="4882" y="2531"/>
                  </a:lnTo>
                  <a:lnTo>
                    <a:pt x="4882" y="2738"/>
                  </a:lnTo>
                  <a:lnTo>
                    <a:pt x="4882" y="2945"/>
                  </a:lnTo>
                  <a:lnTo>
                    <a:pt x="4856" y="3151"/>
                  </a:lnTo>
                  <a:lnTo>
                    <a:pt x="4856" y="3280"/>
                  </a:lnTo>
                  <a:lnTo>
                    <a:pt x="4908" y="3384"/>
                  </a:lnTo>
                  <a:lnTo>
                    <a:pt x="4985" y="3461"/>
                  </a:lnTo>
                  <a:lnTo>
                    <a:pt x="5088" y="3513"/>
                  </a:lnTo>
                  <a:lnTo>
                    <a:pt x="5217" y="3513"/>
                  </a:lnTo>
                  <a:lnTo>
                    <a:pt x="5321" y="3461"/>
                  </a:lnTo>
                  <a:lnTo>
                    <a:pt x="5424" y="3384"/>
                  </a:lnTo>
                  <a:lnTo>
                    <a:pt x="5450" y="3255"/>
                  </a:lnTo>
                  <a:lnTo>
                    <a:pt x="5502" y="2996"/>
                  </a:lnTo>
                  <a:lnTo>
                    <a:pt x="5502" y="2738"/>
                  </a:lnTo>
                  <a:lnTo>
                    <a:pt x="5502" y="2480"/>
                  </a:lnTo>
                  <a:lnTo>
                    <a:pt x="5450" y="2196"/>
                  </a:lnTo>
                  <a:lnTo>
                    <a:pt x="5372" y="1937"/>
                  </a:lnTo>
                  <a:lnTo>
                    <a:pt x="5295" y="1679"/>
                  </a:lnTo>
                  <a:lnTo>
                    <a:pt x="5166" y="1447"/>
                  </a:lnTo>
                  <a:lnTo>
                    <a:pt x="5037" y="1214"/>
                  </a:lnTo>
                  <a:lnTo>
                    <a:pt x="4882" y="1008"/>
                  </a:lnTo>
                  <a:lnTo>
                    <a:pt x="4701" y="801"/>
                  </a:lnTo>
                  <a:lnTo>
                    <a:pt x="4494" y="620"/>
                  </a:lnTo>
                  <a:lnTo>
                    <a:pt x="4288" y="465"/>
                  </a:lnTo>
                  <a:lnTo>
                    <a:pt x="4055" y="336"/>
                  </a:lnTo>
                  <a:lnTo>
                    <a:pt x="3823" y="207"/>
                  </a:lnTo>
                  <a:lnTo>
                    <a:pt x="3565" y="130"/>
                  </a:lnTo>
                  <a:lnTo>
                    <a:pt x="3306" y="52"/>
                  </a:lnTo>
                  <a:lnTo>
                    <a:pt x="302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71"/>
            <p:cNvSpPr/>
            <p:nvPr/>
          </p:nvSpPr>
          <p:spPr>
            <a:xfrm>
              <a:off x="6989975" y="2084700"/>
              <a:ext cx="391900" cy="199500"/>
            </a:xfrm>
            <a:custGeom>
              <a:rect b="b" l="l" r="r" t="t"/>
              <a:pathLst>
                <a:path extrusionOk="0" h="7980" w="15676">
                  <a:moveTo>
                    <a:pt x="14953" y="1240"/>
                  </a:moveTo>
                  <a:lnTo>
                    <a:pt x="14772" y="1834"/>
                  </a:lnTo>
                  <a:lnTo>
                    <a:pt x="11183" y="1834"/>
                  </a:lnTo>
                  <a:lnTo>
                    <a:pt x="10976" y="1524"/>
                  </a:lnTo>
                  <a:lnTo>
                    <a:pt x="10718" y="1240"/>
                  </a:lnTo>
                  <a:close/>
                  <a:moveTo>
                    <a:pt x="3874" y="3693"/>
                  </a:moveTo>
                  <a:lnTo>
                    <a:pt x="3848" y="3977"/>
                  </a:lnTo>
                  <a:lnTo>
                    <a:pt x="3874" y="4287"/>
                  </a:lnTo>
                  <a:lnTo>
                    <a:pt x="1627" y="4287"/>
                  </a:lnTo>
                  <a:lnTo>
                    <a:pt x="1447" y="3693"/>
                  </a:lnTo>
                  <a:close/>
                  <a:moveTo>
                    <a:pt x="14230" y="3693"/>
                  </a:moveTo>
                  <a:lnTo>
                    <a:pt x="14049" y="4287"/>
                  </a:lnTo>
                  <a:lnTo>
                    <a:pt x="11802" y="4287"/>
                  </a:lnTo>
                  <a:lnTo>
                    <a:pt x="11828" y="3977"/>
                  </a:lnTo>
                  <a:lnTo>
                    <a:pt x="11802" y="3693"/>
                  </a:lnTo>
                  <a:close/>
                  <a:moveTo>
                    <a:pt x="4494" y="6120"/>
                  </a:moveTo>
                  <a:lnTo>
                    <a:pt x="4701" y="6456"/>
                  </a:lnTo>
                  <a:lnTo>
                    <a:pt x="4959" y="6740"/>
                  </a:lnTo>
                  <a:lnTo>
                    <a:pt x="2376" y="6740"/>
                  </a:lnTo>
                  <a:lnTo>
                    <a:pt x="2196" y="6120"/>
                  </a:lnTo>
                  <a:close/>
                  <a:moveTo>
                    <a:pt x="13481" y="6120"/>
                  </a:moveTo>
                  <a:lnTo>
                    <a:pt x="13300" y="6740"/>
                  </a:lnTo>
                  <a:lnTo>
                    <a:pt x="10718" y="6740"/>
                  </a:lnTo>
                  <a:lnTo>
                    <a:pt x="10976" y="6456"/>
                  </a:lnTo>
                  <a:lnTo>
                    <a:pt x="11183" y="6120"/>
                  </a:lnTo>
                  <a:close/>
                  <a:moveTo>
                    <a:pt x="7825" y="620"/>
                  </a:moveTo>
                  <a:lnTo>
                    <a:pt x="8187" y="646"/>
                  </a:lnTo>
                  <a:lnTo>
                    <a:pt x="8523" y="697"/>
                  </a:lnTo>
                  <a:lnTo>
                    <a:pt x="8832" y="775"/>
                  </a:lnTo>
                  <a:lnTo>
                    <a:pt x="9142" y="878"/>
                  </a:lnTo>
                  <a:lnTo>
                    <a:pt x="9452" y="1033"/>
                  </a:lnTo>
                  <a:lnTo>
                    <a:pt x="9711" y="1188"/>
                  </a:lnTo>
                  <a:lnTo>
                    <a:pt x="9969" y="1395"/>
                  </a:lnTo>
                  <a:lnTo>
                    <a:pt x="10227" y="1601"/>
                  </a:lnTo>
                  <a:lnTo>
                    <a:pt x="10434" y="1859"/>
                  </a:lnTo>
                  <a:lnTo>
                    <a:pt x="10640" y="2118"/>
                  </a:lnTo>
                  <a:lnTo>
                    <a:pt x="10795" y="2376"/>
                  </a:lnTo>
                  <a:lnTo>
                    <a:pt x="10950" y="2686"/>
                  </a:lnTo>
                  <a:lnTo>
                    <a:pt x="11053" y="2996"/>
                  </a:lnTo>
                  <a:lnTo>
                    <a:pt x="11131" y="3306"/>
                  </a:lnTo>
                  <a:lnTo>
                    <a:pt x="11183" y="3641"/>
                  </a:lnTo>
                  <a:lnTo>
                    <a:pt x="11208" y="3977"/>
                  </a:lnTo>
                  <a:lnTo>
                    <a:pt x="11183" y="4339"/>
                  </a:lnTo>
                  <a:lnTo>
                    <a:pt x="11131" y="4674"/>
                  </a:lnTo>
                  <a:lnTo>
                    <a:pt x="11053" y="4984"/>
                  </a:lnTo>
                  <a:lnTo>
                    <a:pt x="10950" y="5294"/>
                  </a:lnTo>
                  <a:lnTo>
                    <a:pt x="10795" y="5604"/>
                  </a:lnTo>
                  <a:lnTo>
                    <a:pt x="10640" y="5862"/>
                  </a:lnTo>
                  <a:lnTo>
                    <a:pt x="10434" y="6120"/>
                  </a:lnTo>
                  <a:lnTo>
                    <a:pt x="10227" y="6379"/>
                  </a:lnTo>
                  <a:lnTo>
                    <a:pt x="9969" y="6585"/>
                  </a:lnTo>
                  <a:lnTo>
                    <a:pt x="9711" y="6792"/>
                  </a:lnTo>
                  <a:lnTo>
                    <a:pt x="9452" y="6947"/>
                  </a:lnTo>
                  <a:lnTo>
                    <a:pt x="9142" y="7102"/>
                  </a:lnTo>
                  <a:lnTo>
                    <a:pt x="8832" y="7205"/>
                  </a:lnTo>
                  <a:lnTo>
                    <a:pt x="8523" y="7283"/>
                  </a:lnTo>
                  <a:lnTo>
                    <a:pt x="8187" y="7334"/>
                  </a:lnTo>
                  <a:lnTo>
                    <a:pt x="7825" y="7360"/>
                  </a:lnTo>
                  <a:lnTo>
                    <a:pt x="7490" y="7334"/>
                  </a:lnTo>
                  <a:lnTo>
                    <a:pt x="7154" y="7283"/>
                  </a:lnTo>
                  <a:lnTo>
                    <a:pt x="6844" y="7205"/>
                  </a:lnTo>
                  <a:lnTo>
                    <a:pt x="6534" y="7102"/>
                  </a:lnTo>
                  <a:lnTo>
                    <a:pt x="6224" y="6947"/>
                  </a:lnTo>
                  <a:lnTo>
                    <a:pt x="5966" y="6792"/>
                  </a:lnTo>
                  <a:lnTo>
                    <a:pt x="5708" y="6585"/>
                  </a:lnTo>
                  <a:lnTo>
                    <a:pt x="5449" y="6379"/>
                  </a:lnTo>
                  <a:lnTo>
                    <a:pt x="5243" y="6120"/>
                  </a:lnTo>
                  <a:lnTo>
                    <a:pt x="5036" y="5862"/>
                  </a:lnTo>
                  <a:lnTo>
                    <a:pt x="4881" y="5604"/>
                  </a:lnTo>
                  <a:lnTo>
                    <a:pt x="4726" y="5294"/>
                  </a:lnTo>
                  <a:lnTo>
                    <a:pt x="4623" y="4984"/>
                  </a:lnTo>
                  <a:lnTo>
                    <a:pt x="4546" y="4674"/>
                  </a:lnTo>
                  <a:lnTo>
                    <a:pt x="4494" y="4339"/>
                  </a:lnTo>
                  <a:lnTo>
                    <a:pt x="4468" y="3977"/>
                  </a:lnTo>
                  <a:lnTo>
                    <a:pt x="4494" y="3641"/>
                  </a:lnTo>
                  <a:lnTo>
                    <a:pt x="4546" y="3306"/>
                  </a:lnTo>
                  <a:lnTo>
                    <a:pt x="4623" y="2996"/>
                  </a:lnTo>
                  <a:lnTo>
                    <a:pt x="4726" y="2686"/>
                  </a:lnTo>
                  <a:lnTo>
                    <a:pt x="4881" y="2376"/>
                  </a:lnTo>
                  <a:lnTo>
                    <a:pt x="5036" y="2118"/>
                  </a:lnTo>
                  <a:lnTo>
                    <a:pt x="5243" y="1859"/>
                  </a:lnTo>
                  <a:lnTo>
                    <a:pt x="5449" y="1601"/>
                  </a:lnTo>
                  <a:lnTo>
                    <a:pt x="5708" y="1395"/>
                  </a:lnTo>
                  <a:lnTo>
                    <a:pt x="5966" y="1188"/>
                  </a:lnTo>
                  <a:lnTo>
                    <a:pt x="6224" y="1033"/>
                  </a:lnTo>
                  <a:lnTo>
                    <a:pt x="6534" y="878"/>
                  </a:lnTo>
                  <a:lnTo>
                    <a:pt x="6844" y="775"/>
                  </a:lnTo>
                  <a:lnTo>
                    <a:pt x="7154" y="697"/>
                  </a:lnTo>
                  <a:lnTo>
                    <a:pt x="7490" y="646"/>
                  </a:lnTo>
                  <a:lnTo>
                    <a:pt x="7825" y="620"/>
                  </a:lnTo>
                  <a:close/>
                  <a:moveTo>
                    <a:pt x="7825" y="0"/>
                  </a:moveTo>
                  <a:lnTo>
                    <a:pt x="7541" y="26"/>
                  </a:lnTo>
                  <a:lnTo>
                    <a:pt x="7257" y="52"/>
                  </a:lnTo>
                  <a:lnTo>
                    <a:pt x="6999" y="103"/>
                  </a:lnTo>
                  <a:lnTo>
                    <a:pt x="6715" y="181"/>
                  </a:lnTo>
                  <a:lnTo>
                    <a:pt x="6457" y="258"/>
                  </a:lnTo>
                  <a:lnTo>
                    <a:pt x="6198" y="362"/>
                  </a:lnTo>
                  <a:lnTo>
                    <a:pt x="5966" y="491"/>
                  </a:lnTo>
                  <a:lnTo>
                    <a:pt x="5708" y="620"/>
                  </a:lnTo>
                  <a:lnTo>
                    <a:pt x="3668" y="620"/>
                  </a:lnTo>
                  <a:lnTo>
                    <a:pt x="3564" y="646"/>
                  </a:lnTo>
                  <a:lnTo>
                    <a:pt x="3461" y="697"/>
                  </a:lnTo>
                  <a:lnTo>
                    <a:pt x="3383" y="801"/>
                  </a:lnTo>
                  <a:lnTo>
                    <a:pt x="3358" y="930"/>
                  </a:lnTo>
                  <a:lnTo>
                    <a:pt x="3383" y="1033"/>
                  </a:lnTo>
                  <a:lnTo>
                    <a:pt x="3461" y="1136"/>
                  </a:lnTo>
                  <a:lnTo>
                    <a:pt x="3564" y="1214"/>
                  </a:lnTo>
                  <a:lnTo>
                    <a:pt x="3668" y="1240"/>
                  </a:lnTo>
                  <a:lnTo>
                    <a:pt x="4959" y="1240"/>
                  </a:lnTo>
                  <a:lnTo>
                    <a:pt x="4701" y="1524"/>
                  </a:lnTo>
                  <a:lnTo>
                    <a:pt x="4494" y="1834"/>
                  </a:lnTo>
                  <a:lnTo>
                    <a:pt x="904" y="1834"/>
                  </a:lnTo>
                  <a:lnTo>
                    <a:pt x="724" y="1240"/>
                  </a:lnTo>
                  <a:lnTo>
                    <a:pt x="930" y="1240"/>
                  </a:lnTo>
                  <a:lnTo>
                    <a:pt x="1033" y="1214"/>
                  </a:lnTo>
                  <a:lnTo>
                    <a:pt x="1137" y="1136"/>
                  </a:lnTo>
                  <a:lnTo>
                    <a:pt x="1188" y="1033"/>
                  </a:lnTo>
                  <a:lnTo>
                    <a:pt x="1214" y="930"/>
                  </a:lnTo>
                  <a:lnTo>
                    <a:pt x="1188" y="801"/>
                  </a:lnTo>
                  <a:lnTo>
                    <a:pt x="1137" y="697"/>
                  </a:lnTo>
                  <a:lnTo>
                    <a:pt x="1033" y="646"/>
                  </a:lnTo>
                  <a:lnTo>
                    <a:pt x="930" y="620"/>
                  </a:lnTo>
                  <a:lnTo>
                    <a:pt x="233" y="620"/>
                  </a:lnTo>
                  <a:lnTo>
                    <a:pt x="155" y="646"/>
                  </a:lnTo>
                  <a:lnTo>
                    <a:pt x="104" y="697"/>
                  </a:lnTo>
                  <a:lnTo>
                    <a:pt x="52" y="749"/>
                  </a:lnTo>
                  <a:lnTo>
                    <a:pt x="26" y="801"/>
                  </a:lnTo>
                  <a:lnTo>
                    <a:pt x="0" y="878"/>
                  </a:lnTo>
                  <a:lnTo>
                    <a:pt x="0" y="956"/>
                  </a:lnTo>
                  <a:lnTo>
                    <a:pt x="0" y="1007"/>
                  </a:lnTo>
                  <a:lnTo>
                    <a:pt x="388" y="2247"/>
                  </a:lnTo>
                  <a:lnTo>
                    <a:pt x="414" y="2324"/>
                  </a:lnTo>
                  <a:lnTo>
                    <a:pt x="491" y="2402"/>
                  </a:lnTo>
                  <a:lnTo>
                    <a:pt x="569" y="2453"/>
                  </a:lnTo>
                  <a:lnTo>
                    <a:pt x="4158" y="2453"/>
                  </a:lnTo>
                  <a:lnTo>
                    <a:pt x="4055" y="2763"/>
                  </a:lnTo>
                  <a:lnTo>
                    <a:pt x="3952" y="3073"/>
                  </a:lnTo>
                  <a:lnTo>
                    <a:pt x="982" y="3073"/>
                  </a:lnTo>
                  <a:lnTo>
                    <a:pt x="904" y="3099"/>
                  </a:lnTo>
                  <a:lnTo>
                    <a:pt x="853" y="3151"/>
                  </a:lnTo>
                  <a:lnTo>
                    <a:pt x="801" y="3202"/>
                  </a:lnTo>
                  <a:lnTo>
                    <a:pt x="749" y="3254"/>
                  </a:lnTo>
                  <a:lnTo>
                    <a:pt x="749" y="3331"/>
                  </a:lnTo>
                  <a:lnTo>
                    <a:pt x="724" y="3383"/>
                  </a:lnTo>
                  <a:lnTo>
                    <a:pt x="749" y="3461"/>
                  </a:lnTo>
                  <a:lnTo>
                    <a:pt x="1111" y="4700"/>
                  </a:lnTo>
                  <a:lnTo>
                    <a:pt x="1163" y="4778"/>
                  </a:lnTo>
                  <a:lnTo>
                    <a:pt x="1214" y="4855"/>
                  </a:lnTo>
                  <a:lnTo>
                    <a:pt x="1317" y="4881"/>
                  </a:lnTo>
                  <a:lnTo>
                    <a:pt x="1395" y="4907"/>
                  </a:lnTo>
                  <a:lnTo>
                    <a:pt x="3952" y="4907"/>
                  </a:lnTo>
                  <a:lnTo>
                    <a:pt x="4055" y="5217"/>
                  </a:lnTo>
                  <a:lnTo>
                    <a:pt x="4158" y="5527"/>
                  </a:lnTo>
                  <a:lnTo>
                    <a:pt x="1705" y="5527"/>
                  </a:lnTo>
                  <a:lnTo>
                    <a:pt x="1627" y="5552"/>
                  </a:lnTo>
                  <a:lnTo>
                    <a:pt x="1576" y="5578"/>
                  </a:lnTo>
                  <a:lnTo>
                    <a:pt x="1524" y="5656"/>
                  </a:lnTo>
                  <a:lnTo>
                    <a:pt x="1498" y="5707"/>
                  </a:lnTo>
                  <a:lnTo>
                    <a:pt x="1472" y="5785"/>
                  </a:lnTo>
                  <a:lnTo>
                    <a:pt x="1472" y="5836"/>
                  </a:lnTo>
                  <a:lnTo>
                    <a:pt x="1472" y="5914"/>
                  </a:lnTo>
                  <a:lnTo>
                    <a:pt x="1860" y="7128"/>
                  </a:lnTo>
                  <a:lnTo>
                    <a:pt x="1886" y="7231"/>
                  </a:lnTo>
                  <a:lnTo>
                    <a:pt x="1963" y="7308"/>
                  </a:lnTo>
                  <a:lnTo>
                    <a:pt x="2041" y="7334"/>
                  </a:lnTo>
                  <a:lnTo>
                    <a:pt x="2144" y="7360"/>
                  </a:lnTo>
                  <a:lnTo>
                    <a:pt x="5708" y="7360"/>
                  </a:lnTo>
                  <a:lnTo>
                    <a:pt x="5966" y="7489"/>
                  </a:lnTo>
                  <a:lnTo>
                    <a:pt x="6198" y="7618"/>
                  </a:lnTo>
                  <a:lnTo>
                    <a:pt x="6457" y="7722"/>
                  </a:lnTo>
                  <a:lnTo>
                    <a:pt x="6715" y="7799"/>
                  </a:lnTo>
                  <a:lnTo>
                    <a:pt x="6999" y="7877"/>
                  </a:lnTo>
                  <a:lnTo>
                    <a:pt x="7257" y="7928"/>
                  </a:lnTo>
                  <a:lnTo>
                    <a:pt x="7541" y="7954"/>
                  </a:lnTo>
                  <a:lnTo>
                    <a:pt x="7825" y="7980"/>
                  </a:lnTo>
                  <a:lnTo>
                    <a:pt x="8135" y="7954"/>
                  </a:lnTo>
                  <a:lnTo>
                    <a:pt x="8419" y="7928"/>
                  </a:lnTo>
                  <a:lnTo>
                    <a:pt x="8678" y="7877"/>
                  </a:lnTo>
                  <a:lnTo>
                    <a:pt x="8962" y="7799"/>
                  </a:lnTo>
                  <a:lnTo>
                    <a:pt x="9220" y="7722"/>
                  </a:lnTo>
                  <a:lnTo>
                    <a:pt x="9478" y="7618"/>
                  </a:lnTo>
                  <a:lnTo>
                    <a:pt x="9711" y="7489"/>
                  </a:lnTo>
                  <a:lnTo>
                    <a:pt x="9969" y="7360"/>
                  </a:lnTo>
                  <a:lnTo>
                    <a:pt x="13533" y="7360"/>
                  </a:lnTo>
                  <a:lnTo>
                    <a:pt x="13636" y="7334"/>
                  </a:lnTo>
                  <a:lnTo>
                    <a:pt x="13713" y="7308"/>
                  </a:lnTo>
                  <a:lnTo>
                    <a:pt x="13791" y="7231"/>
                  </a:lnTo>
                  <a:lnTo>
                    <a:pt x="13817" y="7128"/>
                  </a:lnTo>
                  <a:lnTo>
                    <a:pt x="14204" y="5914"/>
                  </a:lnTo>
                  <a:lnTo>
                    <a:pt x="14204" y="5836"/>
                  </a:lnTo>
                  <a:lnTo>
                    <a:pt x="14204" y="5785"/>
                  </a:lnTo>
                  <a:lnTo>
                    <a:pt x="14178" y="5707"/>
                  </a:lnTo>
                  <a:lnTo>
                    <a:pt x="14152" y="5656"/>
                  </a:lnTo>
                  <a:lnTo>
                    <a:pt x="14101" y="5578"/>
                  </a:lnTo>
                  <a:lnTo>
                    <a:pt x="14049" y="5552"/>
                  </a:lnTo>
                  <a:lnTo>
                    <a:pt x="13972" y="5527"/>
                  </a:lnTo>
                  <a:lnTo>
                    <a:pt x="11518" y="5527"/>
                  </a:lnTo>
                  <a:lnTo>
                    <a:pt x="11622" y="5217"/>
                  </a:lnTo>
                  <a:lnTo>
                    <a:pt x="11699" y="4907"/>
                  </a:lnTo>
                  <a:lnTo>
                    <a:pt x="14256" y="4907"/>
                  </a:lnTo>
                  <a:lnTo>
                    <a:pt x="14359" y="4881"/>
                  </a:lnTo>
                  <a:lnTo>
                    <a:pt x="14462" y="4855"/>
                  </a:lnTo>
                  <a:lnTo>
                    <a:pt x="14514" y="4778"/>
                  </a:lnTo>
                  <a:lnTo>
                    <a:pt x="14566" y="4700"/>
                  </a:lnTo>
                  <a:lnTo>
                    <a:pt x="14927" y="3461"/>
                  </a:lnTo>
                  <a:lnTo>
                    <a:pt x="14953" y="3383"/>
                  </a:lnTo>
                  <a:lnTo>
                    <a:pt x="14927" y="3331"/>
                  </a:lnTo>
                  <a:lnTo>
                    <a:pt x="14927" y="3254"/>
                  </a:lnTo>
                  <a:lnTo>
                    <a:pt x="14875" y="3202"/>
                  </a:lnTo>
                  <a:lnTo>
                    <a:pt x="14824" y="3151"/>
                  </a:lnTo>
                  <a:lnTo>
                    <a:pt x="14772" y="3099"/>
                  </a:lnTo>
                  <a:lnTo>
                    <a:pt x="14695" y="3073"/>
                  </a:lnTo>
                  <a:lnTo>
                    <a:pt x="11699" y="3073"/>
                  </a:lnTo>
                  <a:lnTo>
                    <a:pt x="11622" y="2763"/>
                  </a:lnTo>
                  <a:lnTo>
                    <a:pt x="11518" y="2453"/>
                  </a:lnTo>
                  <a:lnTo>
                    <a:pt x="15108" y="2453"/>
                  </a:lnTo>
                  <a:lnTo>
                    <a:pt x="15185" y="2402"/>
                  </a:lnTo>
                  <a:lnTo>
                    <a:pt x="15263" y="2324"/>
                  </a:lnTo>
                  <a:lnTo>
                    <a:pt x="15289" y="2247"/>
                  </a:lnTo>
                  <a:lnTo>
                    <a:pt x="15676" y="1007"/>
                  </a:lnTo>
                  <a:lnTo>
                    <a:pt x="15676" y="956"/>
                  </a:lnTo>
                  <a:lnTo>
                    <a:pt x="15676" y="878"/>
                  </a:lnTo>
                  <a:lnTo>
                    <a:pt x="15650" y="801"/>
                  </a:lnTo>
                  <a:lnTo>
                    <a:pt x="15624" y="749"/>
                  </a:lnTo>
                  <a:lnTo>
                    <a:pt x="15573" y="697"/>
                  </a:lnTo>
                  <a:lnTo>
                    <a:pt x="15495" y="646"/>
                  </a:lnTo>
                  <a:lnTo>
                    <a:pt x="15444" y="620"/>
                  </a:lnTo>
                  <a:lnTo>
                    <a:pt x="9969" y="620"/>
                  </a:lnTo>
                  <a:lnTo>
                    <a:pt x="9711" y="491"/>
                  </a:lnTo>
                  <a:lnTo>
                    <a:pt x="9478" y="362"/>
                  </a:lnTo>
                  <a:lnTo>
                    <a:pt x="9220" y="258"/>
                  </a:lnTo>
                  <a:lnTo>
                    <a:pt x="8962" y="181"/>
                  </a:lnTo>
                  <a:lnTo>
                    <a:pt x="8678" y="103"/>
                  </a:lnTo>
                  <a:lnTo>
                    <a:pt x="8419" y="52"/>
                  </a:lnTo>
                  <a:lnTo>
                    <a:pt x="8135" y="26"/>
                  </a:lnTo>
                  <a:lnTo>
                    <a:pt x="782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71"/>
            <p:cNvSpPr/>
            <p:nvPr/>
          </p:nvSpPr>
          <p:spPr>
            <a:xfrm>
              <a:off x="7039675" y="2100175"/>
              <a:ext cx="15525" cy="15525"/>
            </a:xfrm>
            <a:custGeom>
              <a:rect b="b" l="l" r="r" t="t"/>
              <a:pathLst>
                <a:path extrusionOk="0" h="621" w="621">
                  <a:moveTo>
                    <a:pt x="311" y="1"/>
                  </a:moveTo>
                  <a:lnTo>
                    <a:pt x="182" y="27"/>
                  </a:lnTo>
                  <a:lnTo>
                    <a:pt x="78" y="78"/>
                  </a:lnTo>
                  <a:lnTo>
                    <a:pt x="27" y="182"/>
                  </a:lnTo>
                  <a:lnTo>
                    <a:pt x="1" y="311"/>
                  </a:lnTo>
                  <a:lnTo>
                    <a:pt x="27" y="414"/>
                  </a:lnTo>
                  <a:lnTo>
                    <a:pt x="78" y="517"/>
                  </a:lnTo>
                  <a:lnTo>
                    <a:pt x="182" y="595"/>
                  </a:lnTo>
                  <a:lnTo>
                    <a:pt x="311" y="621"/>
                  </a:lnTo>
                  <a:lnTo>
                    <a:pt x="414" y="595"/>
                  </a:lnTo>
                  <a:lnTo>
                    <a:pt x="517" y="517"/>
                  </a:lnTo>
                  <a:lnTo>
                    <a:pt x="595" y="414"/>
                  </a:lnTo>
                  <a:lnTo>
                    <a:pt x="621" y="311"/>
                  </a:lnTo>
                  <a:lnTo>
                    <a:pt x="595" y="182"/>
                  </a:lnTo>
                  <a:lnTo>
                    <a:pt x="517" y="78"/>
                  </a:lnTo>
                  <a:lnTo>
                    <a:pt x="414" y="27"/>
                  </a:lnTo>
                  <a:lnTo>
                    <a:pt x="31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71"/>
            <p:cNvSpPr/>
            <p:nvPr/>
          </p:nvSpPr>
          <p:spPr>
            <a:xfrm>
              <a:off x="7221750" y="2220275"/>
              <a:ext cx="14875" cy="14875"/>
            </a:xfrm>
            <a:custGeom>
              <a:rect b="b" l="l" r="r" t="t"/>
              <a:pathLst>
                <a:path extrusionOk="0" h="595" w="595">
                  <a:moveTo>
                    <a:pt x="207" y="0"/>
                  </a:moveTo>
                  <a:lnTo>
                    <a:pt x="104" y="52"/>
                  </a:lnTo>
                  <a:lnTo>
                    <a:pt x="26" y="155"/>
                  </a:lnTo>
                  <a:lnTo>
                    <a:pt x="0" y="258"/>
                  </a:lnTo>
                  <a:lnTo>
                    <a:pt x="0" y="388"/>
                  </a:lnTo>
                  <a:lnTo>
                    <a:pt x="52" y="491"/>
                  </a:lnTo>
                  <a:lnTo>
                    <a:pt x="104" y="543"/>
                  </a:lnTo>
                  <a:lnTo>
                    <a:pt x="181" y="568"/>
                  </a:lnTo>
                  <a:lnTo>
                    <a:pt x="310" y="594"/>
                  </a:lnTo>
                  <a:lnTo>
                    <a:pt x="414" y="594"/>
                  </a:lnTo>
                  <a:lnTo>
                    <a:pt x="491" y="543"/>
                  </a:lnTo>
                  <a:lnTo>
                    <a:pt x="569" y="439"/>
                  </a:lnTo>
                  <a:lnTo>
                    <a:pt x="594" y="336"/>
                  </a:lnTo>
                  <a:lnTo>
                    <a:pt x="594" y="207"/>
                  </a:lnTo>
                  <a:lnTo>
                    <a:pt x="543" y="104"/>
                  </a:lnTo>
                  <a:lnTo>
                    <a:pt x="440" y="26"/>
                  </a:lnTo>
                  <a:lnTo>
                    <a:pt x="3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8" name="Google Shape;2468;p71"/>
          <p:cNvGrpSpPr/>
          <p:nvPr/>
        </p:nvGrpSpPr>
        <p:grpSpPr>
          <a:xfrm>
            <a:off x="1301591" y="1719338"/>
            <a:ext cx="362079" cy="457181"/>
            <a:chOff x="278775" y="2659925"/>
            <a:chExt cx="311225" cy="391925"/>
          </a:xfrm>
        </p:grpSpPr>
        <p:sp>
          <p:nvSpPr>
            <p:cNvPr id="2469" name="Google Shape;2469;p71"/>
            <p:cNvSpPr/>
            <p:nvPr/>
          </p:nvSpPr>
          <p:spPr>
            <a:xfrm>
              <a:off x="278775" y="2659925"/>
              <a:ext cx="311225" cy="391925"/>
            </a:xfrm>
            <a:custGeom>
              <a:rect b="b" l="l" r="r" t="t"/>
              <a:pathLst>
                <a:path extrusionOk="0" h="15677" w="12449">
                  <a:moveTo>
                    <a:pt x="10641" y="1499"/>
                  </a:moveTo>
                  <a:lnTo>
                    <a:pt x="10744" y="1524"/>
                  </a:lnTo>
                  <a:lnTo>
                    <a:pt x="10847" y="1602"/>
                  </a:lnTo>
                  <a:lnTo>
                    <a:pt x="10925" y="1705"/>
                  </a:lnTo>
                  <a:lnTo>
                    <a:pt x="10951" y="1808"/>
                  </a:lnTo>
                  <a:lnTo>
                    <a:pt x="10925" y="1938"/>
                  </a:lnTo>
                  <a:lnTo>
                    <a:pt x="10847" y="2041"/>
                  </a:lnTo>
                  <a:lnTo>
                    <a:pt x="10744" y="2092"/>
                  </a:lnTo>
                  <a:lnTo>
                    <a:pt x="10641" y="2118"/>
                  </a:lnTo>
                  <a:lnTo>
                    <a:pt x="10512" y="2092"/>
                  </a:lnTo>
                  <a:lnTo>
                    <a:pt x="10434" y="2041"/>
                  </a:lnTo>
                  <a:lnTo>
                    <a:pt x="10357" y="1938"/>
                  </a:lnTo>
                  <a:lnTo>
                    <a:pt x="10331" y="1808"/>
                  </a:lnTo>
                  <a:lnTo>
                    <a:pt x="10357" y="1705"/>
                  </a:lnTo>
                  <a:lnTo>
                    <a:pt x="10434" y="1602"/>
                  </a:lnTo>
                  <a:lnTo>
                    <a:pt x="10512" y="1524"/>
                  </a:lnTo>
                  <a:lnTo>
                    <a:pt x="10641" y="1499"/>
                  </a:lnTo>
                  <a:close/>
                  <a:moveTo>
                    <a:pt x="4598" y="620"/>
                  </a:moveTo>
                  <a:lnTo>
                    <a:pt x="4701" y="646"/>
                  </a:lnTo>
                  <a:lnTo>
                    <a:pt x="4804" y="724"/>
                  </a:lnTo>
                  <a:lnTo>
                    <a:pt x="7309" y="3203"/>
                  </a:lnTo>
                  <a:lnTo>
                    <a:pt x="7413" y="3280"/>
                  </a:lnTo>
                  <a:lnTo>
                    <a:pt x="7645" y="3280"/>
                  </a:lnTo>
                  <a:lnTo>
                    <a:pt x="7748" y="3203"/>
                  </a:lnTo>
                  <a:lnTo>
                    <a:pt x="7800" y="3100"/>
                  </a:lnTo>
                  <a:lnTo>
                    <a:pt x="7826" y="2996"/>
                  </a:lnTo>
                  <a:lnTo>
                    <a:pt x="7800" y="2867"/>
                  </a:lnTo>
                  <a:lnTo>
                    <a:pt x="7748" y="2764"/>
                  </a:lnTo>
                  <a:lnTo>
                    <a:pt x="7103" y="2118"/>
                  </a:lnTo>
                  <a:lnTo>
                    <a:pt x="9763" y="2118"/>
                  </a:lnTo>
                  <a:lnTo>
                    <a:pt x="9866" y="2299"/>
                  </a:lnTo>
                  <a:lnTo>
                    <a:pt x="9995" y="2480"/>
                  </a:lnTo>
                  <a:lnTo>
                    <a:pt x="10150" y="2609"/>
                  </a:lnTo>
                  <a:lnTo>
                    <a:pt x="10331" y="2686"/>
                  </a:lnTo>
                  <a:lnTo>
                    <a:pt x="10331" y="5372"/>
                  </a:lnTo>
                  <a:lnTo>
                    <a:pt x="9685" y="4727"/>
                  </a:lnTo>
                  <a:lnTo>
                    <a:pt x="9582" y="4649"/>
                  </a:lnTo>
                  <a:lnTo>
                    <a:pt x="9479" y="4623"/>
                  </a:lnTo>
                  <a:lnTo>
                    <a:pt x="9349" y="4649"/>
                  </a:lnTo>
                  <a:lnTo>
                    <a:pt x="9246" y="4727"/>
                  </a:lnTo>
                  <a:lnTo>
                    <a:pt x="9195" y="4830"/>
                  </a:lnTo>
                  <a:lnTo>
                    <a:pt x="9169" y="4933"/>
                  </a:lnTo>
                  <a:lnTo>
                    <a:pt x="9195" y="5062"/>
                  </a:lnTo>
                  <a:lnTo>
                    <a:pt x="9246" y="5140"/>
                  </a:lnTo>
                  <a:lnTo>
                    <a:pt x="11751" y="7645"/>
                  </a:lnTo>
                  <a:lnTo>
                    <a:pt x="11803" y="7748"/>
                  </a:lnTo>
                  <a:lnTo>
                    <a:pt x="11829" y="7851"/>
                  </a:lnTo>
                  <a:lnTo>
                    <a:pt x="11803" y="7980"/>
                  </a:lnTo>
                  <a:lnTo>
                    <a:pt x="11751" y="8084"/>
                  </a:lnTo>
                  <a:lnTo>
                    <a:pt x="11648" y="8135"/>
                  </a:lnTo>
                  <a:lnTo>
                    <a:pt x="11519" y="8161"/>
                  </a:lnTo>
                  <a:lnTo>
                    <a:pt x="11415" y="8135"/>
                  </a:lnTo>
                  <a:lnTo>
                    <a:pt x="11312" y="8084"/>
                  </a:lnTo>
                  <a:lnTo>
                    <a:pt x="4391" y="1137"/>
                  </a:lnTo>
                  <a:lnTo>
                    <a:pt x="4314" y="1034"/>
                  </a:lnTo>
                  <a:lnTo>
                    <a:pt x="4288" y="930"/>
                  </a:lnTo>
                  <a:lnTo>
                    <a:pt x="4314" y="827"/>
                  </a:lnTo>
                  <a:lnTo>
                    <a:pt x="4391" y="724"/>
                  </a:lnTo>
                  <a:lnTo>
                    <a:pt x="4494" y="646"/>
                  </a:lnTo>
                  <a:lnTo>
                    <a:pt x="4598" y="620"/>
                  </a:lnTo>
                  <a:close/>
                  <a:moveTo>
                    <a:pt x="4779" y="6947"/>
                  </a:moveTo>
                  <a:lnTo>
                    <a:pt x="4959" y="7025"/>
                  </a:lnTo>
                  <a:lnTo>
                    <a:pt x="5114" y="7102"/>
                  </a:lnTo>
                  <a:lnTo>
                    <a:pt x="5243" y="7206"/>
                  </a:lnTo>
                  <a:lnTo>
                    <a:pt x="5347" y="7335"/>
                  </a:lnTo>
                  <a:lnTo>
                    <a:pt x="5450" y="7490"/>
                  </a:lnTo>
                  <a:lnTo>
                    <a:pt x="5502" y="7671"/>
                  </a:lnTo>
                  <a:lnTo>
                    <a:pt x="5527" y="7851"/>
                  </a:lnTo>
                  <a:lnTo>
                    <a:pt x="5502" y="8032"/>
                  </a:lnTo>
                  <a:lnTo>
                    <a:pt x="5450" y="8213"/>
                  </a:lnTo>
                  <a:lnTo>
                    <a:pt x="5347" y="8368"/>
                  </a:lnTo>
                  <a:lnTo>
                    <a:pt x="5243" y="8497"/>
                  </a:lnTo>
                  <a:lnTo>
                    <a:pt x="5114" y="8626"/>
                  </a:lnTo>
                  <a:lnTo>
                    <a:pt x="4959" y="8704"/>
                  </a:lnTo>
                  <a:lnTo>
                    <a:pt x="4779" y="8755"/>
                  </a:lnTo>
                  <a:lnTo>
                    <a:pt x="4598" y="8781"/>
                  </a:lnTo>
                  <a:lnTo>
                    <a:pt x="4417" y="8755"/>
                  </a:lnTo>
                  <a:lnTo>
                    <a:pt x="4236" y="8704"/>
                  </a:lnTo>
                  <a:lnTo>
                    <a:pt x="4081" y="8626"/>
                  </a:lnTo>
                  <a:lnTo>
                    <a:pt x="3952" y="8497"/>
                  </a:lnTo>
                  <a:lnTo>
                    <a:pt x="3823" y="8368"/>
                  </a:lnTo>
                  <a:lnTo>
                    <a:pt x="3746" y="8213"/>
                  </a:lnTo>
                  <a:lnTo>
                    <a:pt x="3694" y="8032"/>
                  </a:lnTo>
                  <a:lnTo>
                    <a:pt x="3668" y="7851"/>
                  </a:lnTo>
                  <a:lnTo>
                    <a:pt x="3694" y="7671"/>
                  </a:lnTo>
                  <a:lnTo>
                    <a:pt x="3746" y="7490"/>
                  </a:lnTo>
                  <a:lnTo>
                    <a:pt x="3823" y="7335"/>
                  </a:lnTo>
                  <a:lnTo>
                    <a:pt x="3952" y="7206"/>
                  </a:lnTo>
                  <a:lnTo>
                    <a:pt x="4081" y="7102"/>
                  </a:lnTo>
                  <a:lnTo>
                    <a:pt x="4236" y="7025"/>
                  </a:lnTo>
                  <a:lnTo>
                    <a:pt x="4417" y="6947"/>
                  </a:lnTo>
                  <a:close/>
                  <a:moveTo>
                    <a:pt x="4236" y="1860"/>
                  </a:moveTo>
                  <a:lnTo>
                    <a:pt x="10589" y="8239"/>
                  </a:lnTo>
                  <a:lnTo>
                    <a:pt x="10331" y="8394"/>
                  </a:lnTo>
                  <a:lnTo>
                    <a:pt x="10073" y="8523"/>
                  </a:lnTo>
                  <a:lnTo>
                    <a:pt x="9789" y="8652"/>
                  </a:lnTo>
                  <a:lnTo>
                    <a:pt x="9504" y="8755"/>
                  </a:lnTo>
                  <a:lnTo>
                    <a:pt x="9220" y="8833"/>
                  </a:lnTo>
                  <a:lnTo>
                    <a:pt x="8910" y="8910"/>
                  </a:lnTo>
                  <a:lnTo>
                    <a:pt x="8626" y="8936"/>
                  </a:lnTo>
                  <a:lnTo>
                    <a:pt x="8316" y="8962"/>
                  </a:lnTo>
                  <a:lnTo>
                    <a:pt x="8032" y="8988"/>
                  </a:lnTo>
                  <a:lnTo>
                    <a:pt x="7723" y="8962"/>
                  </a:lnTo>
                  <a:lnTo>
                    <a:pt x="7438" y="8936"/>
                  </a:lnTo>
                  <a:lnTo>
                    <a:pt x="7129" y="8884"/>
                  </a:lnTo>
                  <a:lnTo>
                    <a:pt x="6844" y="8833"/>
                  </a:lnTo>
                  <a:lnTo>
                    <a:pt x="6560" y="8729"/>
                  </a:lnTo>
                  <a:lnTo>
                    <a:pt x="6276" y="8626"/>
                  </a:lnTo>
                  <a:lnTo>
                    <a:pt x="5992" y="8497"/>
                  </a:lnTo>
                  <a:lnTo>
                    <a:pt x="6044" y="8342"/>
                  </a:lnTo>
                  <a:lnTo>
                    <a:pt x="6096" y="8187"/>
                  </a:lnTo>
                  <a:lnTo>
                    <a:pt x="6121" y="8032"/>
                  </a:lnTo>
                  <a:lnTo>
                    <a:pt x="6121" y="7851"/>
                  </a:lnTo>
                  <a:lnTo>
                    <a:pt x="6121" y="7696"/>
                  </a:lnTo>
                  <a:lnTo>
                    <a:pt x="6096" y="7541"/>
                  </a:lnTo>
                  <a:lnTo>
                    <a:pt x="6018" y="7257"/>
                  </a:lnTo>
                  <a:lnTo>
                    <a:pt x="5863" y="6999"/>
                  </a:lnTo>
                  <a:lnTo>
                    <a:pt x="5682" y="6767"/>
                  </a:lnTo>
                  <a:lnTo>
                    <a:pt x="5450" y="6586"/>
                  </a:lnTo>
                  <a:lnTo>
                    <a:pt x="5192" y="6457"/>
                  </a:lnTo>
                  <a:lnTo>
                    <a:pt x="4908" y="6354"/>
                  </a:lnTo>
                  <a:lnTo>
                    <a:pt x="4753" y="6328"/>
                  </a:lnTo>
                  <a:lnTo>
                    <a:pt x="4417" y="6328"/>
                  </a:lnTo>
                  <a:lnTo>
                    <a:pt x="4262" y="6354"/>
                  </a:lnTo>
                  <a:lnTo>
                    <a:pt x="4107" y="6405"/>
                  </a:lnTo>
                  <a:lnTo>
                    <a:pt x="3952" y="6457"/>
                  </a:lnTo>
                  <a:lnTo>
                    <a:pt x="3823" y="6199"/>
                  </a:lnTo>
                  <a:lnTo>
                    <a:pt x="3720" y="5915"/>
                  </a:lnTo>
                  <a:lnTo>
                    <a:pt x="3642" y="5605"/>
                  </a:lnTo>
                  <a:lnTo>
                    <a:pt x="3565" y="5321"/>
                  </a:lnTo>
                  <a:lnTo>
                    <a:pt x="3513" y="5036"/>
                  </a:lnTo>
                  <a:lnTo>
                    <a:pt x="3487" y="4727"/>
                  </a:lnTo>
                  <a:lnTo>
                    <a:pt x="3461" y="4417"/>
                  </a:lnTo>
                  <a:lnTo>
                    <a:pt x="3487" y="4133"/>
                  </a:lnTo>
                  <a:lnTo>
                    <a:pt x="3513" y="3823"/>
                  </a:lnTo>
                  <a:lnTo>
                    <a:pt x="3565" y="3539"/>
                  </a:lnTo>
                  <a:lnTo>
                    <a:pt x="3616" y="3229"/>
                  </a:lnTo>
                  <a:lnTo>
                    <a:pt x="3694" y="2945"/>
                  </a:lnTo>
                  <a:lnTo>
                    <a:pt x="3797" y="2661"/>
                  </a:lnTo>
                  <a:lnTo>
                    <a:pt x="3926" y="2402"/>
                  </a:lnTo>
                  <a:lnTo>
                    <a:pt x="4081" y="2118"/>
                  </a:lnTo>
                  <a:lnTo>
                    <a:pt x="4236" y="1860"/>
                  </a:lnTo>
                  <a:close/>
                  <a:moveTo>
                    <a:pt x="8265" y="14462"/>
                  </a:moveTo>
                  <a:lnTo>
                    <a:pt x="8394" y="14488"/>
                  </a:lnTo>
                  <a:lnTo>
                    <a:pt x="8497" y="14566"/>
                  </a:lnTo>
                  <a:lnTo>
                    <a:pt x="8549" y="14643"/>
                  </a:lnTo>
                  <a:lnTo>
                    <a:pt x="8575" y="14772"/>
                  </a:lnTo>
                  <a:lnTo>
                    <a:pt x="8549" y="14901"/>
                  </a:lnTo>
                  <a:lnTo>
                    <a:pt x="8497" y="14979"/>
                  </a:lnTo>
                  <a:lnTo>
                    <a:pt x="8394" y="15056"/>
                  </a:lnTo>
                  <a:lnTo>
                    <a:pt x="8265" y="15082"/>
                  </a:lnTo>
                  <a:lnTo>
                    <a:pt x="931" y="15082"/>
                  </a:lnTo>
                  <a:lnTo>
                    <a:pt x="802" y="15056"/>
                  </a:lnTo>
                  <a:lnTo>
                    <a:pt x="698" y="14979"/>
                  </a:lnTo>
                  <a:lnTo>
                    <a:pt x="647" y="14901"/>
                  </a:lnTo>
                  <a:lnTo>
                    <a:pt x="621" y="14772"/>
                  </a:lnTo>
                  <a:lnTo>
                    <a:pt x="647" y="14643"/>
                  </a:lnTo>
                  <a:lnTo>
                    <a:pt x="698" y="14566"/>
                  </a:lnTo>
                  <a:lnTo>
                    <a:pt x="802" y="14488"/>
                  </a:lnTo>
                  <a:lnTo>
                    <a:pt x="931" y="14462"/>
                  </a:lnTo>
                  <a:close/>
                  <a:moveTo>
                    <a:pt x="4598" y="1"/>
                  </a:moveTo>
                  <a:lnTo>
                    <a:pt x="4417" y="27"/>
                  </a:lnTo>
                  <a:lnTo>
                    <a:pt x="4262" y="78"/>
                  </a:lnTo>
                  <a:lnTo>
                    <a:pt x="4081" y="156"/>
                  </a:lnTo>
                  <a:lnTo>
                    <a:pt x="3952" y="285"/>
                  </a:lnTo>
                  <a:lnTo>
                    <a:pt x="3849" y="388"/>
                  </a:lnTo>
                  <a:lnTo>
                    <a:pt x="3771" y="543"/>
                  </a:lnTo>
                  <a:lnTo>
                    <a:pt x="3720" y="672"/>
                  </a:lnTo>
                  <a:lnTo>
                    <a:pt x="3694" y="827"/>
                  </a:lnTo>
                  <a:lnTo>
                    <a:pt x="3668" y="956"/>
                  </a:lnTo>
                  <a:lnTo>
                    <a:pt x="3694" y="1111"/>
                  </a:lnTo>
                  <a:lnTo>
                    <a:pt x="3746" y="1266"/>
                  </a:lnTo>
                  <a:lnTo>
                    <a:pt x="3797" y="1395"/>
                  </a:lnTo>
                  <a:lnTo>
                    <a:pt x="3616" y="1705"/>
                  </a:lnTo>
                  <a:lnTo>
                    <a:pt x="3436" y="2015"/>
                  </a:lnTo>
                  <a:lnTo>
                    <a:pt x="3281" y="2325"/>
                  </a:lnTo>
                  <a:lnTo>
                    <a:pt x="3152" y="2661"/>
                  </a:lnTo>
                  <a:lnTo>
                    <a:pt x="3048" y="3022"/>
                  </a:lnTo>
                  <a:lnTo>
                    <a:pt x="2971" y="3358"/>
                  </a:lnTo>
                  <a:lnTo>
                    <a:pt x="2893" y="3719"/>
                  </a:lnTo>
                  <a:lnTo>
                    <a:pt x="2867" y="4081"/>
                  </a:lnTo>
                  <a:lnTo>
                    <a:pt x="2867" y="4443"/>
                  </a:lnTo>
                  <a:lnTo>
                    <a:pt x="2867" y="4804"/>
                  </a:lnTo>
                  <a:lnTo>
                    <a:pt x="2919" y="5140"/>
                  </a:lnTo>
                  <a:lnTo>
                    <a:pt x="2971" y="5501"/>
                  </a:lnTo>
                  <a:lnTo>
                    <a:pt x="3074" y="5837"/>
                  </a:lnTo>
                  <a:lnTo>
                    <a:pt x="3177" y="6173"/>
                  </a:lnTo>
                  <a:lnTo>
                    <a:pt x="3307" y="6508"/>
                  </a:lnTo>
                  <a:lnTo>
                    <a:pt x="3461" y="6844"/>
                  </a:lnTo>
                  <a:lnTo>
                    <a:pt x="3332" y="6999"/>
                  </a:lnTo>
                  <a:lnTo>
                    <a:pt x="3229" y="7154"/>
                  </a:lnTo>
                  <a:lnTo>
                    <a:pt x="3152" y="7361"/>
                  </a:lnTo>
                  <a:lnTo>
                    <a:pt x="3100" y="7541"/>
                  </a:lnTo>
                  <a:lnTo>
                    <a:pt x="2454" y="7541"/>
                  </a:lnTo>
                  <a:lnTo>
                    <a:pt x="2351" y="7567"/>
                  </a:lnTo>
                  <a:lnTo>
                    <a:pt x="2274" y="7619"/>
                  </a:lnTo>
                  <a:lnTo>
                    <a:pt x="2196" y="7696"/>
                  </a:lnTo>
                  <a:lnTo>
                    <a:pt x="2144" y="7774"/>
                  </a:lnTo>
                  <a:lnTo>
                    <a:pt x="1421" y="10821"/>
                  </a:lnTo>
                  <a:lnTo>
                    <a:pt x="1421" y="10924"/>
                  </a:lnTo>
                  <a:lnTo>
                    <a:pt x="1447" y="11028"/>
                  </a:lnTo>
                  <a:lnTo>
                    <a:pt x="1525" y="11131"/>
                  </a:lnTo>
                  <a:lnTo>
                    <a:pt x="1654" y="11183"/>
                  </a:lnTo>
                  <a:lnTo>
                    <a:pt x="1809" y="11183"/>
                  </a:lnTo>
                  <a:lnTo>
                    <a:pt x="1912" y="11131"/>
                  </a:lnTo>
                  <a:lnTo>
                    <a:pt x="1964" y="11054"/>
                  </a:lnTo>
                  <a:lnTo>
                    <a:pt x="2015" y="10950"/>
                  </a:lnTo>
                  <a:lnTo>
                    <a:pt x="2687" y="8161"/>
                  </a:lnTo>
                  <a:lnTo>
                    <a:pt x="3100" y="8161"/>
                  </a:lnTo>
                  <a:lnTo>
                    <a:pt x="3177" y="8419"/>
                  </a:lnTo>
                  <a:lnTo>
                    <a:pt x="3281" y="8652"/>
                  </a:lnTo>
                  <a:lnTo>
                    <a:pt x="3436" y="8859"/>
                  </a:lnTo>
                  <a:lnTo>
                    <a:pt x="3616" y="9039"/>
                  </a:lnTo>
                  <a:lnTo>
                    <a:pt x="3823" y="9194"/>
                  </a:lnTo>
                  <a:lnTo>
                    <a:pt x="4081" y="9298"/>
                  </a:lnTo>
                  <a:lnTo>
                    <a:pt x="4314" y="9375"/>
                  </a:lnTo>
                  <a:lnTo>
                    <a:pt x="4598" y="9401"/>
                  </a:lnTo>
                  <a:lnTo>
                    <a:pt x="4882" y="9375"/>
                  </a:lnTo>
                  <a:lnTo>
                    <a:pt x="5166" y="9272"/>
                  </a:lnTo>
                  <a:lnTo>
                    <a:pt x="5398" y="9168"/>
                  </a:lnTo>
                  <a:lnTo>
                    <a:pt x="5631" y="8988"/>
                  </a:lnTo>
                  <a:lnTo>
                    <a:pt x="5915" y="9143"/>
                  </a:lnTo>
                  <a:lnTo>
                    <a:pt x="6199" y="9246"/>
                  </a:lnTo>
                  <a:lnTo>
                    <a:pt x="6509" y="9375"/>
                  </a:lnTo>
                  <a:lnTo>
                    <a:pt x="6819" y="9452"/>
                  </a:lnTo>
                  <a:lnTo>
                    <a:pt x="7877" y="13843"/>
                  </a:lnTo>
                  <a:lnTo>
                    <a:pt x="1318" y="13843"/>
                  </a:lnTo>
                  <a:lnTo>
                    <a:pt x="1370" y="13636"/>
                  </a:lnTo>
                  <a:lnTo>
                    <a:pt x="1370" y="13507"/>
                  </a:lnTo>
                  <a:lnTo>
                    <a:pt x="1318" y="13404"/>
                  </a:lnTo>
                  <a:lnTo>
                    <a:pt x="1241" y="13300"/>
                  </a:lnTo>
                  <a:lnTo>
                    <a:pt x="1137" y="13249"/>
                  </a:lnTo>
                  <a:lnTo>
                    <a:pt x="1008" y="13249"/>
                  </a:lnTo>
                  <a:lnTo>
                    <a:pt x="905" y="13300"/>
                  </a:lnTo>
                  <a:lnTo>
                    <a:pt x="827" y="13378"/>
                  </a:lnTo>
                  <a:lnTo>
                    <a:pt x="776" y="13481"/>
                  </a:lnTo>
                  <a:lnTo>
                    <a:pt x="672" y="13894"/>
                  </a:lnTo>
                  <a:lnTo>
                    <a:pt x="543" y="13946"/>
                  </a:lnTo>
                  <a:lnTo>
                    <a:pt x="414" y="14023"/>
                  </a:lnTo>
                  <a:lnTo>
                    <a:pt x="285" y="14101"/>
                  </a:lnTo>
                  <a:lnTo>
                    <a:pt x="182" y="14204"/>
                  </a:lnTo>
                  <a:lnTo>
                    <a:pt x="104" y="14333"/>
                  </a:lnTo>
                  <a:lnTo>
                    <a:pt x="53" y="14462"/>
                  </a:lnTo>
                  <a:lnTo>
                    <a:pt x="27" y="14617"/>
                  </a:lnTo>
                  <a:lnTo>
                    <a:pt x="1" y="14772"/>
                  </a:lnTo>
                  <a:lnTo>
                    <a:pt x="27" y="14953"/>
                  </a:lnTo>
                  <a:lnTo>
                    <a:pt x="78" y="15134"/>
                  </a:lnTo>
                  <a:lnTo>
                    <a:pt x="156" y="15289"/>
                  </a:lnTo>
                  <a:lnTo>
                    <a:pt x="285" y="15418"/>
                  </a:lnTo>
                  <a:lnTo>
                    <a:pt x="414" y="15521"/>
                  </a:lnTo>
                  <a:lnTo>
                    <a:pt x="569" y="15625"/>
                  </a:lnTo>
                  <a:lnTo>
                    <a:pt x="724" y="15676"/>
                  </a:lnTo>
                  <a:lnTo>
                    <a:pt x="8446" y="15676"/>
                  </a:lnTo>
                  <a:lnTo>
                    <a:pt x="8626" y="15625"/>
                  </a:lnTo>
                  <a:lnTo>
                    <a:pt x="8781" y="15521"/>
                  </a:lnTo>
                  <a:lnTo>
                    <a:pt x="8910" y="15418"/>
                  </a:lnTo>
                  <a:lnTo>
                    <a:pt x="9040" y="15289"/>
                  </a:lnTo>
                  <a:lnTo>
                    <a:pt x="9117" y="15134"/>
                  </a:lnTo>
                  <a:lnTo>
                    <a:pt x="9169" y="14953"/>
                  </a:lnTo>
                  <a:lnTo>
                    <a:pt x="9195" y="14772"/>
                  </a:lnTo>
                  <a:lnTo>
                    <a:pt x="9169" y="14617"/>
                  </a:lnTo>
                  <a:lnTo>
                    <a:pt x="9143" y="14462"/>
                  </a:lnTo>
                  <a:lnTo>
                    <a:pt x="9091" y="14333"/>
                  </a:lnTo>
                  <a:lnTo>
                    <a:pt x="8988" y="14204"/>
                  </a:lnTo>
                  <a:lnTo>
                    <a:pt x="8910" y="14101"/>
                  </a:lnTo>
                  <a:lnTo>
                    <a:pt x="8781" y="14023"/>
                  </a:lnTo>
                  <a:lnTo>
                    <a:pt x="8652" y="13946"/>
                  </a:lnTo>
                  <a:lnTo>
                    <a:pt x="8523" y="13894"/>
                  </a:lnTo>
                  <a:lnTo>
                    <a:pt x="7464" y="9556"/>
                  </a:lnTo>
                  <a:lnTo>
                    <a:pt x="7774" y="9582"/>
                  </a:lnTo>
                  <a:lnTo>
                    <a:pt x="8058" y="9607"/>
                  </a:lnTo>
                  <a:lnTo>
                    <a:pt x="8368" y="9582"/>
                  </a:lnTo>
                  <a:lnTo>
                    <a:pt x="8730" y="9556"/>
                  </a:lnTo>
                  <a:lnTo>
                    <a:pt x="9091" y="9504"/>
                  </a:lnTo>
                  <a:lnTo>
                    <a:pt x="9453" y="9427"/>
                  </a:lnTo>
                  <a:lnTo>
                    <a:pt x="9789" y="9298"/>
                  </a:lnTo>
                  <a:lnTo>
                    <a:pt x="10124" y="9168"/>
                  </a:lnTo>
                  <a:lnTo>
                    <a:pt x="10434" y="9013"/>
                  </a:lnTo>
                  <a:lnTo>
                    <a:pt x="10770" y="8859"/>
                  </a:lnTo>
                  <a:lnTo>
                    <a:pt x="11054" y="8652"/>
                  </a:lnTo>
                  <a:lnTo>
                    <a:pt x="11183" y="8704"/>
                  </a:lnTo>
                  <a:lnTo>
                    <a:pt x="11286" y="8755"/>
                  </a:lnTo>
                  <a:lnTo>
                    <a:pt x="11415" y="8781"/>
                  </a:lnTo>
                  <a:lnTo>
                    <a:pt x="11519" y="8781"/>
                  </a:lnTo>
                  <a:lnTo>
                    <a:pt x="11700" y="8755"/>
                  </a:lnTo>
                  <a:lnTo>
                    <a:pt x="11880" y="8704"/>
                  </a:lnTo>
                  <a:lnTo>
                    <a:pt x="12035" y="8626"/>
                  </a:lnTo>
                  <a:lnTo>
                    <a:pt x="12164" y="8497"/>
                  </a:lnTo>
                  <a:lnTo>
                    <a:pt x="12293" y="8368"/>
                  </a:lnTo>
                  <a:lnTo>
                    <a:pt x="12371" y="8213"/>
                  </a:lnTo>
                  <a:lnTo>
                    <a:pt x="12423" y="8032"/>
                  </a:lnTo>
                  <a:lnTo>
                    <a:pt x="12448" y="7851"/>
                  </a:lnTo>
                  <a:lnTo>
                    <a:pt x="12423" y="7671"/>
                  </a:lnTo>
                  <a:lnTo>
                    <a:pt x="12371" y="7516"/>
                  </a:lnTo>
                  <a:lnTo>
                    <a:pt x="12293" y="7361"/>
                  </a:lnTo>
                  <a:lnTo>
                    <a:pt x="12164" y="7206"/>
                  </a:lnTo>
                  <a:lnTo>
                    <a:pt x="10951" y="5966"/>
                  </a:lnTo>
                  <a:lnTo>
                    <a:pt x="10951" y="2686"/>
                  </a:lnTo>
                  <a:lnTo>
                    <a:pt x="11131" y="2609"/>
                  </a:lnTo>
                  <a:lnTo>
                    <a:pt x="11286" y="2480"/>
                  </a:lnTo>
                  <a:lnTo>
                    <a:pt x="11415" y="2325"/>
                  </a:lnTo>
                  <a:lnTo>
                    <a:pt x="11493" y="2170"/>
                  </a:lnTo>
                  <a:lnTo>
                    <a:pt x="11545" y="1989"/>
                  </a:lnTo>
                  <a:lnTo>
                    <a:pt x="11545" y="1808"/>
                  </a:lnTo>
                  <a:lnTo>
                    <a:pt x="11545" y="1628"/>
                  </a:lnTo>
                  <a:lnTo>
                    <a:pt x="11493" y="1473"/>
                  </a:lnTo>
                  <a:lnTo>
                    <a:pt x="11415" y="1318"/>
                  </a:lnTo>
                  <a:lnTo>
                    <a:pt x="11286" y="1163"/>
                  </a:lnTo>
                  <a:lnTo>
                    <a:pt x="11131" y="1060"/>
                  </a:lnTo>
                  <a:lnTo>
                    <a:pt x="10976" y="956"/>
                  </a:lnTo>
                  <a:lnTo>
                    <a:pt x="10821" y="905"/>
                  </a:lnTo>
                  <a:lnTo>
                    <a:pt x="10460" y="905"/>
                  </a:lnTo>
                  <a:lnTo>
                    <a:pt x="10305" y="956"/>
                  </a:lnTo>
                  <a:lnTo>
                    <a:pt x="10124" y="1060"/>
                  </a:lnTo>
                  <a:lnTo>
                    <a:pt x="9995" y="1163"/>
                  </a:lnTo>
                  <a:lnTo>
                    <a:pt x="9866" y="1318"/>
                  </a:lnTo>
                  <a:lnTo>
                    <a:pt x="9763" y="1499"/>
                  </a:lnTo>
                  <a:lnTo>
                    <a:pt x="6483" y="1499"/>
                  </a:lnTo>
                  <a:lnTo>
                    <a:pt x="5243" y="285"/>
                  </a:lnTo>
                  <a:lnTo>
                    <a:pt x="5114" y="156"/>
                  </a:lnTo>
                  <a:lnTo>
                    <a:pt x="4933" y="78"/>
                  </a:lnTo>
                  <a:lnTo>
                    <a:pt x="4779" y="27"/>
                  </a:lnTo>
                  <a:lnTo>
                    <a:pt x="459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71"/>
            <p:cNvSpPr/>
            <p:nvPr/>
          </p:nvSpPr>
          <p:spPr>
            <a:xfrm>
              <a:off x="483450" y="2751600"/>
              <a:ext cx="15525" cy="14875"/>
            </a:xfrm>
            <a:custGeom>
              <a:rect b="b" l="l" r="r" t="t"/>
              <a:pathLst>
                <a:path extrusionOk="0" h="595" w="621">
                  <a:moveTo>
                    <a:pt x="181" y="1"/>
                  </a:moveTo>
                  <a:lnTo>
                    <a:pt x="104" y="78"/>
                  </a:lnTo>
                  <a:lnTo>
                    <a:pt x="26" y="182"/>
                  </a:lnTo>
                  <a:lnTo>
                    <a:pt x="0" y="285"/>
                  </a:lnTo>
                  <a:lnTo>
                    <a:pt x="26" y="414"/>
                  </a:lnTo>
                  <a:lnTo>
                    <a:pt x="104" y="517"/>
                  </a:lnTo>
                  <a:lnTo>
                    <a:pt x="181" y="569"/>
                  </a:lnTo>
                  <a:lnTo>
                    <a:pt x="310" y="595"/>
                  </a:lnTo>
                  <a:lnTo>
                    <a:pt x="414" y="569"/>
                  </a:lnTo>
                  <a:lnTo>
                    <a:pt x="517" y="517"/>
                  </a:lnTo>
                  <a:lnTo>
                    <a:pt x="594" y="414"/>
                  </a:lnTo>
                  <a:lnTo>
                    <a:pt x="620" y="285"/>
                  </a:lnTo>
                  <a:lnTo>
                    <a:pt x="594" y="182"/>
                  </a:lnTo>
                  <a:lnTo>
                    <a:pt x="517" y="78"/>
                  </a:lnTo>
                  <a:lnTo>
                    <a:pt x="41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71"/>
            <p:cNvSpPr/>
            <p:nvPr/>
          </p:nvSpPr>
          <p:spPr>
            <a:xfrm>
              <a:off x="305900" y="2958200"/>
              <a:ext cx="15525" cy="14875"/>
            </a:xfrm>
            <a:custGeom>
              <a:rect b="b" l="l" r="r" t="t"/>
              <a:pathLst>
                <a:path extrusionOk="0" h="595" w="621">
                  <a:moveTo>
                    <a:pt x="259" y="1"/>
                  </a:moveTo>
                  <a:lnTo>
                    <a:pt x="130" y="26"/>
                  </a:lnTo>
                  <a:lnTo>
                    <a:pt x="52" y="130"/>
                  </a:lnTo>
                  <a:lnTo>
                    <a:pt x="1" y="233"/>
                  </a:lnTo>
                  <a:lnTo>
                    <a:pt x="1" y="362"/>
                  </a:lnTo>
                  <a:lnTo>
                    <a:pt x="52" y="465"/>
                  </a:lnTo>
                  <a:lnTo>
                    <a:pt x="130" y="543"/>
                  </a:lnTo>
                  <a:lnTo>
                    <a:pt x="259" y="595"/>
                  </a:lnTo>
                  <a:lnTo>
                    <a:pt x="310" y="595"/>
                  </a:lnTo>
                  <a:lnTo>
                    <a:pt x="414" y="569"/>
                  </a:lnTo>
                  <a:lnTo>
                    <a:pt x="491" y="517"/>
                  </a:lnTo>
                  <a:lnTo>
                    <a:pt x="569" y="440"/>
                  </a:lnTo>
                  <a:lnTo>
                    <a:pt x="620" y="336"/>
                  </a:lnTo>
                  <a:lnTo>
                    <a:pt x="620" y="233"/>
                  </a:lnTo>
                  <a:lnTo>
                    <a:pt x="569" y="130"/>
                  </a:lnTo>
                  <a:lnTo>
                    <a:pt x="491" y="26"/>
                  </a:lnTo>
                  <a:lnTo>
                    <a:pt x="3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72" name="Google Shape;2472;p71"/>
          <p:cNvGrpSpPr/>
          <p:nvPr/>
        </p:nvGrpSpPr>
        <p:grpSpPr>
          <a:xfrm>
            <a:off x="2797638" y="1778465"/>
            <a:ext cx="455180" cy="338927"/>
            <a:chOff x="988975" y="2710925"/>
            <a:chExt cx="391250" cy="290550"/>
          </a:xfrm>
        </p:grpSpPr>
        <p:sp>
          <p:nvSpPr>
            <p:cNvPr id="2473" name="Google Shape;2473;p71"/>
            <p:cNvSpPr/>
            <p:nvPr/>
          </p:nvSpPr>
          <p:spPr>
            <a:xfrm>
              <a:off x="988975" y="2716100"/>
              <a:ext cx="27125" cy="17450"/>
            </a:xfrm>
            <a:custGeom>
              <a:rect b="b" l="l" r="r" t="t"/>
              <a:pathLst>
                <a:path extrusionOk="0" h="698" w="1085">
                  <a:moveTo>
                    <a:pt x="336" y="0"/>
                  </a:moveTo>
                  <a:lnTo>
                    <a:pt x="207" y="26"/>
                  </a:lnTo>
                  <a:lnTo>
                    <a:pt x="103" y="78"/>
                  </a:lnTo>
                  <a:lnTo>
                    <a:pt x="26" y="155"/>
                  </a:lnTo>
                  <a:lnTo>
                    <a:pt x="0" y="259"/>
                  </a:lnTo>
                  <a:lnTo>
                    <a:pt x="0" y="388"/>
                  </a:lnTo>
                  <a:lnTo>
                    <a:pt x="52" y="491"/>
                  </a:lnTo>
                  <a:lnTo>
                    <a:pt x="129" y="569"/>
                  </a:lnTo>
                  <a:lnTo>
                    <a:pt x="258" y="620"/>
                  </a:lnTo>
                  <a:lnTo>
                    <a:pt x="749" y="672"/>
                  </a:lnTo>
                  <a:lnTo>
                    <a:pt x="801" y="698"/>
                  </a:lnTo>
                  <a:lnTo>
                    <a:pt x="904" y="672"/>
                  </a:lnTo>
                  <a:lnTo>
                    <a:pt x="981" y="620"/>
                  </a:lnTo>
                  <a:lnTo>
                    <a:pt x="1059" y="517"/>
                  </a:lnTo>
                  <a:lnTo>
                    <a:pt x="1085" y="414"/>
                  </a:lnTo>
                  <a:lnTo>
                    <a:pt x="1085" y="310"/>
                  </a:lnTo>
                  <a:lnTo>
                    <a:pt x="1033" y="181"/>
                  </a:lnTo>
                  <a:lnTo>
                    <a:pt x="956" y="104"/>
                  </a:lnTo>
                  <a:lnTo>
                    <a:pt x="826" y="78"/>
                  </a:lnTo>
                  <a:lnTo>
                    <a:pt x="3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71"/>
            <p:cNvSpPr/>
            <p:nvPr/>
          </p:nvSpPr>
          <p:spPr>
            <a:xfrm>
              <a:off x="988975" y="2710925"/>
              <a:ext cx="391250" cy="290550"/>
            </a:xfrm>
            <a:custGeom>
              <a:rect b="b" l="l" r="r" t="t"/>
              <a:pathLst>
                <a:path extrusionOk="0" h="11622" w="15650">
                  <a:moveTo>
                    <a:pt x="8135" y="595"/>
                  </a:moveTo>
                  <a:lnTo>
                    <a:pt x="8135" y="1163"/>
                  </a:lnTo>
                  <a:lnTo>
                    <a:pt x="7825" y="1215"/>
                  </a:lnTo>
                  <a:lnTo>
                    <a:pt x="7515" y="1163"/>
                  </a:lnTo>
                  <a:lnTo>
                    <a:pt x="7515" y="595"/>
                  </a:lnTo>
                  <a:close/>
                  <a:moveTo>
                    <a:pt x="7825" y="1834"/>
                  </a:moveTo>
                  <a:lnTo>
                    <a:pt x="8135" y="1886"/>
                  </a:lnTo>
                  <a:lnTo>
                    <a:pt x="8135" y="2454"/>
                  </a:lnTo>
                  <a:lnTo>
                    <a:pt x="7515" y="2454"/>
                  </a:lnTo>
                  <a:lnTo>
                    <a:pt x="7515" y="1886"/>
                  </a:lnTo>
                  <a:lnTo>
                    <a:pt x="7825" y="1834"/>
                  </a:lnTo>
                  <a:close/>
                  <a:moveTo>
                    <a:pt x="5062" y="4288"/>
                  </a:moveTo>
                  <a:lnTo>
                    <a:pt x="5062" y="4985"/>
                  </a:lnTo>
                  <a:lnTo>
                    <a:pt x="4364" y="4985"/>
                  </a:lnTo>
                  <a:lnTo>
                    <a:pt x="4364" y="4649"/>
                  </a:lnTo>
                  <a:lnTo>
                    <a:pt x="4390" y="4494"/>
                  </a:lnTo>
                  <a:lnTo>
                    <a:pt x="4468" y="4391"/>
                  </a:lnTo>
                  <a:lnTo>
                    <a:pt x="4571" y="4314"/>
                  </a:lnTo>
                  <a:lnTo>
                    <a:pt x="4700" y="4288"/>
                  </a:lnTo>
                  <a:close/>
                  <a:moveTo>
                    <a:pt x="7515" y="3048"/>
                  </a:moveTo>
                  <a:lnTo>
                    <a:pt x="7515" y="4985"/>
                  </a:lnTo>
                  <a:lnTo>
                    <a:pt x="5682" y="4985"/>
                  </a:lnTo>
                  <a:lnTo>
                    <a:pt x="5682" y="3978"/>
                  </a:lnTo>
                  <a:lnTo>
                    <a:pt x="5707" y="3797"/>
                  </a:lnTo>
                  <a:lnTo>
                    <a:pt x="5759" y="3616"/>
                  </a:lnTo>
                  <a:lnTo>
                    <a:pt x="5836" y="3461"/>
                  </a:lnTo>
                  <a:lnTo>
                    <a:pt x="5940" y="3332"/>
                  </a:lnTo>
                  <a:lnTo>
                    <a:pt x="6095" y="3203"/>
                  </a:lnTo>
                  <a:lnTo>
                    <a:pt x="6250" y="3126"/>
                  </a:lnTo>
                  <a:lnTo>
                    <a:pt x="6405" y="3074"/>
                  </a:lnTo>
                  <a:lnTo>
                    <a:pt x="6585" y="3048"/>
                  </a:lnTo>
                  <a:close/>
                  <a:moveTo>
                    <a:pt x="9039" y="3048"/>
                  </a:moveTo>
                  <a:lnTo>
                    <a:pt x="9245" y="3074"/>
                  </a:lnTo>
                  <a:lnTo>
                    <a:pt x="9400" y="3126"/>
                  </a:lnTo>
                  <a:lnTo>
                    <a:pt x="9555" y="3203"/>
                  </a:lnTo>
                  <a:lnTo>
                    <a:pt x="9684" y="3332"/>
                  </a:lnTo>
                  <a:lnTo>
                    <a:pt x="9813" y="3461"/>
                  </a:lnTo>
                  <a:lnTo>
                    <a:pt x="9891" y="3616"/>
                  </a:lnTo>
                  <a:lnTo>
                    <a:pt x="9943" y="3797"/>
                  </a:lnTo>
                  <a:lnTo>
                    <a:pt x="9968" y="3978"/>
                  </a:lnTo>
                  <a:lnTo>
                    <a:pt x="9968" y="4985"/>
                  </a:lnTo>
                  <a:lnTo>
                    <a:pt x="8135" y="4985"/>
                  </a:lnTo>
                  <a:lnTo>
                    <a:pt x="8135" y="3048"/>
                  </a:lnTo>
                  <a:close/>
                  <a:moveTo>
                    <a:pt x="10924" y="4288"/>
                  </a:moveTo>
                  <a:lnTo>
                    <a:pt x="11079" y="4314"/>
                  </a:lnTo>
                  <a:lnTo>
                    <a:pt x="11182" y="4391"/>
                  </a:lnTo>
                  <a:lnTo>
                    <a:pt x="11260" y="4494"/>
                  </a:lnTo>
                  <a:lnTo>
                    <a:pt x="11285" y="4649"/>
                  </a:lnTo>
                  <a:lnTo>
                    <a:pt x="11285" y="4985"/>
                  </a:lnTo>
                  <a:lnTo>
                    <a:pt x="10588" y="4985"/>
                  </a:lnTo>
                  <a:lnTo>
                    <a:pt x="10588" y="4288"/>
                  </a:lnTo>
                  <a:close/>
                  <a:moveTo>
                    <a:pt x="4545" y="5605"/>
                  </a:moveTo>
                  <a:lnTo>
                    <a:pt x="4364" y="5889"/>
                  </a:lnTo>
                  <a:lnTo>
                    <a:pt x="4235" y="6225"/>
                  </a:lnTo>
                  <a:lnTo>
                    <a:pt x="1524" y="6225"/>
                  </a:lnTo>
                  <a:lnTo>
                    <a:pt x="1395" y="6199"/>
                  </a:lnTo>
                  <a:lnTo>
                    <a:pt x="1291" y="6121"/>
                  </a:lnTo>
                  <a:lnTo>
                    <a:pt x="1240" y="6044"/>
                  </a:lnTo>
                  <a:lnTo>
                    <a:pt x="1214" y="5915"/>
                  </a:lnTo>
                  <a:lnTo>
                    <a:pt x="1240" y="5786"/>
                  </a:lnTo>
                  <a:lnTo>
                    <a:pt x="1291" y="5708"/>
                  </a:lnTo>
                  <a:lnTo>
                    <a:pt x="1395" y="5631"/>
                  </a:lnTo>
                  <a:lnTo>
                    <a:pt x="1524" y="5605"/>
                  </a:lnTo>
                  <a:close/>
                  <a:moveTo>
                    <a:pt x="14126" y="5605"/>
                  </a:moveTo>
                  <a:lnTo>
                    <a:pt x="14255" y="5631"/>
                  </a:lnTo>
                  <a:lnTo>
                    <a:pt x="14359" y="5708"/>
                  </a:lnTo>
                  <a:lnTo>
                    <a:pt x="14410" y="5786"/>
                  </a:lnTo>
                  <a:lnTo>
                    <a:pt x="14436" y="5915"/>
                  </a:lnTo>
                  <a:lnTo>
                    <a:pt x="14410" y="6044"/>
                  </a:lnTo>
                  <a:lnTo>
                    <a:pt x="14359" y="6121"/>
                  </a:lnTo>
                  <a:lnTo>
                    <a:pt x="14255" y="6199"/>
                  </a:lnTo>
                  <a:lnTo>
                    <a:pt x="14126" y="6225"/>
                  </a:lnTo>
                  <a:lnTo>
                    <a:pt x="11415" y="6225"/>
                  </a:lnTo>
                  <a:lnTo>
                    <a:pt x="11285" y="5889"/>
                  </a:lnTo>
                  <a:lnTo>
                    <a:pt x="11105" y="5605"/>
                  </a:lnTo>
                  <a:close/>
                  <a:moveTo>
                    <a:pt x="7825" y="6173"/>
                  </a:moveTo>
                  <a:lnTo>
                    <a:pt x="7954" y="6199"/>
                  </a:lnTo>
                  <a:lnTo>
                    <a:pt x="8057" y="6225"/>
                  </a:lnTo>
                  <a:lnTo>
                    <a:pt x="8161" y="6276"/>
                  </a:lnTo>
                  <a:lnTo>
                    <a:pt x="8264" y="6354"/>
                  </a:lnTo>
                  <a:lnTo>
                    <a:pt x="8341" y="6457"/>
                  </a:lnTo>
                  <a:lnTo>
                    <a:pt x="8393" y="6560"/>
                  </a:lnTo>
                  <a:lnTo>
                    <a:pt x="8419" y="6664"/>
                  </a:lnTo>
                  <a:lnTo>
                    <a:pt x="8445" y="6793"/>
                  </a:lnTo>
                  <a:lnTo>
                    <a:pt x="8419" y="6922"/>
                  </a:lnTo>
                  <a:lnTo>
                    <a:pt x="8393" y="7025"/>
                  </a:lnTo>
                  <a:lnTo>
                    <a:pt x="8341" y="7128"/>
                  </a:lnTo>
                  <a:lnTo>
                    <a:pt x="8264" y="7232"/>
                  </a:lnTo>
                  <a:lnTo>
                    <a:pt x="8161" y="7309"/>
                  </a:lnTo>
                  <a:lnTo>
                    <a:pt x="8057" y="7361"/>
                  </a:lnTo>
                  <a:lnTo>
                    <a:pt x="7954" y="7387"/>
                  </a:lnTo>
                  <a:lnTo>
                    <a:pt x="7825" y="7412"/>
                  </a:lnTo>
                  <a:lnTo>
                    <a:pt x="7696" y="7387"/>
                  </a:lnTo>
                  <a:lnTo>
                    <a:pt x="7593" y="7361"/>
                  </a:lnTo>
                  <a:lnTo>
                    <a:pt x="7489" y="7309"/>
                  </a:lnTo>
                  <a:lnTo>
                    <a:pt x="7386" y="7232"/>
                  </a:lnTo>
                  <a:lnTo>
                    <a:pt x="7308" y="7128"/>
                  </a:lnTo>
                  <a:lnTo>
                    <a:pt x="7257" y="7025"/>
                  </a:lnTo>
                  <a:lnTo>
                    <a:pt x="7231" y="6922"/>
                  </a:lnTo>
                  <a:lnTo>
                    <a:pt x="7205" y="6793"/>
                  </a:lnTo>
                  <a:lnTo>
                    <a:pt x="7231" y="6664"/>
                  </a:lnTo>
                  <a:lnTo>
                    <a:pt x="7257" y="6560"/>
                  </a:lnTo>
                  <a:lnTo>
                    <a:pt x="7308" y="6457"/>
                  </a:lnTo>
                  <a:lnTo>
                    <a:pt x="7386" y="6354"/>
                  </a:lnTo>
                  <a:lnTo>
                    <a:pt x="7489" y="6276"/>
                  </a:lnTo>
                  <a:lnTo>
                    <a:pt x="7593" y="6225"/>
                  </a:lnTo>
                  <a:lnTo>
                    <a:pt x="7696" y="6199"/>
                  </a:lnTo>
                  <a:lnTo>
                    <a:pt x="7825" y="6173"/>
                  </a:lnTo>
                  <a:close/>
                  <a:moveTo>
                    <a:pt x="2738" y="7542"/>
                  </a:moveTo>
                  <a:lnTo>
                    <a:pt x="2867" y="7567"/>
                  </a:lnTo>
                  <a:lnTo>
                    <a:pt x="2944" y="7645"/>
                  </a:lnTo>
                  <a:lnTo>
                    <a:pt x="3022" y="7748"/>
                  </a:lnTo>
                  <a:lnTo>
                    <a:pt x="3047" y="7851"/>
                  </a:lnTo>
                  <a:lnTo>
                    <a:pt x="3022" y="7981"/>
                  </a:lnTo>
                  <a:lnTo>
                    <a:pt x="2944" y="8084"/>
                  </a:lnTo>
                  <a:lnTo>
                    <a:pt x="2867" y="8136"/>
                  </a:lnTo>
                  <a:lnTo>
                    <a:pt x="2738" y="8161"/>
                  </a:lnTo>
                  <a:lnTo>
                    <a:pt x="2608" y="8136"/>
                  </a:lnTo>
                  <a:lnTo>
                    <a:pt x="2531" y="8084"/>
                  </a:lnTo>
                  <a:lnTo>
                    <a:pt x="2453" y="7981"/>
                  </a:lnTo>
                  <a:lnTo>
                    <a:pt x="2428" y="7851"/>
                  </a:lnTo>
                  <a:lnTo>
                    <a:pt x="2453" y="7748"/>
                  </a:lnTo>
                  <a:lnTo>
                    <a:pt x="2531" y="7645"/>
                  </a:lnTo>
                  <a:lnTo>
                    <a:pt x="2608" y="7567"/>
                  </a:lnTo>
                  <a:lnTo>
                    <a:pt x="2738" y="7542"/>
                  </a:lnTo>
                  <a:close/>
                  <a:moveTo>
                    <a:pt x="10201" y="5605"/>
                  </a:moveTo>
                  <a:lnTo>
                    <a:pt x="10356" y="5708"/>
                  </a:lnTo>
                  <a:lnTo>
                    <a:pt x="10485" y="5837"/>
                  </a:lnTo>
                  <a:lnTo>
                    <a:pt x="10588" y="5966"/>
                  </a:lnTo>
                  <a:lnTo>
                    <a:pt x="10692" y="6095"/>
                  </a:lnTo>
                  <a:lnTo>
                    <a:pt x="10769" y="6276"/>
                  </a:lnTo>
                  <a:lnTo>
                    <a:pt x="10846" y="6431"/>
                  </a:lnTo>
                  <a:lnTo>
                    <a:pt x="10872" y="6612"/>
                  </a:lnTo>
                  <a:lnTo>
                    <a:pt x="10872" y="6793"/>
                  </a:lnTo>
                  <a:lnTo>
                    <a:pt x="10846" y="7077"/>
                  </a:lnTo>
                  <a:lnTo>
                    <a:pt x="10769" y="7335"/>
                  </a:lnTo>
                  <a:lnTo>
                    <a:pt x="10640" y="7567"/>
                  </a:lnTo>
                  <a:lnTo>
                    <a:pt x="10485" y="7774"/>
                  </a:lnTo>
                  <a:lnTo>
                    <a:pt x="10278" y="7929"/>
                  </a:lnTo>
                  <a:lnTo>
                    <a:pt x="10046" y="8058"/>
                  </a:lnTo>
                  <a:lnTo>
                    <a:pt x="9788" y="8136"/>
                  </a:lnTo>
                  <a:lnTo>
                    <a:pt x="9504" y="8161"/>
                  </a:lnTo>
                  <a:lnTo>
                    <a:pt x="6121" y="8161"/>
                  </a:lnTo>
                  <a:lnTo>
                    <a:pt x="5862" y="8136"/>
                  </a:lnTo>
                  <a:lnTo>
                    <a:pt x="5604" y="8058"/>
                  </a:lnTo>
                  <a:lnTo>
                    <a:pt x="5372" y="7929"/>
                  </a:lnTo>
                  <a:lnTo>
                    <a:pt x="5165" y="7774"/>
                  </a:lnTo>
                  <a:lnTo>
                    <a:pt x="4984" y="7567"/>
                  </a:lnTo>
                  <a:lnTo>
                    <a:pt x="4881" y="7335"/>
                  </a:lnTo>
                  <a:lnTo>
                    <a:pt x="4778" y="7077"/>
                  </a:lnTo>
                  <a:lnTo>
                    <a:pt x="4752" y="6793"/>
                  </a:lnTo>
                  <a:lnTo>
                    <a:pt x="4778" y="6612"/>
                  </a:lnTo>
                  <a:lnTo>
                    <a:pt x="4803" y="6431"/>
                  </a:lnTo>
                  <a:lnTo>
                    <a:pt x="4855" y="6276"/>
                  </a:lnTo>
                  <a:lnTo>
                    <a:pt x="4958" y="6095"/>
                  </a:lnTo>
                  <a:lnTo>
                    <a:pt x="5036" y="5966"/>
                  </a:lnTo>
                  <a:lnTo>
                    <a:pt x="5165" y="5837"/>
                  </a:lnTo>
                  <a:lnTo>
                    <a:pt x="5294" y="5708"/>
                  </a:lnTo>
                  <a:lnTo>
                    <a:pt x="5449" y="5605"/>
                  </a:lnTo>
                  <a:lnTo>
                    <a:pt x="7515" y="5605"/>
                  </a:lnTo>
                  <a:lnTo>
                    <a:pt x="7334" y="5682"/>
                  </a:lnTo>
                  <a:lnTo>
                    <a:pt x="7154" y="5760"/>
                  </a:lnTo>
                  <a:lnTo>
                    <a:pt x="6999" y="5889"/>
                  </a:lnTo>
                  <a:lnTo>
                    <a:pt x="6869" y="6044"/>
                  </a:lnTo>
                  <a:lnTo>
                    <a:pt x="6740" y="6199"/>
                  </a:lnTo>
                  <a:lnTo>
                    <a:pt x="6663" y="6379"/>
                  </a:lnTo>
                  <a:lnTo>
                    <a:pt x="6611" y="6586"/>
                  </a:lnTo>
                  <a:lnTo>
                    <a:pt x="6585" y="6793"/>
                  </a:lnTo>
                  <a:lnTo>
                    <a:pt x="6611" y="7051"/>
                  </a:lnTo>
                  <a:lnTo>
                    <a:pt x="6689" y="7258"/>
                  </a:lnTo>
                  <a:lnTo>
                    <a:pt x="6818" y="7490"/>
                  </a:lnTo>
                  <a:lnTo>
                    <a:pt x="6947" y="7671"/>
                  </a:lnTo>
                  <a:lnTo>
                    <a:pt x="7128" y="7800"/>
                  </a:lnTo>
                  <a:lnTo>
                    <a:pt x="7334" y="7929"/>
                  </a:lnTo>
                  <a:lnTo>
                    <a:pt x="7567" y="7981"/>
                  </a:lnTo>
                  <a:lnTo>
                    <a:pt x="7825" y="8006"/>
                  </a:lnTo>
                  <a:lnTo>
                    <a:pt x="8057" y="7981"/>
                  </a:lnTo>
                  <a:lnTo>
                    <a:pt x="8290" y="7929"/>
                  </a:lnTo>
                  <a:lnTo>
                    <a:pt x="8496" y="7800"/>
                  </a:lnTo>
                  <a:lnTo>
                    <a:pt x="8677" y="7671"/>
                  </a:lnTo>
                  <a:lnTo>
                    <a:pt x="8832" y="7490"/>
                  </a:lnTo>
                  <a:lnTo>
                    <a:pt x="8961" y="7258"/>
                  </a:lnTo>
                  <a:lnTo>
                    <a:pt x="9013" y="7051"/>
                  </a:lnTo>
                  <a:lnTo>
                    <a:pt x="9039" y="6793"/>
                  </a:lnTo>
                  <a:lnTo>
                    <a:pt x="9039" y="6586"/>
                  </a:lnTo>
                  <a:lnTo>
                    <a:pt x="8987" y="6379"/>
                  </a:lnTo>
                  <a:lnTo>
                    <a:pt x="8884" y="6199"/>
                  </a:lnTo>
                  <a:lnTo>
                    <a:pt x="8780" y="6044"/>
                  </a:lnTo>
                  <a:lnTo>
                    <a:pt x="8651" y="5889"/>
                  </a:lnTo>
                  <a:lnTo>
                    <a:pt x="8496" y="5760"/>
                  </a:lnTo>
                  <a:lnTo>
                    <a:pt x="8316" y="5682"/>
                  </a:lnTo>
                  <a:lnTo>
                    <a:pt x="8135" y="5605"/>
                  </a:lnTo>
                  <a:close/>
                  <a:moveTo>
                    <a:pt x="12912" y="7542"/>
                  </a:moveTo>
                  <a:lnTo>
                    <a:pt x="13016" y="7567"/>
                  </a:lnTo>
                  <a:lnTo>
                    <a:pt x="13119" y="7645"/>
                  </a:lnTo>
                  <a:lnTo>
                    <a:pt x="13197" y="7748"/>
                  </a:lnTo>
                  <a:lnTo>
                    <a:pt x="13222" y="7851"/>
                  </a:lnTo>
                  <a:lnTo>
                    <a:pt x="13197" y="7981"/>
                  </a:lnTo>
                  <a:lnTo>
                    <a:pt x="13119" y="8084"/>
                  </a:lnTo>
                  <a:lnTo>
                    <a:pt x="13016" y="8136"/>
                  </a:lnTo>
                  <a:lnTo>
                    <a:pt x="12912" y="8161"/>
                  </a:lnTo>
                  <a:lnTo>
                    <a:pt x="12783" y="8136"/>
                  </a:lnTo>
                  <a:lnTo>
                    <a:pt x="12680" y="8084"/>
                  </a:lnTo>
                  <a:lnTo>
                    <a:pt x="12628" y="7981"/>
                  </a:lnTo>
                  <a:lnTo>
                    <a:pt x="12603" y="7851"/>
                  </a:lnTo>
                  <a:lnTo>
                    <a:pt x="12628" y="7748"/>
                  </a:lnTo>
                  <a:lnTo>
                    <a:pt x="12680" y="7645"/>
                  </a:lnTo>
                  <a:lnTo>
                    <a:pt x="12783" y="7567"/>
                  </a:lnTo>
                  <a:lnTo>
                    <a:pt x="12912" y="7542"/>
                  </a:lnTo>
                  <a:close/>
                  <a:moveTo>
                    <a:pt x="7825" y="9788"/>
                  </a:moveTo>
                  <a:lnTo>
                    <a:pt x="7954" y="9814"/>
                  </a:lnTo>
                  <a:lnTo>
                    <a:pt x="8032" y="9892"/>
                  </a:lnTo>
                  <a:lnTo>
                    <a:pt x="8109" y="9969"/>
                  </a:lnTo>
                  <a:lnTo>
                    <a:pt x="8135" y="10098"/>
                  </a:lnTo>
                  <a:lnTo>
                    <a:pt x="8135" y="10718"/>
                  </a:lnTo>
                  <a:lnTo>
                    <a:pt x="8109" y="10821"/>
                  </a:lnTo>
                  <a:lnTo>
                    <a:pt x="8032" y="10925"/>
                  </a:lnTo>
                  <a:lnTo>
                    <a:pt x="7954" y="11002"/>
                  </a:lnTo>
                  <a:lnTo>
                    <a:pt x="7825" y="11028"/>
                  </a:lnTo>
                  <a:lnTo>
                    <a:pt x="7696" y="11002"/>
                  </a:lnTo>
                  <a:lnTo>
                    <a:pt x="7618" y="10925"/>
                  </a:lnTo>
                  <a:lnTo>
                    <a:pt x="7541" y="10821"/>
                  </a:lnTo>
                  <a:lnTo>
                    <a:pt x="7515" y="10718"/>
                  </a:lnTo>
                  <a:lnTo>
                    <a:pt x="7515" y="10098"/>
                  </a:lnTo>
                  <a:lnTo>
                    <a:pt x="7541" y="9969"/>
                  </a:lnTo>
                  <a:lnTo>
                    <a:pt x="7618" y="9892"/>
                  </a:lnTo>
                  <a:lnTo>
                    <a:pt x="7696" y="9814"/>
                  </a:lnTo>
                  <a:lnTo>
                    <a:pt x="7825" y="9788"/>
                  </a:lnTo>
                  <a:close/>
                  <a:moveTo>
                    <a:pt x="7205" y="1"/>
                  </a:moveTo>
                  <a:lnTo>
                    <a:pt x="7102" y="27"/>
                  </a:lnTo>
                  <a:lnTo>
                    <a:pt x="6999" y="78"/>
                  </a:lnTo>
                  <a:lnTo>
                    <a:pt x="6921" y="182"/>
                  </a:lnTo>
                  <a:lnTo>
                    <a:pt x="6895" y="311"/>
                  </a:lnTo>
                  <a:lnTo>
                    <a:pt x="6895" y="1085"/>
                  </a:lnTo>
                  <a:lnTo>
                    <a:pt x="3564" y="646"/>
                  </a:lnTo>
                  <a:lnTo>
                    <a:pt x="3435" y="646"/>
                  </a:lnTo>
                  <a:lnTo>
                    <a:pt x="3331" y="698"/>
                  </a:lnTo>
                  <a:lnTo>
                    <a:pt x="3254" y="801"/>
                  </a:lnTo>
                  <a:lnTo>
                    <a:pt x="3228" y="905"/>
                  </a:lnTo>
                  <a:lnTo>
                    <a:pt x="3228" y="1034"/>
                  </a:lnTo>
                  <a:lnTo>
                    <a:pt x="3280" y="1137"/>
                  </a:lnTo>
                  <a:lnTo>
                    <a:pt x="3357" y="1215"/>
                  </a:lnTo>
                  <a:lnTo>
                    <a:pt x="3486" y="1266"/>
                  </a:lnTo>
                  <a:lnTo>
                    <a:pt x="5501" y="1524"/>
                  </a:lnTo>
                  <a:lnTo>
                    <a:pt x="258" y="2222"/>
                  </a:lnTo>
                  <a:lnTo>
                    <a:pt x="129" y="2273"/>
                  </a:lnTo>
                  <a:lnTo>
                    <a:pt x="52" y="2351"/>
                  </a:lnTo>
                  <a:lnTo>
                    <a:pt x="0" y="2454"/>
                  </a:lnTo>
                  <a:lnTo>
                    <a:pt x="0" y="2557"/>
                  </a:lnTo>
                  <a:lnTo>
                    <a:pt x="26" y="2687"/>
                  </a:lnTo>
                  <a:lnTo>
                    <a:pt x="78" y="2764"/>
                  </a:lnTo>
                  <a:lnTo>
                    <a:pt x="181" y="2816"/>
                  </a:lnTo>
                  <a:lnTo>
                    <a:pt x="284" y="2842"/>
                  </a:lnTo>
                  <a:lnTo>
                    <a:pt x="336" y="2842"/>
                  </a:lnTo>
                  <a:lnTo>
                    <a:pt x="6895" y="1964"/>
                  </a:lnTo>
                  <a:lnTo>
                    <a:pt x="6895" y="2454"/>
                  </a:lnTo>
                  <a:lnTo>
                    <a:pt x="6327" y="2454"/>
                  </a:lnTo>
                  <a:lnTo>
                    <a:pt x="6069" y="2532"/>
                  </a:lnTo>
                  <a:lnTo>
                    <a:pt x="5836" y="2635"/>
                  </a:lnTo>
                  <a:lnTo>
                    <a:pt x="5630" y="2790"/>
                  </a:lnTo>
                  <a:lnTo>
                    <a:pt x="5449" y="2971"/>
                  </a:lnTo>
                  <a:lnTo>
                    <a:pt x="5294" y="3177"/>
                  </a:lnTo>
                  <a:lnTo>
                    <a:pt x="5165" y="3410"/>
                  </a:lnTo>
                  <a:lnTo>
                    <a:pt x="5088" y="3668"/>
                  </a:lnTo>
                  <a:lnTo>
                    <a:pt x="4700" y="3668"/>
                  </a:lnTo>
                  <a:lnTo>
                    <a:pt x="4519" y="3694"/>
                  </a:lnTo>
                  <a:lnTo>
                    <a:pt x="4339" y="3745"/>
                  </a:lnTo>
                  <a:lnTo>
                    <a:pt x="4158" y="3823"/>
                  </a:lnTo>
                  <a:lnTo>
                    <a:pt x="4029" y="3952"/>
                  </a:lnTo>
                  <a:lnTo>
                    <a:pt x="3900" y="4107"/>
                  </a:lnTo>
                  <a:lnTo>
                    <a:pt x="3822" y="4262"/>
                  </a:lnTo>
                  <a:lnTo>
                    <a:pt x="3770" y="4443"/>
                  </a:lnTo>
                  <a:lnTo>
                    <a:pt x="3745" y="4649"/>
                  </a:lnTo>
                  <a:lnTo>
                    <a:pt x="3745" y="4985"/>
                  </a:lnTo>
                  <a:lnTo>
                    <a:pt x="1524" y="4985"/>
                  </a:lnTo>
                  <a:lnTo>
                    <a:pt x="1343" y="5011"/>
                  </a:lnTo>
                  <a:lnTo>
                    <a:pt x="1162" y="5062"/>
                  </a:lnTo>
                  <a:lnTo>
                    <a:pt x="1007" y="5140"/>
                  </a:lnTo>
                  <a:lnTo>
                    <a:pt x="878" y="5269"/>
                  </a:lnTo>
                  <a:lnTo>
                    <a:pt x="749" y="5398"/>
                  </a:lnTo>
                  <a:lnTo>
                    <a:pt x="672" y="5553"/>
                  </a:lnTo>
                  <a:lnTo>
                    <a:pt x="620" y="5734"/>
                  </a:lnTo>
                  <a:lnTo>
                    <a:pt x="594" y="5915"/>
                  </a:lnTo>
                  <a:lnTo>
                    <a:pt x="620" y="6095"/>
                  </a:lnTo>
                  <a:lnTo>
                    <a:pt x="672" y="6276"/>
                  </a:lnTo>
                  <a:lnTo>
                    <a:pt x="749" y="6431"/>
                  </a:lnTo>
                  <a:lnTo>
                    <a:pt x="878" y="6560"/>
                  </a:lnTo>
                  <a:lnTo>
                    <a:pt x="1007" y="6664"/>
                  </a:lnTo>
                  <a:lnTo>
                    <a:pt x="1162" y="6767"/>
                  </a:lnTo>
                  <a:lnTo>
                    <a:pt x="1343" y="6819"/>
                  </a:lnTo>
                  <a:lnTo>
                    <a:pt x="2428" y="6819"/>
                  </a:lnTo>
                  <a:lnTo>
                    <a:pt x="2428" y="6999"/>
                  </a:lnTo>
                  <a:lnTo>
                    <a:pt x="2298" y="7051"/>
                  </a:lnTo>
                  <a:lnTo>
                    <a:pt x="2195" y="7128"/>
                  </a:lnTo>
                  <a:lnTo>
                    <a:pt x="2092" y="7206"/>
                  </a:lnTo>
                  <a:lnTo>
                    <a:pt x="1989" y="7309"/>
                  </a:lnTo>
                  <a:lnTo>
                    <a:pt x="1911" y="7438"/>
                  </a:lnTo>
                  <a:lnTo>
                    <a:pt x="1859" y="7567"/>
                  </a:lnTo>
                  <a:lnTo>
                    <a:pt x="1834" y="7722"/>
                  </a:lnTo>
                  <a:lnTo>
                    <a:pt x="1834" y="7851"/>
                  </a:lnTo>
                  <a:lnTo>
                    <a:pt x="1834" y="8032"/>
                  </a:lnTo>
                  <a:lnTo>
                    <a:pt x="1885" y="8213"/>
                  </a:lnTo>
                  <a:lnTo>
                    <a:pt x="1989" y="8368"/>
                  </a:lnTo>
                  <a:lnTo>
                    <a:pt x="2092" y="8497"/>
                  </a:lnTo>
                  <a:lnTo>
                    <a:pt x="2221" y="8626"/>
                  </a:lnTo>
                  <a:lnTo>
                    <a:pt x="2376" y="8704"/>
                  </a:lnTo>
                  <a:lnTo>
                    <a:pt x="2557" y="8755"/>
                  </a:lnTo>
                  <a:lnTo>
                    <a:pt x="2738" y="8781"/>
                  </a:lnTo>
                  <a:lnTo>
                    <a:pt x="2918" y="8755"/>
                  </a:lnTo>
                  <a:lnTo>
                    <a:pt x="3099" y="8704"/>
                  </a:lnTo>
                  <a:lnTo>
                    <a:pt x="3254" y="8626"/>
                  </a:lnTo>
                  <a:lnTo>
                    <a:pt x="3383" y="8497"/>
                  </a:lnTo>
                  <a:lnTo>
                    <a:pt x="3512" y="8368"/>
                  </a:lnTo>
                  <a:lnTo>
                    <a:pt x="3590" y="8213"/>
                  </a:lnTo>
                  <a:lnTo>
                    <a:pt x="3641" y="8032"/>
                  </a:lnTo>
                  <a:lnTo>
                    <a:pt x="3667" y="7851"/>
                  </a:lnTo>
                  <a:lnTo>
                    <a:pt x="3641" y="7722"/>
                  </a:lnTo>
                  <a:lnTo>
                    <a:pt x="3616" y="7567"/>
                  </a:lnTo>
                  <a:lnTo>
                    <a:pt x="3564" y="7438"/>
                  </a:lnTo>
                  <a:lnTo>
                    <a:pt x="3486" y="7309"/>
                  </a:lnTo>
                  <a:lnTo>
                    <a:pt x="3409" y="7206"/>
                  </a:lnTo>
                  <a:lnTo>
                    <a:pt x="3280" y="7128"/>
                  </a:lnTo>
                  <a:lnTo>
                    <a:pt x="3177" y="7051"/>
                  </a:lnTo>
                  <a:lnTo>
                    <a:pt x="3047" y="6999"/>
                  </a:lnTo>
                  <a:lnTo>
                    <a:pt x="3047" y="6819"/>
                  </a:lnTo>
                  <a:lnTo>
                    <a:pt x="4158" y="6819"/>
                  </a:lnTo>
                  <a:lnTo>
                    <a:pt x="4158" y="7025"/>
                  </a:lnTo>
                  <a:lnTo>
                    <a:pt x="4184" y="7232"/>
                  </a:lnTo>
                  <a:lnTo>
                    <a:pt x="4235" y="7412"/>
                  </a:lnTo>
                  <a:lnTo>
                    <a:pt x="4313" y="7593"/>
                  </a:lnTo>
                  <a:lnTo>
                    <a:pt x="4390" y="7748"/>
                  </a:lnTo>
                  <a:lnTo>
                    <a:pt x="4494" y="7929"/>
                  </a:lnTo>
                  <a:lnTo>
                    <a:pt x="4623" y="8058"/>
                  </a:lnTo>
                  <a:lnTo>
                    <a:pt x="4752" y="8213"/>
                  </a:lnTo>
                  <a:lnTo>
                    <a:pt x="4881" y="8342"/>
                  </a:lnTo>
                  <a:lnTo>
                    <a:pt x="5036" y="8445"/>
                  </a:lnTo>
                  <a:lnTo>
                    <a:pt x="5191" y="8549"/>
                  </a:lnTo>
                  <a:lnTo>
                    <a:pt x="5372" y="8626"/>
                  </a:lnTo>
                  <a:lnTo>
                    <a:pt x="5552" y="8678"/>
                  </a:lnTo>
                  <a:lnTo>
                    <a:pt x="5733" y="8730"/>
                  </a:lnTo>
                  <a:lnTo>
                    <a:pt x="5940" y="8755"/>
                  </a:lnTo>
                  <a:lnTo>
                    <a:pt x="6121" y="8781"/>
                  </a:lnTo>
                  <a:lnTo>
                    <a:pt x="7515" y="8781"/>
                  </a:lnTo>
                  <a:lnTo>
                    <a:pt x="7515" y="9220"/>
                  </a:lnTo>
                  <a:lnTo>
                    <a:pt x="7386" y="9298"/>
                  </a:lnTo>
                  <a:lnTo>
                    <a:pt x="7283" y="9375"/>
                  </a:lnTo>
                  <a:lnTo>
                    <a:pt x="7154" y="9453"/>
                  </a:lnTo>
                  <a:lnTo>
                    <a:pt x="7076" y="9556"/>
                  </a:lnTo>
                  <a:lnTo>
                    <a:pt x="6999" y="9685"/>
                  </a:lnTo>
                  <a:lnTo>
                    <a:pt x="6947" y="9814"/>
                  </a:lnTo>
                  <a:lnTo>
                    <a:pt x="6921" y="9943"/>
                  </a:lnTo>
                  <a:lnTo>
                    <a:pt x="6895" y="10098"/>
                  </a:lnTo>
                  <a:lnTo>
                    <a:pt x="6895" y="10718"/>
                  </a:lnTo>
                  <a:lnTo>
                    <a:pt x="6921" y="10899"/>
                  </a:lnTo>
                  <a:lnTo>
                    <a:pt x="6973" y="11054"/>
                  </a:lnTo>
                  <a:lnTo>
                    <a:pt x="7050" y="11235"/>
                  </a:lnTo>
                  <a:lnTo>
                    <a:pt x="7179" y="11364"/>
                  </a:lnTo>
                  <a:lnTo>
                    <a:pt x="7308" y="11467"/>
                  </a:lnTo>
                  <a:lnTo>
                    <a:pt x="7463" y="11544"/>
                  </a:lnTo>
                  <a:lnTo>
                    <a:pt x="7644" y="11622"/>
                  </a:lnTo>
                  <a:lnTo>
                    <a:pt x="8006" y="11622"/>
                  </a:lnTo>
                  <a:lnTo>
                    <a:pt x="8187" y="11544"/>
                  </a:lnTo>
                  <a:lnTo>
                    <a:pt x="8341" y="11467"/>
                  </a:lnTo>
                  <a:lnTo>
                    <a:pt x="8471" y="11364"/>
                  </a:lnTo>
                  <a:lnTo>
                    <a:pt x="8574" y="11235"/>
                  </a:lnTo>
                  <a:lnTo>
                    <a:pt x="8677" y="11054"/>
                  </a:lnTo>
                  <a:lnTo>
                    <a:pt x="8729" y="10899"/>
                  </a:lnTo>
                  <a:lnTo>
                    <a:pt x="8729" y="10718"/>
                  </a:lnTo>
                  <a:lnTo>
                    <a:pt x="8729" y="10098"/>
                  </a:lnTo>
                  <a:lnTo>
                    <a:pt x="8729" y="9943"/>
                  </a:lnTo>
                  <a:lnTo>
                    <a:pt x="8703" y="9814"/>
                  </a:lnTo>
                  <a:lnTo>
                    <a:pt x="8651" y="9685"/>
                  </a:lnTo>
                  <a:lnTo>
                    <a:pt x="8574" y="9556"/>
                  </a:lnTo>
                  <a:lnTo>
                    <a:pt x="8471" y="9453"/>
                  </a:lnTo>
                  <a:lnTo>
                    <a:pt x="8367" y="9375"/>
                  </a:lnTo>
                  <a:lnTo>
                    <a:pt x="8264" y="9298"/>
                  </a:lnTo>
                  <a:lnTo>
                    <a:pt x="8135" y="9220"/>
                  </a:lnTo>
                  <a:lnTo>
                    <a:pt x="8135" y="8781"/>
                  </a:lnTo>
                  <a:lnTo>
                    <a:pt x="9504" y="8781"/>
                  </a:lnTo>
                  <a:lnTo>
                    <a:pt x="9710" y="8755"/>
                  </a:lnTo>
                  <a:lnTo>
                    <a:pt x="9917" y="8730"/>
                  </a:lnTo>
                  <a:lnTo>
                    <a:pt x="10098" y="8678"/>
                  </a:lnTo>
                  <a:lnTo>
                    <a:pt x="10278" y="8626"/>
                  </a:lnTo>
                  <a:lnTo>
                    <a:pt x="10459" y="8549"/>
                  </a:lnTo>
                  <a:lnTo>
                    <a:pt x="10614" y="8445"/>
                  </a:lnTo>
                  <a:lnTo>
                    <a:pt x="10769" y="8342"/>
                  </a:lnTo>
                  <a:lnTo>
                    <a:pt x="10898" y="8213"/>
                  </a:lnTo>
                  <a:lnTo>
                    <a:pt x="11027" y="8058"/>
                  </a:lnTo>
                  <a:lnTo>
                    <a:pt x="11156" y="7929"/>
                  </a:lnTo>
                  <a:lnTo>
                    <a:pt x="11234" y="7748"/>
                  </a:lnTo>
                  <a:lnTo>
                    <a:pt x="11337" y="7593"/>
                  </a:lnTo>
                  <a:lnTo>
                    <a:pt x="11389" y="7412"/>
                  </a:lnTo>
                  <a:lnTo>
                    <a:pt x="11440" y="7232"/>
                  </a:lnTo>
                  <a:lnTo>
                    <a:pt x="11492" y="7025"/>
                  </a:lnTo>
                  <a:lnTo>
                    <a:pt x="11492" y="6819"/>
                  </a:lnTo>
                  <a:lnTo>
                    <a:pt x="12603" y="6819"/>
                  </a:lnTo>
                  <a:lnTo>
                    <a:pt x="12603" y="6999"/>
                  </a:lnTo>
                  <a:lnTo>
                    <a:pt x="12473" y="7051"/>
                  </a:lnTo>
                  <a:lnTo>
                    <a:pt x="12344" y="7128"/>
                  </a:lnTo>
                  <a:lnTo>
                    <a:pt x="12241" y="7206"/>
                  </a:lnTo>
                  <a:lnTo>
                    <a:pt x="12164" y="7309"/>
                  </a:lnTo>
                  <a:lnTo>
                    <a:pt x="12086" y="7438"/>
                  </a:lnTo>
                  <a:lnTo>
                    <a:pt x="12034" y="7567"/>
                  </a:lnTo>
                  <a:lnTo>
                    <a:pt x="12009" y="7722"/>
                  </a:lnTo>
                  <a:lnTo>
                    <a:pt x="11983" y="7851"/>
                  </a:lnTo>
                  <a:lnTo>
                    <a:pt x="12009" y="8032"/>
                  </a:lnTo>
                  <a:lnTo>
                    <a:pt x="12060" y="8213"/>
                  </a:lnTo>
                  <a:lnTo>
                    <a:pt x="12138" y="8368"/>
                  </a:lnTo>
                  <a:lnTo>
                    <a:pt x="12267" y="8497"/>
                  </a:lnTo>
                  <a:lnTo>
                    <a:pt x="12396" y="8626"/>
                  </a:lnTo>
                  <a:lnTo>
                    <a:pt x="12551" y="8704"/>
                  </a:lnTo>
                  <a:lnTo>
                    <a:pt x="12732" y="8755"/>
                  </a:lnTo>
                  <a:lnTo>
                    <a:pt x="12912" y="8781"/>
                  </a:lnTo>
                  <a:lnTo>
                    <a:pt x="13093" y="8755"/>
                  </a:lnTo>
                  <a:lnTo>
                    <a:pt x="13274" y="8704"/>
                  </a:lnTo>
                  <a:lnTo>
                    <a:pt x="13429" y="8626"/>
                  </a:lnTo>
                  <a:lnTo>
                    <a:pt x="13558" y="8497"/>
                  </a:lnTo>
                  <a:lnTo>
                    <a:pt x="13661" y="8368"/>
                  </a:lnTo>
                  <a:lnTo>
                    <a:pt x="13765" y="8213"/>
                  </a:lnTo>
                  <a:lnTo>
                    <a:pt x="13816" y="8032"/>
                  </a:lnTo>
                  <a:lnTo>
                    <a:pt x="13816" y="7851"/>
                  </a:lnTo>
                  <a:lnTo>
                    <a:pt x="13816" y="7722"/>
                  </a:lnTo>
                  <a:lnTo>
                    <a:pt x="13790" y="7567"/>
                  </a:lnTo>
                  <a:lnTo>
                    <a:pt x="13713" y="7438"/>
                  </a:lnTo>
                  <a:lnTo>
                    <a:pt x="13661" y="7309"/>
                  </a:lnTo>
                  <a:lnTo>
                    <a:pt x="13558" y="7206"/>
                  </a:lnTo>
                  <a:lnTo>
                    <a:pt x="13455" y="7128"/>
                  </a:lnTo>
                  <a:lnTo>
                    <a:pt x="13351" y="7051"/>
                  </a:lnTo>
                  <a:lnTo>
                    <a:pt x="13222" y="6999"/>
                  </a:lnTo>
                  <a:lnTo>
                    <a:pt x="13222" y="6819"/>
                  </a:lnTo>
                  <a:lnTo>
                    <a:pt x="14307" y="6819"/>
                  </a:lnTo>
                  <a:lnTo>
                    <a:pt x="14488" y="6767"/>
                  </a:lnTo>
                  <a:lnTo>
                    <a:pt x="14643" y="6664"/>
                  </a:lnTo>
                  <a:lnTo>
                    <a:pt x="14772" y="6560"/>
                  </a:lnTo>
                  <a:lnTo>
                    <a:pt x="14901" y="6431"/>
                  </a:lnTo>
                  <a:lnTo>
                    <a:pt x="14978" y="6276"/>
                  </a:lnTo>
                  <a:lnTo>
                    <a:pt x="15030" y="6095"/>
                  </a:lnTo>
                  <a:lnTo>
                    <a:pt x="15056" y="5915"/>
                  </a:lnTo>
                  <a:lnTo>
                    <a:pt x="15030" y="5734"/>
                  </a:lnTo>
                  <a:lnTo>
                    <a:pt x="14978" y="5553"/>
                  </a:lnTo>
                  <a:lnTo>
                    <a:pt x="14901" y="5398"/>
                  </a:lnTo>
                  <a:lnTo>
                    <a:pt x="14772" y="5269"/>
                  </a:lnTo>
                  <a:lnTo>
                    <a:pt x="14643" y="5140"/>
                  </a:lnTo>
                  <a:lnTo>
                    <a:pt x="14488" y="5062"/>
                  </a:lnTo>
                  <a:lnTo>
                    <a:pt x="14307" y="5011"/>
                  </a:lnTo>
                  <a:lnTo>
                    <a:pt x="14126" y="4985"/>
                  </a:lnTo>
                  <a:lnTo>
                    <a:pt x="11905" y="4985"/>
                  </a:lnTo>
                  <a:lnTo>
                    <a:pt x="11905" y="4649"/>
                  </a:lnTo>
                  <a:lnTo>
                    <a:pt x="11879" y="4443"/>
                  </a:lnTo>
                  <a:lnTo>
                    <a:pt x="11828" y="4262"/>
                  </a:lnTo>
                  <a:lnTo>
                    <a:pt x="11750" y="4107"/>
                  </a:lnTo>
                  <a:lnTo>
                    <a:pt x="11621" y="3952"/>
                  </a:lnTo>
                  <a:lnTo>
                    <a:pt x="11466" y="3823"/>
                  </a:lnTo>
                  <a:lnTo>
                    <a:pt x="11311" y="3745"/>
                  </a:lnTo>
                  <a:lnTo>
                    <a:pt x="11131" y="3694"/>
                  </a:lnTo>
                  <a:lnTo>
                    <a:pt x="10924" y="3668"/>
                  </a:lnTo>
                  <a:lnTo>
                    <a:pt x="10537" y="3668"/>
                  </a:lnTo>
                  <a:lnTo>
                    <a:pt x="10485" y="3410"/>
                  </a:lnTo>
                  <a:lnTo>
                    <a:pt x="10356" y="3177"/>
                  </a:lnTo>
                  <a:lnTo>
                    <a:pt x="10201" y="2971"/>
                  </a:lnTo>
                  <a:lnTo>
                    <a:pt x="10020" y="2790"/>
                  </a:lnTo>
                  <a:lnTo>
                    <a:pt x="9813" y="2635"/>
                  </a:lnTo>
                  <a:lnTo>
                    <a:pt x="9581" y="2532"/>
                  </a:lnTo>
                  <a:lnTo>
                    <a:pt x="9323" y="2454"/>
                  </a:lnTo>
                  <a:lnTo>
                    <a:pt x="8729" y="2454"/>
                  </a:lnTo>
                  <a:lnTo>
                    <a:pt x="8729" y="1964"/>
                  </a:lnTo>
                  <a:lnTo>
                    <a:pt x="15314" y="2842"/>
                  </a:lnTo>
                  <a:lnTo>
                    <a:pt x="15366" y="2842"/>
                  </a:lnTo>
                  <a:lnTo>
                    <a:pt x="15469" y="2816"/>
                  </a:lnTo>
                  <a:lnTo>
                    <a:pt x="15547" y="2764"/>
                  </a:lnTo>
                  <a:lnTo>
                    <a:pt x="15624" y="2687"/>
                  </a:lnTo>
                  <a:lnTo>
                    <a:pt x="15650" y="2557"/>
                  </a:lnTo>
                  <a:lnTo>
                    <a:pt x="15650" y="2454"/>
                  </a:lnTo>
                  <a:lnTo>
                    <a:pt x="15598" y="2351"/>
                  </a:lnTo>
                  <a:lnTo>
                    <a:pt x="15521" y="2273"/>
                  </a:lnTo>
                  <a:lnTo>
                    <a:pt x="15392" y="2222"/>
                  </a:lnTo>
                  <a:lnTo>
                    <a:pt x="10149" y="1524"/>
                  </a:lnTo>
                  <a:lnTo>
                    <a:pt x="12164" y="1266"/>
                  </a:lnTo>
                  <a:lnTo>
                    <a:pt x="12267" y="1215"/>
                  </a:lnTo>
                  <a:lnTo>
                    <a:pt x="12370" y="1137"/>
                  </a:lnTo>
                  <a:lnTo>
                    <a:pt x="12422" y="1034"/>
                  </a:lnTo>
                  <a:lnTo>
                    <a:pt x="12422" y="905"/>
                  </a:lnTo>
                  <a:lnTo>
                    <a:pt x="12396" y="801"/>
                  </a:lnTo>
                  <a:lnTo>
                    <a:pt x="12318" y="698"/>
                  </a:lnTo>
                  <a:lnTo>
                    <a:pt x="12215" y="646"/>
                  </a:lnTo>
                  <a:lnTo>
                    <a:pt x="12086" y="646"/>
                  </a:lnTo>
                  <a:lnTo>
                    <a:pt x="8729" y="1085"/>
                  </a:lnTo>
                  <a:lnTo>
                    <a:pt x="8729" y="311"/>
                  </a:lnTo>
                  <a:lnTo>
                    <a:pt x="8729" y="182"/>
                  </a:lnTo>
                  <a:lnTo>
                    <a:pt x="8651" y="78"/>
                  </a:lnTo>
                  <a:lnTo>
                    <a:pt x="8548" y="27"/>
                  </a:lnTo>
                  <a:lnTo>
                    <a:pt x="844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71"/>
            <p:cNvSpPr/>
            <p:nvPr/>
          </p:nvSpPr>
          <p:spPr>
            <a:xfrm>
              <a:off x="1035450" y="2722550"/>
              <a:ext cx="14875" cy="15525"/>
            </a:xfrm>
            <a:custGeom>
              <a:rect b="b" l="l" r="r" t="t"/>
              <a:pathLst>
                <a:path extrusionOk="0" h="621" w="595">
                  <a:moveTo>
                    <a:pt x="233" y="1"/>
                  </a:moveTo>
                  <a:lnTo>
                    <a:pt x="130" y="52"/>
                  </a:lnTo>
                  <a:lnTo>
                    <a:pt x="52" y="130"/>
                  </a:lnTo>
                  <a:lnTo>
                    <a:pt x="0" y="259"/>
                  </a:lnTo>
                  <a:lnTo>
                    <a:pt x="0" y="362"/>
                  </a:lnTo>
                  <a:lnTo>
                    <a:pt x="52" y="466"/>
                  </a:lnTo>
                  <a:lnTo>
                    <a:pt x="130" y="569"/>
                  </a:lnTo>
                  <a:lnTo>
                    <a:pt x="233" y="595"/>
                  </a:lnTo>
                  <a:lnTo>
                    <a:pt x="310" y="620"/>
                  </a:lnTo>
                  <a:lnTo>
                    <a:pt x="414" y="595"/>
                  </a:lnTo>
                  <a:lnTo>
                    <a:pt x="491" y="543"/>
                  </a:lnTo>
                  <a:lnTo>
                    <a:pt x="569" y="466"/>
                  </a:lnTo>
                  <a:lnTo>
                    <a:pt x="594" y="362"/>
                  </a:lnTo>
                  <a:lnTo>
                    <a:pt x="594" y="233"/>
                  </a:lnTo>
                  <a:lnTo>
                    <a:pt x="543" y="130"/>
                  </a:lnTo>
                  <a:lnTo>
                    <a:pt x="465" y="52"/>
                  </a:lnTo>
                  <a:lnTo>
                    <a:pt x="3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71"/>
            <p:cNvSpPr/>
            <p:nvPr/>
          </p:nvSpPr>
          <p:spPr>
            <a:xfrm>
              <a:off x="1352450" y="2716100"/>
              <a:ext cx="27775" cy="17450"/>
            </a:xfrm>
            <a:custGeom>
              <a:rect b="b" l="l" r="r" t="t"/>
              <a:pathLst>
                <a:path extrusionOk="0" h="698" w="1111">
                  <a:moveTo>
                    <a:pt x="775" y="0"/>
                  </a:moveTo>
                  <a:lnTo>
                    <a:pt x="284" y="78"/>
                  </a:lnTo>
                  <a:lnTo>
                    <a:pt x="155" y="104"/>
                  </a:lnTo>
                  <a:lnTo>
                    <a:pt x="78" y="181"/>
                  </a:lnTo>
                  <a:lnTo>
                    <a:pt x="26" y="310"/>
                  </a:lnTo>
                  <a:lnTo>
                    <a:pt x="0" y="414"/>
                  </a:lnTo>
                  <a:lnTo>
                    <a:pt x="52" y="517"/>
                  </a:lnTo>
                  <a:lnTo>
                    <a:pt x="104" y="620"/>
                  </a:lnTo>
                  <a:lnTo>
                    <a:pt x="207" y="672"/>
                  </a:lnTo>
                  <a:lnTo>
                    <a:pt x="310" y="698"/>
                  </a:lnTo>
                  <a:lnTo>
                    <a:pt x="362" y="672"/>
                  </a:lnTo>
                  <a:lnTo>
                    <a:pt x="853" y="620"/>
                  </a:lnTo>
                  <a:lnTo>
                    <a:pt x="982" y="569"/>
                  </a:lnTo>
                  <a:lnTo>
                    <a:pt x="1059" y="491"/>
                  </a:lnTo>
                  <a:lnTo>
                    <a:pt x="1111" y="388"/>
                  </a:lnTo>
                  <a:lnTo>
                    <a:pt x="1111" y="259"/>
                  </a:lnTo>
                  <a:lnTo>
                    <a:pt x="1085" y="155"/>
                  </a:lnTo>
                  <a:lnTo>
                    <a:pt x="1008" y="78"/>
                  </a:lnTo>
                  <a:lnTo>
                    <a:pt x="904" y="26"/>
                  </a:lnTo>
                  <a:lnTo>
                    <a:pt x="77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71"/>
            <p:cNvSpPr/>
            <p:nvPr/>
          </p:nvSpPr>
          <p:spPr>
            <a:xfrm>
              <a:off x="1318875" y="2722550"/>
              <a:ext cx="14875" cy="15525"/>
            </a:xfrm>
            <a:custGeom>
              <a:rect b="b" l="l" r="r" t="t"/>
              <a:pathLst>
                <a:path extrusionOk="0" h="621" w="595">
                  <a:moveTo>
                    <a:pt x="233" y="1"/>
                  </a:moveTo>
                  <a:lnTo>
                    <a:pt x="130" y="52"/>
                  </a:lnTo>
                  <a:lnTo>
                    <a:pt x="52" y="130"/>
                  </a:lnTo>
                  <a:lnTo>
                    <a:pt x="1" y="233"/>
                  </a:lnTo>
                  <a:lnTo>
                    <a:pt x="1" y="362"/>
                  </a:lnTo>
                  <a:lnTo>
                    <a:pt x="26" y="466"/>
                  </a:lnTo>
                  <a:lnTo>
                    <a:pt x="104" y="543"/>
                  </a:lnTo>
                  <a:lnTo>
                    <a:pt x="181" y="595"/>
                  </a:lnTo>
                  <a:lnTo>
                    <a:pt x="285" y="620"/>
                  </a:lnTo>
                  <a:lnTo>
                    <a:pt x="362" y="595"/>
                  </a:lnTo>
                  <a:lnTo>
                    <a:pt x="465" y="569"/>
                  </a:lnTo>
                  <a:lnTo>
                    <a:pt x="543" y="466"/>
                  </a:lnTo>
                  <a:lnTo>
                    <a:pt x="594" y="362"/>
                  </a:lnTo>
                  <a:lnTo>
                    <a:pt x="594" y="259"/>
                  </a:lnTo>
                  <a:lnTo>
                    <a:pt x="543" y="130"/>
                  </a:lnTo>
                  <a:lnTo>
                    <a:pt x="465" y="52"/>
                  </a:lnTo>
                  <a:lnTo>
                    <a:pt x="36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78" name="Google Shape;2478;p71" title="IMG_20250507_164703_107.jpg"/>
          <p:cNvPicPr preferRelativeResize="0"/>
          <p:nvPr/>
        </p:nvPicPr>
        <p:blipFill>
          <a:blip r:embed="rId3">
            <a:alphaModFix/>
          </a:blip>
          <a:stretch>
            <a:fillRect/>
          </a:stretch>
        </p:blipFill>
        <p:spPr>
          <a:xfrm>
            <a:off x="7300" y="119225"/>
            <a:ext cx="3086100" cy="4644725"/>
          </a:xfrm>
          <a:prstGeom prst="rect">
            <a:avLst/>
          </a:prstGeom>
          <a:noFill/>
          <a:ln>
            <a:noFill/>
          </a:ln>
        </p:spPr>
      </p:pic>
      <p:pic>
        <p:nvPicPr>
          <p:cNvPr id="2479" name="Google Shape;2479;p71" title="IMG-40df40ad1aa70b6022b6f5b29e00b219-V.jpg"/>
          <p:cNvPicPr preferRelativeResize="0"/>
          <p:nvPr/>
        </p:nvPicPr>
        <p:blipFill>
          <a:blip r:embed="rId4">
            <a:alphaModFix/>
          </a:blip>
          <a:stretch>
            <a:fillRect/>
          </a:stretch>
        </p:blipFill>
        <p:spPr>
          <a:xfrm>
            <a:off x="3094075" y="175138"/>
            <a:ext cx="5463100" cy="4532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453"/>
                                        </p:tgtEl>
                                        <p:attrNameLst>
                                          <p:attrName>style.visibility</p:attrName>
                                        </p:attrNameLst>
                                      </p:cBhvr>
                                      <p:to>
                                        <p:strVal val="visible"/>
                                      </p:to>
                                    </p:set>
                                    <p:animEffect filter="fade" transition="in">
                                      <p:cBhvr>
                                        <p:cTn dur="1000"/>
                                        <p:tgtEl>
                                          <p:spTgt spid="2453"/>
                                        </p:tgtEl>
                                      </p:cBhvr>
                                    </p:animEffect>
                                  </p:childTnLst>
                                </p:cTn>
                              </p:par>
                              <p:par>
                                <p:cTn fill="hold" nodeType="withEffect" presetClass="entr" presetID="10" presetSubtype="0">
                                  <p:stCondLst>
                                    <p:cond delay="0"/>
                                  </p:stCondLst>
                                  <p:childTnLst>
                                    <p:set>
                                      <p:cBhvr>
                                        <p:cTn dur="1" fill="hold">
                                          <p:stCondLst>
                                            <p:cond delay="0"/>
                                          </p:stCondLst>
                                        </p:cTn>
                                        <p:tgtEl>
                                          <p:spTgt spid="2458"/>
                                        </p:tgtEl>
                                        <p:attrNameLst>
                                          <p:attrName>style.visibility</p:attrName>
                                        </p:attrNameLst>
                                      </p:cBhvr>
                                      <p:to>
                                        <p:strVal val="visible"/>
                                      </p:to>
                                    </p:set>
                                    <p:animEffect filter="fade" transition="in">
                                      <p:cBhvr>
                                        <p:cTn dur="1000"/>
                                        <p:tgtEl>
                                          <p:spTgt spid="2458"/>
                                        </p:tgtEl>
                                      </p:cBhvr>
                                    </p:animEffect>
                                  </p:childTnLst>
                                </p:cTn>
                              </p:par>
                              <p:par>
                                <p:cTn fill="hold" nodeType="withEffect" presetClass="entr" presetID="10" presetSubtype="0">
                                  <p:stCondLst>
                                    <p:cond delay="0"/>
                                  </p:stCondLst>
                                  <p:childTnLst>
                                    <p:set>
                                      <p:cBhvr>
                                        <p:cTn dur="1" fill="hold">
                                          <p:stCondLst>
                                            <p:cond delay="0"/>
                                          </p:stCondLst>
                                        </p:cTn>
                                        <p:tgtEl>
                                          <p:spTgt spid="2462"/>
                                        </p:tgtEl>
                                        <p:attrNameLst>
                                          <p:attrName>style.visibility</p:attrName>
                                        </p:attrNameLst>
                                      </p:cBhvr>
                                      <p:to>
                                        <p:strVal val="visible"/>
                                      </p:to>
                                    </p:set>
                                    <p:animEffect filter="fade" transition="in">
                                      <p:cBhvr>
                                        <p:cTn dur="1000"/>
                                        <p:tgtEl>
                                          <p:spTgt spid="2462"/>
                                        </p:tgtEl>
                                      </p:cBhvr>
                                    </p:animEffect>
                                  </p:childTnLst>
                                </p:cTn>
                              </p:par>
                              <p:par>
                                <p:cTn fill="hold" nodeType="withEffect" presetClass="entr" presetID="10" presetSubtype="0">
                                  <p:stCondLst>
                                    <p:cond delay="0"/>
                                  </p:stCondLst>
                                  <p:childTnLst>
                                    <p:set>
                                      <p:cBhvr>
                                        <p:cTn dur="1" fill="hold">
                                          <p:stCondLst>
                                            <p:cond delay="0"/>
                                          </p:stCondLst>
                                        </p:cTn>
                                        <p:tgtEl>
                                          <p:spTgt spid="2468"/>
                                        </p:tgtEl>
                                        <p:attrNameLst>
                                          <p:attrName>style.visibility</p:attrName>
                                        </p:attrNameLst>
                                      </p:cBhvr>
                                      <p:to>
                                        <p:strVal val="visible"/>
                                      </p:to>
                                    </p:set>
                                    <p:animEffect filter="fade" transition="in">
                                      <p:cBhvr>
                                        <p:cTn dur="1000"/>
                                        <p:tgtEl>
                                          <p:spTgt spid="2468"/>
                                        </p:tgtEl>
                                      </p:cBhvr>
                                    </p:animEffect>
                                  </p:childTnLst>
                                </p:cTn>
                              </p:par>
                              <p:par>
                                <p:cTn fill="hold" nodeType="withEffect" presetClass="entr" presetID="10" presetSubtype="0">
                                  <p:stCondLst>
                                    <p:cond delay="0"/>
                                  </p:stCondLst>
                                  <p:childTnLst>
                                    <p:set>
                                      <p:cBhvr>
                                        <p:cTn dur="1" fill="hold">
                                          <p:stCondLst>
                                            <p:cond delay="0"/>
                                          </p:stCondLst>
                                        </p:cTn>
                                        <p:tgtEl>
                                          <p:spTgt spid="2472"/>
                                        </p:tgtEl>
                                        <p:attrNameLst>
                                          <p:attrName>style.visibility</p:attrName>
                                        </p:attrNameLst>
                                      </p:cBhvr>
                                      <p:to>
                                        <p:strVal val="visible"/>
                                      </p:to>
                                    </p:set>
                                    <p:animEffect filter="fade" transition="in">
                                      <p:cBhvr>
                                        <p:cTn dur="1000"/>
                                        <p:tgtEl>
                                          <p:spTgt spid="24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3" name="Shape 2483"/>
        <p:cNvGrpSpPr/>
        <p:nvPr/>
      </p:nvGrpSpPr>
      <p:grpSpPr>
        <a:xfrm>
          <a:off x="0" y="0"/>
          <a:ext cx="0" cy="0"/>
          <a:chOff x="0" y="0"/>
          <a:chExt cx="0" cy="0"/>
        </a:xfrm>
      </p:grpSpPr>
      <p:sp>
        <p:nvSpPr>
          <p:cNvPr id="2484" name="Google Shape;2484;p72"/>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CHRONOLOGY OF EVENTS</a:t>
            </a:r>
            <a:endParaRPr/>
          </a:p>
        </p:txBody>
      </p:sp>
      <p:graphicFrame>
        <p:nvGraphicFramePr>
          <p:cNvPr id="2485" name="Google Shape;2485;p72"/>
          <p:cNvGraphicFramePr/>
          <p:nvPr/>
        </p:nvGraphicFramePr>
        <p:xfrm>
          <a:off x="613109" y="1357700"/>
          <a:ext cx="3000000" cy="3000000"/>
        </p:xfrm>
        <a:graphic>
          <a:graphicData uri="http://schemas.openxmlformats.org/drawingml/2006/table">
            <a:tbl>
              <a:tblPr>
                <a:noFill/>
                <a:tableStyleId>{7D921743-DFBB-494B-9E28-A5A5CF189CD4}</a:tableStyleId>
              </a:tblPr>
              <a:tblGrid>
                <a:gridCol w="1483600"/>
                <a:gridCol w="1429425"/>
                <a:gridCol w="1923250"/>
                <a:gridCol w="2880925"/>
              </a:tblGrid>
              <a:tr h="378850">
                <a:tc>
                  <a:txBody>
                    <a:bodyPr/>
                    <a:lstStyle/>
                    <a:p>
                      <a:pPr indent="0" lvl="0" marL="0" rtl="0" algn="r">
                        <a:spcBef>
                          <a:spcPts val="0"/>
                        </a:spcBef>
                        <a:spcAft>
                          <a:spcPts val="0"/>
                        </a:spcAft>
                        <a:buNone/>
                      </a:pPr>
                      <a:r>
                        <a:t/>
                      </a:r>
                      <a:endParaRPr b="1" sz="2400">
                        <a:solidFill>
                          <a:schemeClr val="accent6"/>
                        </a:solidFill>
                        <a:latin typeface="Rajdhani"/>
                        <a:ea typeface="Rajdhani"/>
                        <a:cs typeface="Rajdhani"/>
                        <a:sym typeface="Rajdhani"/>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TIME</a:t>
                      </a:r>
                      <a:endParaRPr b="1" sz="2400">
                        <a:solidFill>
                          <a:schemeClr val="accent6"/>
                        </a:solidFill>
                        <a:latin typeface="Rajdhani"/>
                        <a:ea typeface="Rajdhani"/>
                        <a:cs typeface="Rajdhani"/>
                        <a:sym typeface="Rajdhani"/>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chemeClr val="accent2">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OPERATION</a:t>
                      </a:r>
                      <a:endParaRPr b="1" sz="2400">
                        <a:solidFill>
                          <a:schemeClr val="accent6"/>
                        </a:solidFill>
                        <a:latin typeface="Rajdhani"/>
                        <a:ea typeface="Rajdhani"/>
                        <a:cs typeface="Rajdhani"/>
                        <a:sym typeface="Rajdhani"/>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chemeClr val="accent2">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DESCRIPTION</a:t>
                      </a:r>
                      <a:endParaRPr b="1" sz="2400">
                        <a:solidFill>
                          <a:schemeClr val="accent6"/>
                        </a:solidFill>
                        <a:latin typeface="Rajdhani"/>
                        <a:ea typeface="Rajdhani"/>
                        <a:cs typeface="Rajdhani"/>
                        <a:sym typeface="Rajdhani"/>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chemeClr val="accent2">
                          <a:alpha val="0"/>
                        </a:schemeClr>
                      </a:solidFill>
                      <a:prstDash val="solid"/>
                      <a:round/>
                      <a:headEnd len="sm" w="sm" type="none"/>
                      <a:tailEnd len="sm" w="sm" type="none"/>
                    </a:lnB>
                  </a:tcPr>
                </a:tc>
              </a:tr>
              <a:tr h="482675">
                <a:tc>
                  <a:txBody>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PHASE 1</a:t>
                      </a:r>
                      <a:endParaRPr b="1" sz="2400">
                        <a:solidFill>
                          <a:schemeClr val="accent6"/>
                        </a:solidFill>
                        <a:latin typeface="Rajdhani"/>
                        <a:ea typeface="Rajdhani"/>
                        <a:cs typeface="Rajdhani"/>
                        <a:sym typeface="Rajdhani"/>
                      </a:endParaRPr>
                    </a:p>
                  </a:txBody>
                  <a:tcPr marT="0" marB="0" marR="91425" marL="91425" anchor="ctr">
                    <a:lnL cap="flat" cmpd="sng" w="9525">
                      <a:solidFill>
                        <a:srgbClr val="9E9E9E">
                          <a:alpha val="0"/>
                        </a:srgbClr>
                      </a:solidFill>
                      <a:prstDash val="solid"/>
                      <a:round/>
                      <a:headEnd len="sm" w="sm" type="none"/>
                      <a:tailEnd len="sm" w="sm" type="none"/>
                    </a:lnL>
                    <a:lnR cap="flat" cmpd="sng" w="19050">
                      <a:solidFill>
                        <a:schemeClr val="accent2">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12 A.M.</a:t>
                      </a:r>
                      <a:endParaRPr sz="1600">
                        <a:solidFill>
                          <a:schemeClr val="dk2"/>
                        </a:solidFill>
                        <a:latin typeface="Assistant Medium"/>
                        <a:ea typeface="Assistant Medium"/>
                        <a:cs typeface="Assistant Medium"/>
                        <a:sym typeface="Assistant Medium"/>
                      </a:endParaRPr>
                    </a:p>
                  </a:txBody>
                  <a:tcPr marT="0" marB="0" marR="91425" marL="91425" anchor="ctr">
                    <a:lnL cap="flat" cmpd="sng" w="19050">
                      <a:solidFill>
                        <a:schemeClr val="accent2">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2">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Airborne drop</a:t>
                      </a:r>
                      <a:endParaRPr sz="1600">
                        <a:solidFill>
                          <a:schemeClr val="dk2"/>
                        </a:solidFill>
                        <a:latin typeface="Assistant Medium"/>
                        <a:ea typeface="Assistant Medium"/>
                        <a:cs typeface="Assistant Medium"/>
                        <a:sym typeface="Assistant Medium"/>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2">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Saturn has several rings</a:t>
                      </a:r>
                      <a:endParaRPr sz="1600">
                        <a:solidFill>
                          <a:schemeClr val="dk2"/>
                        </a:solidFill>
                        <a:latin typeface="Assistant Medium"/>
                        <a:ea typeface="Assistant Medium"/>
                        <a:cs typeface="Assistant Medium"/>
                        <a:sym typeface="Assistant Medium"/>
                      </a:endParaRPr>
                    </a:p>
                  </a:txBody>
                  <a:tcPr marT="0" marB="0" marR="91425" marL="91425" anchor="ctr">
                    <a:lnL cap="flat" cmpd="sng" w="9525">
                      <a:solidFill>
                        <a:srgbClr val="9E9E9E">
                          <a:alpha val="0"/>
                        </a:srgbClr>
                      </a:solidFill>
                      <a:prstDash val="solid"/>
                      <a:round/>
                      <a:headEnd len="sm" w="sm" type="none"/>
                      <a:tailEnd len="sm" w="sm" type="none"/>
                    </a:lnL>
                    <a:lnR cap="flat" cmpd="sng" w="19050">
                      <a:solidFill>
                        <a:schemeClr val="accent2">
                          <a:alpha val="0"/>
                        </a:schemeClr>
                      </a:solidFill>
                      <a:prstDash val="solid"/>
                      <a:round/>
                      <a:headEnd len="sm" w="sm" type="none"/>
                      <a:tailEnd len="sm" w="sm" type="none"/>
                    </a:lnR>
                    <a:lnT cap="flat" cmpd="sng" w="19050">
                      <a:solidFill>
                        <a:schemeClr val="accent2">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solidFill>
                      <a:schemeClr val="accent4"/>
                    </a:solidFill>
                  </a:tcPr>
                </a:tc>
              </a:tr>
              <a:tr h="482675">
                <a:tc>
                  <a:txBody>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PHASE 2</a:t>
                      </a:r>
                      <a:endParaRPr b="1" sz="2400">
                        <a:solidFill>
                          <a:schemeClr val="accent6"/>
                        </a:solidFill>
                        <a:latin typeface="Rajdhani"/>
                        <a:ea typeface="Rajdhani"/>
                        <a:cs typeface="Rajdhani"/>
                        <a:sym typeface="Rajdhani"/>
                      </a:endParaRPr>
                    </a:p>
                  </a:txBody>
                  <a:tcPr marT="0" marB="0" marR="91425" marL="91425" anchor="ctr">
                    <a:lnL cap="flat" cmpd="sng" w="9525">
                      <a:solidFill>
                        <a:srgbClr val="9E9E9E">
                          <a:alpha val="0"/>
                        </a:srgbClr>
                      </a:solidFill>
                      <a:prstDash val="solid"/>
                      <a:round/>
                      <a:headEnd len="sm" w="sm" type="none"/>
                      <a:tailEnd len="sm" w="sm" type="none"/>
                    </a:lnL>
                    <a:lnR cap="flat" cmpd="sng" w="19050">
                      <a:solidFill>
                        <a:schemeClr val="accent2">
                          <a:alpha val="0"/>
                        </a:scheme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1 A.M.</a:t>
                      </a:r>
                      <a:endParaRPr sz="1600">
                        <a:solidFill>
                          <a:schemeClr val="dk2"/>
                        </a:solidFill>
                        <a:latin typeface="Assistant Medium"/>
                        <a:ea typeface="Assistant Medium"/>
                        <a:cs typeface="Assistant Medium"/>
                        <a:sym typeface="Assistant Medium"/>
                      </a:endParaRPr>
                    </a:p>
                  </a:txBody>
                  <a:tcPr marT="0" marB="0" marR="91425" marL="91425" anchor="ctr">
                    <a:lnL cap="flat" cmpd="sng" w="19050">
                      <a:solidFill>
                        <a:schemeClr val="accent2">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Deception</a:t>
                      </a:r>
                      <a:endParaRPr sz="1600">
                        <a:solidFill>
                          <a:schemeClr val="dk2"/>
                        </a:solidFill>
                        <a:latin typeface="Assistant Medium"/>
                        <a:ea typeface="Assistant Medium"/>
                        <a:cs typeface="Assistant Medium"/>
                        <a:sym typeface="Assistant Medium"/>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Venus has a beautiful name</a:t>
                      </a:r>
                      <a:endParaRPr sz="1600">
                        <a:solidFill>
                          <a:schemeClr val="dk2"/>
                        </a:solidFill>
                        <a:latin typeface="Assistant Medium"/>
                        <a:ea typeface="Assistant Medium"/>
                        <a:cs typeface="Assistant Medium"/>
                        <a:sym typeface="Assistant Medium"/>
                      </a:endParaRPr>
                    </a:p>
                  </a:txBody>
                  <a:tcPr marT="0" marB="0" marR="91425" marL="91425" anchor="ctr">
                    <a:lnL cap="flat" cmpd="sng" w="9525">
                      <a:solidFill>
                        <a:srgbClr val="9E9E9E">
                          <a:alpha val="0"/>
                        </a:srgbClr>
                      </a:solidFill>
                      <a:prstDash val="solid"/>
                      <a:round/>
                      <a:headEnd len="sm" w="sm" type="none"/>
                      <a:tailEnd len="sm" w="sm" type="none"/>
                    </a:lnL>
                    <a:lnR cap="flat" cmpd="sng" w="19050">
                      <a:solidFill>
                        <a:schemeClr val="accent2">
                          <a:alpha val="0"/>
                        </a:scheme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tcPr>
                </a:tc>
              </a:tr>
              <a:tr h="482675">
                <a:tc>
                  <a:txBody>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PHASE 3</a:t>
                      </a:r>
                      <a:endParaRPr b="1" sz="2400">
                        <a:solidFill>
                          <a:schemeClr val="accent6"/>
                        </a:solidFill>
                        <a:latin typeface="Rajdhani"/>
                        <a:ea typeface="Rajdhani"/>
                        <a:cs typeface="Rajdhani"/>
                        <a:sym typeface="Rajdhani"/>
                      </a:endParaRPr>
                    </a:p>
                  </a:txBody>
                  <a:tcPr marT="0" marB="0" marR="91425" marL="91425" anchor="ctr">
                    <a:lnL cap="flat" cmpd="sng" w="9525">
                      <a:solidFill>
                        <a:srgbClr val="9E9E9E">
                          <a:alpha val="0"/>
                        </a:srgbClr>
                      </a:solidFill>
                      <a:prstDash val="solid"/>
                      <a:round/>
                      <a:headEnd len="sm" w="sm" type="none"/>
                      <a:tailEnd len="sm" w="sm" type="none"/>
                    </a:lnL>
                    <a:lnR cap="flat" cmpd="sng" w="19050">
                      <a:solidFill>
                        <a:schemeClr val="accent2">
                          <a:alpha val="0"/>
                        </a:scheme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3 A.M.</a:t>
                      </a:r>
                      <a:endParaRPr sz="1600">
                        <a:solidFill>
                          <a:schemeClr val="dk2"/>
                        </a:solidFill>
                        <a:latin typeface="Assistant Medium"/>
                        <a:ea typeface="Assistant Medium"/>
                        <a:cs typeface="Assistant Medium"/>
                        <a:sym typeface="Assistant Medium"/>
                      </a:endParaRPr>
                    </a:p>
                  </a:txBody>
                  <a:tcPr marT="0" marB="0" marR="91425" marL="91425" anchor="ctr">
                    <a:lnL cap="flat" cmpd="sng" w="19050">
                      <a:solidFill>
                        <a:schemeClr val="accent2">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Aerial attack</a:t>
                      </a:r>
                      <a:endParaRPr sz="1600">
                        <a:solidFill>
                          <a:schemeClr val="dk2"/>
                        </a:solidFill>
                        <a:latin typeface="Assistant Medium"/>
                        <a:ea typeface="Assistant Medium"/>
                        <a:cs typeface="Assistant Medium"/>
                        <a:sym typeface="Assistant Medium"/>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The Moon is a satellite</a:t>
                      </a:r>
                      <a:endParaRPr sz="1600">
                        <a:solidFill>
                          <a:schemeClr val="dk2"/>
                        </a:solidFill>
                        <a:latin typeface="Assistant Medium"/>
                        <a:ea typeface="Assistant Medium"/>
                        <a:cs typeface="Assistant Medium"/>
                        <a:sym typeface="Assistant Medium"/>
                      </a:endParaRPr>
                    </a:p>
                  </a:txBody>
                  <a:tcPr marT="0" marB="0" marR="91425" marL="91425" anchor="ctr">
                    <a:lnL cap="flat" cmpd="sng" w="9525">
                      <a:solidFill>
                        <a:srgbClr val="9E9E9E">
                          <a:alpha val="0"/>
                        </a:srgbClr>
                      </a:solidFill>
                      <a:prstDash val="solid"/>
                      <a:round/>
                      <a:headEnd len="sm" w="sm" type="none"/>
                      <a:tailEnd len="sm" w="sm" type="none"/>
                    </a:lnL>
                    <a:lnR cap="flat" cmpd="sng" w="19050">
                      <a:solidFill>
                        <a:schemeClr val="accent2">
                          <a:alpha val="0"/>
                        </a:scheme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solidFill>
                      <a:schemeClr val="accent4"/>
                    </a:solidFill>
                  </a:tcPr>
                </a:tc>
              </a:tr>
              <a:tr h="482675">
                <a:tc>
                  <a:txBody>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PHASE 4</a:t>
                      </a:r>
                      <a:endParaRPr b="1" sz="2400">
                        <a:solidFill>
                          <a:schemeClr val="accent6"/>
                        </a:solidFill>
                        <a:latin typeface="Rajdhani"/>
                        <a:ea typeface="Rajdhani"/>
                        <a:cs typeface="Rajdhani"/>
                        <a:sym typeface="Rajdhani"/>
                      </a:endParaRPr>
                    </a:p>
                  </a:txBody>
                  <a:tcPr marT="0" marB="0" marR="91425" marL="91425" anchor="ctr">
                    <a:lnL cap="flat" cmpd="sng" w="9525">
                      <a:solidFill>
                        <a:srgbClr val="9E9E9E">
                          <a:alpha val="0"/>
                        </a:srgbClr>
                      </a:solidFill>
                      <a:prstDash val="solid"/>
                      <a:round/>
                      <a:headEnd len="sm" w="sm" type="none"/>
                      <a:tailEnd len="sm" w="sm" type="none"/>
                    </a:lnL>
                    <a:lnR cap="flat" cmpd="sng" w="19050">
                      <a:solidFill>
                        <a:schemeClr val="accent2">
                          <a:alpha val="0"/>
                        </a:scheme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5 A.M.</a:t>
                      </a:r>
                      <a:endParaRPr sz="1600">
                        <a:solidFill>
                          <a:schemeClr val="dk2"/>
                        </a:solidFill>
                        <a:latin typeface="Assistant Medium"/>
                        <a:ea typeface="Assistant Medium"/>
                        <a:cs typeface="Assistant Medium"/>
                        <a:sym typeface="Assistant Medium"/>
                      </a:endParaRPr>
                    </a:p>
                  </a:txBody>
                  <a:tcPr marT="0" marB="0" marR="91425" marL="91425" anchor="ctr">
                    <a:lnL cap="flat" cmpd="sng" w="19050">
                      <a:solidFill>
                        <a:schemeClr val="accent2">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Naval attack</a:t>
                      </a:r>
                      <a:endParaRPr sz="1600">
                        <a:solidFill>
                          <a:schemeClr val="dk2"/>
                        </a:solidFill>
                        <a:latin typeface="Assistant Medium"/>
                        <a:ea typeface="Assistant Medium"/>
                        <a:cs typeface="Assistant Medium"/>
                        <a:sym typeface="Assistant Medium"/>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Despite b</a:t>
                      </a:r>
                      <a:r>
                        <a:rPr lang="en" sz="1600">
                          <a:solidFill>
                            <a:schemeClr val="dk2"/>
                          </a:solidFill>
                          <a:latin typeface="Assistant Medium"/>
                          <a:ea typeface="Assistant Medium"/>
                          <a:cs typeface="Assistant Medium"/>
                          <a:sym typeface="Assistant Medium"/>
                        </a:rPr>
                        <a:t>eing red, Mars is cold</a:t>
                      </a:r>
                      <a:endParaRPr sz="1600">
                        <a:solidFill>
                          <a:schemeClr val="dk2"/>
                        </a:solidFill>
                        <a:latin typeface="Assistant Medium"/>
                        <a:ea typeface="Assistant Medium"/>
                        <a:cs typeface="Assistant Medium"/>
                        <a:sym typeface="Assistant Medium"/>
                      </a:endParaRPr>
                    </a:p>
                  </a:txBody>
                  <a:tcPr marT="0" marB="0" marR="91425" marL="91425" anchor="ctr">
                    <a:lnL cap="flat" cmpd="sng" w="9525">
                      <a:solidFill>
                        <a:srgbClr val="9E9E9E">
                          <a:alpha val="0"/>
                        </a:srgbClr>
                      </a:solidFill>
                      <a:prstDash val="solid"/>
                      <a:round/>
                      <a:headEnd len="sm" w="sm" type="none"/>
                      <a:tailEnd len="sm" w="sm" type="none"/>
                    </a:lnL>
                    <a:lnR cap="flat" cmpd="sng" w="19050">
                      <a:solidFill>
                        <a:schemeClr val="accent2">
                          <a:alpha val="0"/>
                        </a:scheme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4">
                          <a:alpha val="0"/>
                        </a:schemeClr>
                      </a:solidFill>
                      <a:prstDash val="solid"/>
                      <a:round/>
                      <a:headEnd len="sm" w="sm" type="none"/>
                      <a:tailEnd len="sm" w="sm" type="none"/>
                    </a:lnB>
                  </a:tcPr>
                </a:tc>
              </a:tr>
              <a:tr h="482675">
                <a:tc>
                  <a:txBody>
                    <a:bodyPr/>
                    <a:lstStyle/>
                    <a:p>
                      <a:pPr indent="0" lvl="0" marL="0" rtl="0" algn="ctr">
                        <a:spcBef>
                          <a:spcPts val="0"/>
                        </a:spcBef>
                        <a:spcAft>
                          <a:spcPts val="0"/>
                        </a:spcAft>
                        <a:buNone/>
                      </a:pPr>
                      <a:r>
                        <a:rPr b="1" lang="en" sz="2400">
                          <a:solidFill>
                            <a:schemeClr val="accent6"/>
                          </a:solidFill>
                          <a:latin typeface="Rajdhani"/>
                          <a:ea typeface="Rajdhani"/>
                          <a:cs typeface="Rajdhani"/>
                          <a:sym typeface="Rajdhani"/>
                        </a:rPr>
                        <a:t>PHASE 5</a:t>
                      </a:r>
                      <a:endParaRPr b="1" sz="2400">
                        <a:solidFill>
                          <a:schemeClr val="accent6"/>
                        </a:solidFill>
                        <a:latin typeface="Rajdhani"/>
                        <a:ea typeface="Rajdhani"/>
                        <a:cs typeface="Rajdhani"/>
                        <a:sym typeface="Rajdhani"/>
                      </a:endParaRPr>
                    </a:p>
                  </a:txBody>
                  <a:tcPr marT="0" marB="0" marR="91425" marL="91425" anchor="ctr">
                    <a:lnL cap="flat" cmpd="sng" w="9525">
                      <a:solidFill>
                        <a:srgbClr val="9E9E9E">
                          <a:alpha val="0"/>
                        </a:srgbClr>
                      </a:solidFill>
                      <a:prstDash val="solid"/>
                      <a:round/>
                      <a:headEnd len="sm" w="sm" type="none"/>
                      <a:tailEnd len="sm" w="sm" type="none"/>
                    </a:lnL>
                    <a:lnR cap="flat" cmpd="sng" w="19050">
                      <a:solidFill>
                        <a:schemeClr val="accent2">
                          <a:alpha val="0"/>
                        </a:scheme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6 A.M.</a:t>
                      </a:r>
                      <a:endParaRPr sz="1600">
                        <a:solidFill>
                          <a:schemeClr val="dk2"/>
                        </a:solidFill>
                        <a:latin typeface="Assistant Medium"/>
                        <a:ea typeface="Assistant Medium"/>
                        <a:cs typeface="Assistant Medium"/>
                        <a:sym typeface="Assistant Medium"/>
                      </a:endParaRPr>
                    </a:p>
                  </a:txBody>
                  <a:tcPr marT="0" marB="0" marR="91425" marL="91425" anchor="ctr">
                    <a:lnL cap="flat" cmpd="sng" w="19050">
                      <a:solidFill>
                        <a:schemeClr val="accent2">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2">
                          <a:alpha val="0"/>
                        </a:schemeClr>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Invasion</a:t>
                      </a:r>
                      <a:endParaRPr sz="1600">
                        <a:solidFill>
                          <a:schemeClr val="dk2"/>
                        </a:solidFill>
                        <a:latin typeface="Assistant Medium"/>
                        <a:ea typeface="Assistant Medium"/>
                        <a:cs typeface="Assistant Medium"/>
                        <a:sym typeface="Assistant Medium"/>
                      </a:endParaRPr>
                    </a:p>
                  </a:txBody>
                  <a:tcPr marT="0" marB="0"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2">
                          <a:alpha val="0"/>
                        </a:schemeClr>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n" sz="1600">
                          <a:solidFill>
                            <a:schemeClr val="dk2"/>
                          </a:solidFill>
                          <a:latin typeface="Assistant Medium"/>
                          <a:ea typeface="Assistant Medium"/>
                          <a:cs typeface="Assistant Medium"/>
                          <a:sym typeface="Assistant Medium"/>
                        </a:rPr>
                        <a:t>Jupiter is a gas giant</a:t>
                      </a:r>
                      <a:endParaRPr sz="1600">
                        <a:solidFill>
                          <a:schemeClr val="dk2"/>
                        </a:solidFill>
                        <a:latin typeface="Assistant Medium"/>
                        <a:ea typeface="Assistant Medium"/>
                        <a:cs typeface="Assistant Medium"/>
                        <a:sym typeface="Assistant Medium"/>
                      </a:endParaRPr>
                    </a:p>
                  </a:txBody>
                  <a:tcPr marT="0" marB="0" marR="91425" marL="91425" anchor="ctr">
                    <a:lnL cap="flat" cmpd="sng" w="9525">
                      <a:solidFill>
                        <a:srgbClr val="9E9E9E">
                          <a:alpha val="0"/>
                        </a:srgbClr>
                      </a:solidFill>
                      <a:prstDash val="solid"/>
                      <a:round/>
                      <a:headEnd len="sm" w="sm" type="none"/>
                      <a:tailEnd len="sm" w="sm" type="none"/>
                    </a:lnL>
                    <a:lnR cap="flat" cmpd="sng" w="19050">
                      <a:solidFill>
                        <a:schemeClr val="accent2">
                          <a:alpha val="0"/>
                        </a:schemeClr>
                      </a:solidFill>
                      <a:prstDash val="solid"/>
                      <a:round/>
                      <a:headEnd len="sm" w="sm" type="none"/>
                      <a:tailEnd len="sm" w="sm" type="none"/>
                    </a:lnR>
                    <a:lnT cap="flat" cmpd="sng" w="19050">
                      <a:solidFill>
                        <a:schemeClr val="accent4">
                          <a:alpha val="0"/>
                        </a:schemeClr>
                      </a:solidFill>
                      <a:prstDash val="solid"/>
                      <a:round/>
                      <a:headEnd len="sm" w="sm" type="none"/>
                      <a:tailEnd len="sm" w="sm" type="none"/>
                    </a:lnT>
                    <a:lnB cap="flat" cmpd="sng" w="19050">
                      <a:solidFill>
                        <a:schemeClr val="accent2">
                          <a:alpha val="0"/>
                        </a:schemeClr>
                      </a:solidFill>
                      <a:prstDash val="solid"/>
                      <a:round/>
                      <a:headEnd len="sm" w="sm" type="none"/>
                      <a:tailEnd len="sm" w="sm" type="none"/>
                    </a:lnB>
                    <a:solidFill>
                      <a:schemeClr val="accent4"/>
                    </a:solidFill>
                  </a:tcPr>
                </a:tc>
              </a:tr>
            </a:tbl>
          </a:graphicData>
        </a:graphic>
      </p:graphicFrame>
      <p:grpSp>
        <p:nvGrpSpPr>
          <p:cNvPr id="2486" name="Google Shape;2486;p72"/>
          <p:cNvGrpSpPr/>
          <p:nvPr/>
        </p:nvGrpSpPr>
        <p:grpSpPr>
          <a:xfrm>
            <a:off x="3457684" y="4826864"/>
            <a:ext cx="270464" cy="117823"/>
            <a:chOff x="2903262" y="4795769"/>
            <a:chExt cx="373776" cy="162828"/>
          </a:xfrm>
        </p:grpSpPr>
        <p:sp>
          <p:nvSpPr>
            <p:cNvPr id="2487" name="Google Shape;2487;p72"/>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72"/>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72"/>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90" name="Google Shape;2490;p72"/>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2491" name="Google Shape;2491;p72"/>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2492" name="Google Shape;2492;p72"/>
          <p:cNvGrpSpPr/>
          <p:nvPr/>
        </p:nvGrpSpPr>
        <p:grpSpPr>
          <a:xfrm flipH="1">
            <a:off x="5082261" y="4826864"/>
            <a:ext cx="270464" cy="117823"/>
            <a:chOff x="2903262" y="4795769"/>
            <a:chExt cx="373776" cy="162828"/>
          </a:xfrm>
        </p:grpSpPr>
        <p:sp>
          <p:nvSpPr>
            <p:cNvPr id="2493" name="Google Shape;2493;p72"/>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72"/>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72"/>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96" name="Google Shape;2496;p72" title="IMG-1ac1acc8197eb5301895046b81e8bc66-V (1).jpg"/>
          <p:cNvPicPr preferRelativeResize="0"/>
          <p:nvPr/>
        </p:nvPicPr>
        <p:blipFill>
          <a:blip r:embed="rId3">
            <a:alphaModFix/>
          </a:blip>
          <a:stretch>
            <a:fillRect/>
          </a:stretch>
        </p:blipFill>
        <p:spPr>
          <a:xfrm>
            <a:off x="3857625" y="0"/>
            <a:ext cx="6447100" cy="5143500"/>
          </a:xfrm>
          <a:prstGeom prst="rect">
            <a:avLst/>
          </a:prstGeom>
          <a:noFill/>
          <a:ln>
            <a:noFill/>
          </a:ln>
        </p:spPr>
      </p:pic>
      <p:pic>
        <p:nvPicPr>
          <p:cNvPr id="2497" name="Google Shape;2497;p72" title="IMG-cef3e991e2d0164ab36d62886623955e-V.jpg"/>
          <p:cNvPicPr preferRelativeResize="0"/>
          <p:nvPr/>
        </p:nvPicPr>
        <p:blipFill>
          <a:blip r:embed="rId4">
            <a:alphaModFix/>
          </a:blip>
          <a:stretch>
            <a:fillRect/>
          </a:stretch>
        </p:blipFill>
        <p:spPr>
          <a:xfrm>
            <a:off x="0" y="0"/>
            <a:ext cx="3857625" cy="519535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1" name="Shape 2501"/>
        <p:cNvGrpSpPr/>
        <p:nvPr/>
      </p:nvGrpSpPr>
      <p:grpSpPr>
        <a:xfrm>
          <a:off x="0" y="0"/>
          <a:ext cx="0" cy="0"/>
          <a:chOff x="0" y="0"/>
          <a:chExt cx="0" cy="0"/>
        </a:xfrm>
      </p:grpSpPr>
      <p:grpSp>
        <p:nvGrpSpPr>
          <p:cNvPr id="2502" name="Google Shape;2502;p73"/>
          <p:cNvGrpSpPr/>
          <p:nvPr/>
        </p:nvGrpSpPr>
        <p:grpSpPr>
          <a:xfrm flipH="1" rot="10800000">
            <a:off x="2657475" y="4650619"/>
            <a:ext cx="3829050" cy="936057"/>
            <a:chOff x="238125" y="1984300"/>
            <a:chExt cx="7143750" cy="1746375"/>
          </a:xfrm>
        </p:grpSpPr>
        <p:sp>
          <p:nvSpPr>
            <p:cNvPr id="2503" name="Google Shape;2503;p73"/>
            <p:cNvSpPr/>
            <p:nvPr/>
          </p:nvSpPr>
          <p:spPr>
            <a:xfrm>
              <a:off x="238125" y="1984300"/>
              <a:ext cx="7143750" cy="1746375"/>
            </a:xfrm>
            <a:custGeom>
              <a:rect b="b" l="l" r="r" t="t"/>
              <a:pathLst>
                <a:path extrusionOk="0" h="69855" w="28575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73"/>
            <p:cNvSpPr/>
            <p:nvPr/>
          </p:nvSpPr>
          <p:spPr>
            <a:xfrm>
              <a:off x="392325" y="2533300"/>
              <a:ext cx="18600" cy="14575"/>
            </a:xfrm>
            <a:custGeom>
              <a:rect b="b" l="l" r="r" t="t"/>
              <a:pathLst>
                <a:path extrusionOk="0" h="583" w="744">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73"/>
            <p:cNvSpPr/>
            <p:nvPr/>
          </p:nvSpPr>
          <p:spPr>
            <a:xfrm>
              <a:off x="905825" y="2129625"/>
              <a:ext cx="16175" cy="11325"/>
            </a:xfrm>
            <a:custGeom>
              <a:rect b="b" l="l" r="r" t="t"/>
              <a:pathLst>
                <a:path extrusionOk="0" h="453" w="647">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73"/>
            <p:cNvSpPr/>
            <p:nvPr/>
          </p:nvSpPr>
          <p:spPr>
            <a:xfrm>
              <a:off x="935700" y="2058575"/>
              <a:ext cx="16175" cy="9700"/>
            </a:xfrm>
            <a:custGeom>
              <a:rect b="b" l="l" r="r" t="t"/>
              <a:pathLst>
                <a:path extrusionOk="0" h="388" w="647">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73"/>
            <p:cNvSpPr/>
            <p:nvPr/>
          </p:nvSpPr>
          <p:spPr>
            <a:xfrm>
              <a:off x="946200" y="2107000"/>
              <a:ext cx="12125" cy="12150"/>
            </a:xfrm>
            <a:custGeom>
              <a:rect b="b" l="l" r="r" t="t"/>
              <a:pathLst>
                <a:path extrusionOk="0" h="486" w="485">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73"/>
            <p:cNvSpPr/>
            <p:nvPr/>
          </p:nvSpPr>
          <p:spPr>
            <a:xfrm>
              <a:off x="963150" y="2050500"/>
              <a:ext cx="10525" cy="15350"/>
            </a:xfrm>
            <a:custGeom>
              <a:rect b="b" l="l" r="r" t="t"/>
              <a:pathLst>
                <a:path extrusionOk="0" h="614" w="421">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73"/>
            <p:cNvSpPr/>
            <p:nvPr/>
          </p:nvSpPr>
          <p:spPr>
            <a:xfrm>
              <a:off x="970400" y="2025475"/>
              <a:ext cx="16175" cy="8100"/>
            </a:xfrm>
            <a:custGeom>
              <a:rect b="b" l="l" r="r" t="t"/>
              <a:pathLst>
                <a:path extrusionOk="0" h="324" w="647">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73"/>
            <p:cNvSpPr/>
            <p:nvPr/>
          </p:nvSpPr>
          <p:spPr>
            <a:xfrm>
              <a:off x="933275" y="2207125"/>
              <a:ext cx="7300" cy="18600"/>
            </a:xfrm>
            <a:custGeom>
              <a:rect b="b" l="l" r="r" t="t"/>
              <a:pathLst>
                <a:path extrusionOk="0" h="744" w="292">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73"/>
            <p:cNvSpPr/>
            <p:nvPr/>
          </p:nvSpPr>
          <p:spPr>
            <a:xfrm>
              <a:off x="969600" y="2090850"/>
              <a:ext cx="15375" cy="25875"/>
            </a:xfrm>
            <a:custGeom>
              <a:rect b="b" l="l" r="r" t="t"/>
              <a:pathLst>
                <a:path extrusionOk="0" h="1035" w="615">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73"/>
            <p:cNvSpPr/>
            <p:nvPr/>
          </p:nvSpPr>
          <p:spPr>
            <a:xfrm>
              <a:off x="949425" y="2212775"/>
              <a:ext cx="36350" cy="14550"/>
            </a:xfrm>
            <a:custGeom>
              <a:rect b="b" l="l" r="r" t="t"/>
              <a:pathLst>
                <a:path extrusionOk="0" h="582" w="1454">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73"/>
            <p:cNvSpPr/>
            <p:nvPr/>
          </p:nvSpPr>
          <p:spPr>
            <a:xfrm>
              <a:off x="1002700" y="2040000"/>
              <a:ext cx="37975" cy="7300"/>
            </a:xfrm>
            <a:custGeom>
              <a:rect b="b" l="l" r="r" t="t"/>
              <a:pathLst>
                <a:path extrusionOk="0" h="292" w="1519">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73"/>
            <p:cNvSpPr/>
            <p:nvPr/>
          </p:nvSpPr>
          <p:spPr>
            <a:xfrm>
              <a:off x="970400" y="2165950"/>
              <a:ext cx="14575" cy="13750"/>
            </a:xfrm>
            <a:custGeom>
              <a:rect b="b" l="l" r="r" t="t"/>
              <a:pathLst>
                <a:path extrusionOk="0" h="550" w="583">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73"/>
            <p:cNvSpPr/>
            <p:nvPr/>
          </p:nvSpPr>
          <p:spPr>
            <a:xfrm>
              <a:off x="977675" y="2142525"/>
              <a:ext cx="16975" cy="10525"/>
            </a:xfrm>
            <a:custGeom>
              <a:rect b="b" l="l" r="r" t="t"/>
              <a:pathLst>
                <a:path extrusionOk="0" h="421" w="679">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73"/>
            <p:cNvSpPr/>
            <p:nvPr/>
          </p:nvSpPr>
          <p:spPr>
            <a:xfrm>
              <a:off x="1015625" y="2072300"/>
              <a:ext cx="16975" cy="8100"/>
            </a:xfrm>
            <a:custGeom>
              <a:rect b="b" l="l" r="r" t="t"/>
              <a:pathLst>
                <a:path extrusionOk="0" h="324" w="679">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73"/>
            <p:cNvSpPr/>
            <p:nvPr/>
          </p:nvSpPr>
          <p:spPr>
            <a:xfrm>
              <a:off x="935700" y="2377475"/>
              <a:ext cx="32325" cy="24250"/>
            </a:xfrm>
            <a:custGeom>
              <a:rect b="b" l="l" r="r" t="t"/>
              <a:pathLst>
                <a:path extrusionOk="0" h="970" w="1293">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73"/>
            <p:cNvSpPr/>
            <p:nvPr/>
          </p:nvSpPr>
          <p:spPr>
            <a:xfrm>
              <a:off x="1040650" y="2035150"/>
              <a:ext cx="23450" cy="7300"/>
            </a:xfrm>
            <a:custGeom>
              <a:rect b="b" l="l" r="r" t="t"/>
              <a:pathLst>
                <a:path extrusionOk="0" h="292" w="938">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73"/>
            <p:cNvSpPr/>
            <p:nvPr/>
          </p:nvSpPr>
          <p:spPr>
            <a:xfrm>
              <a:off x="1049525" y="2076325"/>
              <a:ext cx="23450" cy="18600"/>
            </a:xfrm>
            <a:custGeom>
              <a:rect b="b" l="l" r="r" t="t"/>
              <a:pathLst>
                <a:path extrusionOk="0" h="744" w="938">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73"/>
            <p:cNvSpPr/>
            <p:nvPr/>
          </p:nvSpPr>
          <p:spPr>
            <a:xfrm>
              <a:off x="1127050" y="2037575"/>
              <a:ext cx="7275" cy="12950"/>
            </a:xfrm>
            <a:custGeom>
              <a:rect b="b" l="l" r="r" t="t"/>
              <a:pathLst>
                <a:path extrusionOk="0" h="518" w="291">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73"/>
            <p:cNvSpPr/>
            <p:nvPr/>
          </p:nvSpPr>
          <p:spPr>
            <a:xfrm>
              <a:off x="1139975" y="2025475"/>
              <a:ext cx="49275" cy="13750"/>
            </a:xfrm>
            <a:custGeom>
              <a:rect b="b" l="l" r="r" t="t"/>
              <a:pathLst>
                <a:path extrusionOk="0" h="550" w="1971">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73"/>
            <p:cNvSpPr/>
            <p:nvPr/>
          </p:nvSpPr>
          <p:spPr>
            <a:xfrm>
              <a:off x="2062800" y="2052100"/>
              <a:ext cx="28300" cy="8925"/>
            </a:xfrm>
            <a:custGeom>
              <a:rect b="b" l="l" r="r" t="t"/>
              <a:pathLst>
                <a:path extrusionOk="0" h="357" w="1132">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73"/>
            <p:cNvSpPr/>
            <p:nvPr/>
          </p:nvSpPr>
          <p:spPr>
            <a:xfrm>
              <a:off x="7196175" y="2279800"/>
              <a:ext cx="13750" cy="14550"/>
            </a:xfrm>
            <a:custGeom>
              <a:rect b="b" l="l" r="r" t="t"/>
              <a:pathLst>
                <a:path extrusionOk="0" h="582" w="55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4" name="Google Shape;2524;p73"/>
          <p:cNvGrpSpPr/>
          <p:nvPr/>
        </p:nvGrpSpPr>
        <p:grpSpPr>
          <a:xfrm rot="316379">
            <a:off x="7663440" y="293484"/>
            <a:ext cx="961651" cy="1184452"/>
            <a:chOff x="7234335" y="539692"/>
            <a:chExt cx="1103331" cy="1358958"/>
          </a:xfrm>
        </p:grpSpPr>
        <p:sp>
          <p:nvSpPr>
            <p:cNvPr id="2525" name="Google Shape;2525;p73"/>
            <p:cNvSpPr/>
            <p:nvPr/>
          </p:nvSpPr>
          <p:spPr>
            <a:xfrm rot="514838">
              <a:off x="7375715" y="571120"/>
              <a:ext cx="457522" cy="483097"/>
            </a:xfrm>
            <a:custGeom>
              <a:rect b="b" l="l" r="r" t="t"/>
              <a:pathLst>
                <a:path extrusionOk="0" h="19324" w="18301">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73"/>
            <p:cNvSpPr/>
            <p:nvPr/>
          </p:nvSpPr>
          <p:spPr>
            <a:xfrm rot="514838">
              <a:off x="7829316" y="640664"/>
              <a:ext cx="476272" cy="465747"/>
            </a:xfrm>
            <a:custGeom>
              <a:rect b="b" l="l" r="r" t="t"/>
              <a:pathLst>
                <a:path extrusionOk="0" h="18630" w="19051">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73"/>
            <p:cNvSpPr/>
            <p:nvPr/>
          </p:nvSpPr>
          <p:spPr>
            <a:xfrm rot="514838">
              <a:off x="7693875" y="605876"/>
              <a:ext cx="282498" cy="476547"/>
            </a:xfrm>
            <a:custGeom>
              <a:rect b="b" l="l" r="r" t="t"/>
              <a:pathLst>
                <a:path extrusionOk="0" h="19062" w="1130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73"/>
            <p:cNvSpPr/>
            <p:nvPr/>
          </p:nvSpPr>
          <p:spPr>
            <a:xfrm rot="514838">
              <a:off x="7829888" y="627388"/>
              <a:ext cx="297073" cy="471272"/>
            </a:xfrm>
            <a:custGeom>
              <a:rect b="b" l="l" r="r" t="t"/>
              <a:pathLst>
                <a:path extrusionOk="0" h="18851" w="11883">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73"/>
            <p:cNvSpPr/>
            <p:nvPr/>
          </p:nvSpPr>
          <p:spPr>
            <a:xfrm rot="514838">
              <a:off x="7552531" y="584380"/>
              <a:ext cx="279823" cy="481622"/>
            </a:xfrm>
            <a:custGeom>
              <a:rect b="b" l="l" r="r" t="t"/>
              <a:pathLst>
                <a:path extrusionOk="0" h="19265" w="11193">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73"/>
            <p:cNvSpPr/>
            <p:nvPr/>
          </p:nvSpPr>
          <p:spPr>
            <a:xfrm rot="514838">
              <a:off x="7287764" y="1047199"/>
              <a:ext cx="492522" cy="753145"/>
            </a:xfrm>
            <a:custGeom>
              <a:rect b="b" l="l" r="r" t="t"/>
              <a:pathLst>
                <a:path extrusionOk="0" h="30126" w="19701">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73"/>
            <p:cNvSpPr/>
            <p:nvPr/>
          </p:nvSpPr>
          <p:spPr>
            <a:xfrm rot="514838">
              <a:off x="7470378" y="1059348"/>
              <a:ext cx="308398" cy="754645"/>
            </a:xfrm>
            <a:custGeom>
              <a:rect b="b" l="l" r="r" t="t"/>
              <a:pathLst>
                <a:path extrusionOk="0" h="30186" w="12336">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73"/>
            <p:cNvSpPr/>
            <p:nvPr/>
          </p:nvSpPr>
          <p:spPr>
            <a:xfrm rot="514838">
              <a:off x="7656435" y="1068253"/>
              <a:ext cx="121374" cy="759670"/>
            </a:xfrm>
            <a:custGeom>
              <a:rect b="b" l="l" r="r" t="t"/>
              <a:pathLst>
                <a:path extrusionOk="0" h="30387" w="4855">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73"/>
            <p:cNvSpPr/>
            <p:nvPr/>
          </p:nvSpPr>
          <p:spPr>
            <a:xfrm rot="514838">
              <a:off x="7769268" y="1090464"/>
              <a:ext cx="448747" cy="779070"/>
            </a:xfrm>
            <a:custGeom>
              <a:rect b="b" l="l" r="r" t="t"/>
              <a:pathLst>
                <a:path extrusionOk="0" h="31163" w="1795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73"/>
            <p:cNvSpPr/>
            <p:nvPr/>
          </p:nvSpPr>
          <p:spPr>
            <a:xfrm rot="514838">
              <a:off x="7769655" y="1085319"/>
              <a:ext cx="266148" cy="770545"/>
            </a:xfrm>
            <a:custGeom>
              <a:rect b="b" l="l" r="r" t="t"/>
              <a:pathLst>
                <a:path extrusionOk="0" h="30822" w="10646">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73"/>
            <p:cNvSpPr/>
            <p:nvPr/>
          </p:nvSpPr>
          <p:spPr>
            <a:xfrm rot="514838">
              <a:off x="7770568" y="1077140"/>
              <a:ext cx="78599" cy="764745"/>
            </a:xfrm>
            <a:custGeom>
              <a:rect b="b" l="l" r="r" t="t"/>
              <a:pathLst>
                <a:path extrusionOk="0" h="30590" w="3144">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6" name="Google Shape;2536;p73"/>
          <p:cNvGrpSpPr/>
          <p:nvPr/>
        </p:nvGrpSpPr>
        <p:grpSpPr>
          <a:xfrm rot="-1044125">
            <a:off x="7119495" y="794912"/>
            <a:ext cx="431630" cy="531632"/>
            <a:chOff x="7234335" y="539692"/>
            <a:chExt cx="1103331" cy="1358958"/>
          </a:xfrm>
        </p:grpSpPr>
        <p:sp>
          <p:nvSpPr>
            <p:cNvPr id="2537" name="Google Shape;2537;p73"/>
            <p:cNvSpPr/>
            <p:nvPr/>
          </p:nvSpPr>
          <p:spPr>
            <a:xfrm rot="514838">
              <a:off x="7375715" y="571120"/>
              <a:ext cx="457522" cy="483097"/>
            </a:xfrm>
            <a:custGeom>
              <a:rect b="b" l="l" r="r" t="t"/>
              <a:pathLst>
                <a:path extrusionOk="0" h="19324" w="18301">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73"/>
            <p:cNvSpPr/>
            <p:nvPr/>
          </p:nvSpPr>
          <p:spPr>
            <a:xfrm rot="514838">
              <a:off x="7829316" y="640664"/>
              <a:ext cx="476272" cy="465747"/>
            </a:xfrm>
            <a:custGeom>
              <a:rect b="b" l="l" r="r" t="t"/>
              <a:pathLst>
                <a:path extrusionOk="0" h="18630" w="19051">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73"/>
            <p:cNvSpPr/>
            <p:nvPr/>
          </p:nvSpPr>
          <p:spPr>
            <a:xfrm rot="514838">
              <a:off x="7693875" y="605876"/>
              <a:ext cx="282498" cy="476547"/>
            </a:xfrm>
            <a:custGeom>
              <a:rect b="b" l="l" r="r" t="t"/>
              <a:pathLst>
                <a:path extrusionOk="0" h="19062" w="1130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73"/>
            <p:cNvSpPr/>
            <p:nvPr/>
          </p:nvSpPr>
          <p:spPr>
            <a:xfrm rot="514838">
              <a:off x="7829888" y="627388"/>
              <a:ext cx="297073" cy="471272"/>
            </a:xfrm>
            <a:custGeom>
              <a:rect b="b" l="l" r="r" t="t"/>
              <a:pathLst>
                <a:path extrusionOk="0" h="18851" w="11883">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73"/>
            <p:cNvSpPr/>
            <p:nvPr/>
          </p:nvSpPr>
          <p:spPr>
            <a:xfrm rot="514838">
              <a:off x="7552531" y="584380"/>
              <a:ext cx="279823" cy="481622"/>
            </a:xfrm>
            <a:custGeom>
              <a:rect b="b" l="l" r="r" t="t"/>
              <a:pathLst>
                <a:path extrusionOk="0" h="19265" w="11193">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73"/>
            <p:cNvSpPr/>
            <p:nvPr/>
          </p:nvSpPr>
          <p:spPr>
            <a:xfrm rot="514838">
              <a:off x="7287764" y="1047199"/>
              <a:ext cx="492522" cy="753145"/>
            </a:xfrm>
            <a:custGeom>
              <a:rect b="b" l="l" r="r" t="t"/>
              <a:pathLst>
                <a:path extrusionOk="0" h="30126" w="19701">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73"/>
            <p:cNvSpPr/>
            <p:nvPr/>
          </p:nvSpPr>
          <p:spPr>
            <a:xfrm rot="514838">
              <a:off x="7470378" y="1059348"/>
              <a:ext cx="308398" cy="754645"/>
            </a:xfrm>
            <a:custGeom>
              <a:rect b="b" l="l" r="r" t="t"/>
              <a:pathLst>
                <a:path extrusionOk="0" h="30186" w="12336">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73"/>
            <p:cNvSpPr/>
            <p:nvPr/>
          </p:nvSpPr>
          <p:spPr>
            <a:xfrm rot="514838">
              <a:off x="7656435" y="1068253"/>
              <a:ext cx="121374" cy="759670"/>
            </a:xfrm>
            <a:custGeom>
              <a:rect b="b" l="l" r="r" t="t"/>
              <a:pathLst>
                <a:path extrusionOk="0" h="30387" w="4855">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73"/>
            <p:cNvSpPr/>
            <p:nvPr/>
          </p:nvSpPr>
          <p:spPr>
            <a:xfrm rot="514838">
              <a:off x="7769268" y="1090464"/>
              <a:ext cx="448747" cy="779070"/>
            </a:xfrm>
            <a:custGeom>
              <a:rect b="b" l="l" r="r" t="t"/>
              <a:pathLst>
                <a:path extrusionOk="0" h="31163" w="1795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73"/>
            <p:cNvSpPr/>
            <p:nvPr/>
          </p:nvSpPr>
          <p:spPr>
            <a:xfrm rot="514838">
              <a:off x="7769655" y="1085319"/>
              <a:ext cx="266148" cy="770545"/>
            </a:xfrm>
            <a:custGeom>
              <a:rect b="b" l="l" r="r" t="t"/>
              <a:pathLst>
                <a:path extrusionOk="0" h="30822" w="10646">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73"/>
            <p:cNvSpPr/>
            <p:nvPr/>
          </p:nvSpPr>
          <p:spPr>
            <a:xfrm rot="514838">
              <a:off x="7770568" y="1077140"/>
              <a:ext cx="78599" cy="764745"/>
            </a:xfrm>
            <a:custGeom>
              <a:rect b="b" l="l" r="r" t="t"/>
              <a:pathLst>
                <a:path extrusionOk="0" h="30590" w="3144">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8" name="Google Shape;2548;p73"/>
          <p:cNvGrpSpPr/>
          <p:nvPr/>
        </p:nvGrpSpPr>
        <p:grpSpPr>
          <a:xfrm rot="205608">
            <a:off x="7575334" y="1320114"/>
            <a:ext cx="203045" cy="250088"/>
            <a:chOff x="7234335" y="539692"/>
            <a:chExt cx="1103331" cy="1358958"/>
          </a:xfrm>
        </p:grpSpPr>
        <p:sp>
          <p:nvSpPr>
            <p:cNvPr id="2549" name="Google Shape;2549;p73"/>
            <p:cNvSpPr/>
            <p:nvPr/>
          </p:nvSpPr>
          <p:spPr>
            <a:xfrm rot="514838">
              <a:off x="7375715" y="571120"/>
              <a:ext cx="457522" cy="483097"/>
            </a:xfrm>
            <a:custGeom>
              <a:rect b="b" l="l" r="r" t="t"/>
              <a:pathLst>
                <a:path extrusionOk="0" h="19324" w="18301">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73"/>
            <p:cNvSpPr/>
            <p:nvPr/>
          </p:nvSpPr>
          <p:spPr>
            <a:xfrm rot="514838">
              <a:off x="7829316" y="640664"/>
              <a:ext cx="476272" cy="465747"/>
            </a:xfrm>
            <a:custGeom>
              <a:rect b="b" l="l" r="r" t="t"/>
              <a:pathLst>
                <a:path extrusionOk="0" h="18630" w="19051">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73"/>
            <p:cNvSpPr/>
            <p:nvPr/>
          </p:nvSpPr>
          <p:spPr>
            <a:xfrm rot="514838">
              <a:off x="7693875" y="605876"/>
              <a:ext cx="282498" cy="476547"/>
            </a:xfrm>
            <a:custGeom>
              <a:rect b="b" l="l" r="r" t="t"/>
              <a:pathLst>
                <a:path extrusionOk="0" h="19062" w="1130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73"/>
            <p:cNvSpPr/>
            <p:nvPr/>
          </p:nvSpPr>
          <p:spPr>
            <a:xfrm rot="514838">
              <a:off x="7829888" y="627388"/>
              <a:ext cx="297073" cy="471272"/>
            </a:xfrm>
            <a:custGeom>
              <a:rect b="b" l="l" r="r" t="t"/>
              <a:pathLst>
                <a:path extrusionOk="0" h="18851" w="11883">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73"/>
            <p:cNvSpPr/>
            <p:nvPr/>
          </p:nvSpPr>
          <p:spPr>
            <a:xfrm rot="514838">
              <a:off x="7552531" y="584380"/>
              <a:ext cx="279823" cy="481622"/>
            </a:xfrm>
            <a:custGeom>
              <a:rect b="b" l="l" r="r" t="t"/>
              <a:pathLst>
                <a:path extrusionOk="0" h="19265" w="11193">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73"/>
            <p:cNvSpPr/>
            <p:nvPr/>
          </p:nvSpPr>
          <p:spPr>
            <a:xfrm rot="514838">
              <a:off x="7287764" y="1047199"/>
              <a:ext cx="492522" cy="753145"/>
            </a:xfrm>
            <a:custGeom>
              <a:rect b="b" l="l" r="r" t="t"/>
              <a:pathLst>
                <a:path extrusionOk="0" h="30126" w="19701">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73"/>
            <p:cNvSpPr/>
            <p:nvPr/>
          </p:nvSpPr>
          <p:spPr>
            <a:xfrm rot="514838">
              <a:off x="7470378" y="1059348"/>
              <a:ext cx="308398" cy="754645"/>
            </a:xfrm>
            <a:custGeom>
              <a:rect b="b" l="l" r="r" t="t"/>
              <a:pathLst>
                <a:path extrusionOk="0" h="30186" w="12336">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73"/>
            <p:cNvSpPr/>
            <p:nvPr/>
          </p:nvSpPr>
          <p:spPr>
            <a:xfrm rot="514838">
              <a:off x="7656435" y="1068253"/>
              <a:ext cx="121374" cy="759670"/>
            </a:xfrm>
            <a:custGeom>
              <a:rect b="b" l="l" r="r" t="t"/>
              <a:pathLst>
                <a:path extrusionOk="0" h="30387" w="4855">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73"/>
            <p:cNvSpPr/>
            <p:nvPr/>
          </p:nvSpPr>
          <p:spPr>
            <a:xfrm rot="514838">
              <a:off x="7769268" y="1090464"/>
              <a:ext cx="448747" cy="779070"/>
            </a:xfrm>
            <a:custGeom>
              <a:rect b="b" l="l" r="r" t="t"/>
              <a:pathLst>
                <a:path extrusionOk="0" h="31163" w="1795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73"/>
            <p:cNvSpPr/>
            <p:nvPr/>
          </p:nvSpPr>
          <p:spPr>
            <a:xfrm rot="514838">
              <a:off x="7769655" y="1085319"/>
              <a:ext cx="266148" cy="770545"/>
            </a:xfrm>
            <a:custGeom>
              <a:rect b="b" l="l" r="r" t="t"/>
              <a:pathLst>
                <a:path extrusionOk="0" h="30822" w="10646">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73"/>
            <p:cNvSpPr/>
            <p:nvPr/>
          </p:nvSpPr>
          <p:spPr>
            <a:xfrm rot="514838">
              <a:off x="7770568" y="1077140"/>
              <a:ext cx="78599" cy="764745"/>
            </a:xfrm>
            <a:custGeom>
              <a:rect b="b" l="l" r="r" t="t"/>
              <a:pathLst>
                <a:path extrusionOk="0" h="30590" w="3144">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0" name="Google Shape;2560;p73"/>
          <p:cNvGrpSpPr/>
          <p:nvPr/>
        </p:nvGrpSpPr>
        <p:grpSpPr>
          <a:xfrm>
            <a:off x="5727712" y="1929249"/>
            <a:ext cx="3416288" cy="3214273"/>
            <a:chOff x="5727712" y="1929249"/>
            <a:chExt cx="3416288" cy="3214273"/>
          </a:xfrm>
        </p:grpSpPr>
        <p:sp>
          <p:nvSpPr>
            <p:cNvPr id="2561" name="Google Shape;2561;p73"/>
            <p:cNvSpPr/>
            <p:nvPr/>
          </p:nvSpPr>
          <p:spPr>
            <a:xfrm flipH="1">
              <a:off x="5727712" y="1929249"/>
              <a:ext cx="3416288" cy="3214273"/>
            </a:xfrm>
            <a:custGeom>
              <a:rect b="b" l="l" r="r" t="t"/>
              <a:pathLst>
                <a:path extrusionOk="0" h="64615" w="68676">
                  <a:moveTo>
                    <a:pt x="48733" y="15675"/>
                  </a:moveTo>
                  <a:cubicBezTo>
                    <a:pt x="48793" y="15675"/>
                    <a:pt x="48843" y="15725"/>
                    <a:pt x="48852" y="15788"/>
                  </a:cubicBezTo>
                  <a:lnTo>
                    <a:pt x="48911" y="16300"/>
                  </a:lnTo>
                  <a:cubicBezTo>
                    <a:pt x="48923" y="16371"/>
                    <a:pt x="48864" y="16430"/>
                    <a:pt x="48792" y="16442"/>
                  </a:cubicBezTo>
                  <a:lnTo>
                    <a:pt x="46732" y="16716"/>
                  </a:lnTo>
                  <a:cubicBezTo>
                    <a:pt x="46673" y="16704"/>
                    <a:pt x="46649" y="16621"/>
                    <a:pt x="46709" y="16585"/>
                  </a:cubicBezTo>
                  <a:lnTo>
                    <a:pt x="48673" y="15692"/>
                  </a:lnTo>
                  <a:cubicBezTo>
                    <a:pt x="48694" y="15681"/>
                    <a:pt x="48714" y="15675"/>
                    <a:pt x="48733" y="15675"/>
                  </a:cubicBezTo>
                  <a:close/>
                  <a:moveTo>
                    <a:pt x="39600" y="19240"/>
                  </a:moveTo>
                  <a:lnTo>
                    <a:pt x="39600" y="19371"/>
                  </a:lnTo>
                  <a:cubicBezTo>
                    <a:pt x="38958" y="19836"/>
                    <a:pt x="38338" y="20336"/>
                    <a:pt x="37600" y="20598"/>
                  </a:cubicBezTo>
                  <a:cubicBezTo>
                    <a:pt x="37219" y="20729"/>
                    <a:pt x="36826" y="20812"/>
                    <a:pt x="36433" y="20836"/>
                  </a:cubicBezTo>
                  <a:cubicBezTo>
                    <a:pt x="36695" y="20741"/>
                    <a:pt x="36910" y="20550"/>
                    <a:pt x="37053" y="20312"/>
                  </a:cubicBezTo>
                  <a:cubicBezTo>
                    <a:pt x="37160" y="20062"/>
                    <a:pt x="37231" y="19800"/>
                    <a:pt x="37279" y="19538"/>
                  </a:cubicBezTo>
                  <a:lnTo>
                    <a:pt x="39600" y="19240"/>
                  </a:lnTo>
                  <a:close/>
                  <a:moveTo>
                    <a:pt x="23956" y="39374"/>
                  </a:moveTo>
                  <a:cubicBezTo>
                    <a:pt x="24218" y="39624"/>
                    <a:pt x="24515" y="39838"/>
                    <a:pt x="24825" y="40029"/>
                  </a:cubicBezTo>
                  <a:lnTo>
                    <a:pt x="28492" y="42493"/>
                  </a:lnTo>
                  <a:cubicBezTo>
                    <a:pt x="29135" y="42934"/>
                    <a:pt x="29861" y="43517"/>
                    <a:pt x="29825" y="44303"/>
                  </a:cubicBezTo>
                  <a:cubicBezTo>
                    <a:pt x="29814" y="44565"/>
                    <a:pt x="29706" y="44815"/>
                    <a:pt x="29718" y="45077"/>
                  </a:cubicBezTo>
                  <a:cubicBezTo>
                    <a:pt x="29718" y="45898"/>
                    <a:pt x="30718" y="46387"/>
                    <a:pt x="30945" y="47172"/>
                  </a:cubicBezTo>
                  <a:cubicBezTo>
                    <a:pt x="31135" y="47827"/>
                    <a:pt x="30766" y="48494"/>
                    <a:pt x="30790" y="49161"/>
                  </a:cubicBezTo>
                  <a:cubicBezTo>
                    <a:pt x="30826" y="49887"/>
                    <a:pt x="31302" y="50506"/>
                    <a:pt x="31980" y="50744"/>
                  </a:cubicBezTo>
                  <a:cubicBezTo>
                    <a:pt x="32207" y="50792"/>
                    <a:pt x="32433" y="50851"/>
                    <a:pt x="32659" y="50947"/>
                  </a:cubicBezTo>
                  <a:cubicBezTo>
                    <a:pt x="32873" y="51078"/>
                    <a:pt x="33064" y="51268"/>
                    <a:pt x="33195" y="51494"/>
                  </a:cubicBezTo>
                  <a:cubicBezTo>
                    <a:pt x="33576" y="52090"/>
                    <a:pt x="33850" y="52756"/>
                    <a:pt x="33981" y="53459"/>
                  </a:cubicBezTo>
                  <a:cubicBezTo>
                    <a:pt x="34147" y="54352"/>
                    <a:pt x="34088" y="55292"/>
                    <a:pt x="34386" y="56138"/>
                  </a:cubicBezTo>
                  <a:lnTo>
                    <a:pt x="33040" y="56376"/>
                  </a:lnTo>
                  <a:lnTo>
                    <a:pt x="32671" y="55757"/>
                  </a:lnTo>
                  <a:lnTo>
                    <a:pt x="31957" y="55531"/>
                  </a:lnTo>
                  <a:lnTo>
                    <a:pt x="30099" y="56602"/>
                  </a:lnTo>
                  <a:lnTo>
                    <a:pt x="30861" y="56959"/>
                  </a:lnTo>
                  <a:lnTo>
                    <a:pt x="28182" y="57007"/>
                  </a:lnTo>
                  <a:lnTo>
                    <a:pt x="26730" y="56733"/>
                  </a:lnTo>
                  <a:lnTo>
                    <a:pt x="26658" y="57578"/>
                  </a:lnTo>
                  <a:lnTo>
                    <a:pt x="24611" y="59424"/>
                  </a:lnTo>
                  <a:lnTo>
                    <a:pt x="21705" y="58686"/>
                  </a:lnTo>
                  <a:lnTo>
                    <a:pt x="20384" y="58590"/>
                  </a:lnTo>
                  <a:lnTo>
                    <a:pt x="19193" y="60126"/>
                  </a:lnTo>
                  <a:lnTo>
                    <a:pt x="16074" y="60769"/>
                  </a:lnTo>
                  <a:cubicBezTo>
                    <a:pt x="16062" y="60662"/>
                    <a:pt x="16038" y="60555"/>
                    <a:pt x="16026" y="60448"/>
                  </a:cubicBezTo>
                  <a:cubicBezTo>
                    <a:pt x="15681" y="58543"/>
                    <a:pt x="15728" y="56519"/>
                    <a:pt x="16348" y="54709"/>
                  </a:cubicBezTo>
                  <a:cubicBezTo>
                    <a:pt x="16538" y="54757"/>
                    <a:pt x="16740" y="54780"/>
                    <a:pt x="16943" y="54780"/>
                  </a:cubicBezTo>
                  <a:cubicBezTo>
                    <a:pt x="17431" y="54757"/>
                    <a:pt x="17693" y="54280"/>
                    <a:pt x="17812" y="53852"/>
                  </a:cubicBezTo>
                  <a:cubicBezTo>
                    <a:pt x="17931" y="53411"/>
                    <a:pt x="17979" y="52959"/>
                    <a:pt x="18264" y="52625"/>
                  </a:cubicBezTo>
                  <a:cubicBezTo>
                    <a:pt x="18384" y="52483"/>
                    <a:pt x="18550" y="52363"/>
                    <a:pt x="18574" y="52173"/>
                  </a:cubicBezTo>
                  <a:cubicBezTo>
                    <a:pt x="18610" y="51947"/>
                    <a:pt x="18407" y="51756"/>
                    <a:pt x="18253" y="51566"/>
                  </a:cubicBezTo>
                  <a:cubicBezTo>
                    <a:pt x="18217" y="51518"/>
                    <a:pt x="18181" y="51459"/>
                    <a:pt x="18145" y="51411"/>
                  </a:cubicBezTo>
                  <a:cubicBezTo>
                    <a:pt x="18443" y="50887"/>
                    <a:pt x="18693" y="50339"/>
                    <a:pt x="18919" y="49780"/>
                  </a:cubicBezTo>
                  <a:cubicBezTo>
                    <a:pt x="18979" y="49756"/>
                    <a:pt x="19050" y="49732"/>
                    <a:pt x="19098" y="49696"/>
                  </a:cubicBezTo>
                  <a:cubicBezTo>
                    <a:pt x="19753" y="49315"/>
                    <a:pt x="19955" y="48423"/>
                    <a:pt x="19824" y="47672"/>
                  </a:cubicBezTo>
                  <a:cubicBezTo>
                    <a:pt x="19824" y="47625"/>
                    <a:pt x="19800" y="47589"/>
                    <a:pt x="19800" y="47553"/>
                  </a:cubicBezTo>
                  <a:cubicBezTo>
                    <a:pt x="20205" y="46494"/>
                    <a:pt x="20610" y="45434"/>
                    <a:pt x="21027" y="44374"/>
                  </a:cubicBezTo>
                  <a:cubicBezTo>
                    <a:pt x="21205" y="43862"/>
                    <a:pt x="21432" y="43374"/>
                    <a:pt x="21729" y="42922"/>
                  </a:cubicBezTo>
                  <a:cubicBezTo>
                    <a:pt x="21693" y="42791"/>
                    <a:pt x="21717" y="42648"/>
                    <a:pt x="21813" y="42529"/>
                  </a:cubicBezTo>
                  <a:cubicBezTo>
                    <a:pt x="22241" y="41898"/>
                    <a:pt x="22872" y="41469"/>
                    <a:pt x="23337" y="40874"/>
                  </a:cubicBezTo>
                  <a:cubicBezTo>
                    <a:pt x="23670" y="40433"/>
                    <a:pt x="23789" y="39898"/>
                    <a:pt x="23956" y="39374"/>
                  </a:cubicBezTo>
                  <a:close/>
                  <a:moveTo>
                    <a:pt x="26977" y="0"/>
                  </a:moveTo>
                  <a:cubicBezTo>
                    <a:pt x="26539" y="0"/>
                    <a:pt x="26053" y="59"/>
                    <a:pt x="25515" y="190"/>
                  </a:cubicBezTo>
                  <a:cubicBezTo>
                    <a:pt x="22360" y="964"/>
                    <a:pt x="21110" y="3810"/>
                    <a:pt x="21586" y="5262"/>
                  </a:cubicBezTo>
                  <a:cubicBezTo>
                    <a:pt x="21717" y="5643"/>
                    <a:pt x="21896" y="6048"/>
                    <a:pt x="21801" y="6441"/>
                  </a:cubicBezTo>
                  <a:cubicBezTo>
                    <a:pt x="21717" y="6715"/>
                    <a:pt x="21539" y="6953"/>
                    <a:pt x="21289" y="7108"/>
                  </a:cubicBezTo>
                  <a:cubicBezTo>
                    <a:pt x="21062" y="7263"/>
                    <a:pt x="21074" y="7608"/>
                    <a:pt x="21312" y="7751"/>
                  </a:cubicBezTo>
                  <a:cubicBezTo>
                    <a:pt x="21360" y="7775"/>
                    <a:pt x="21408" y="7798"/>
                    <a:pt x="21455" y="7810"/>
                  </a:cubicBezTo>
                  <a:cubicBezTo>
                    <a:pt x="21622" y="7859"/>
                    <a:pt x="21797" y="7883"/>
                    <a:pt x="21973" y="7883"/>
                  </a:cubicBezTo>
                  <a:cubicBezTo>
                    <a:pt x="22098" y="7883"/>
                    <a:pt x="22224" y="7871"/>
                    <a:pt x="22348" y="7846"/>
                  </a:cubicBezTo>
                  <a:cubicBezTo>
                    <a:pt x="22420" y="8001"/>
                    <a:pt x="22420" y="8179"/>
                    <a:pt x="22348" y="8334"/>
                  </a:cubicBezTo>
                  <a:cubicBezTo>
                    <a:pt x="21563" y="8489"/>
                    <a:pt x="21146" y="9442"/>
                    <a:pt x="21110" y="10180"/>
                  </a:cubicBezTo>
                  <a:cubicBezTo>
                    <a:pt x="21045" y="10154"/>
                    <a:pt x="20977" y="10142"/>
                    <a:pt x="20909" y="10142"/>
                  </a:cubicBezTo>
                  <a:cubicBezTo>
                    <a:pt x="20753" y="10142"/>
                    <a:pt x="20599" y="10206"/>
                    <a:pt x="20491" y="10323"/>
                  </a:cubicBezTo>
                  <a:cubicBezTo>
                    <a:pt x="20598" y="10073"/>
                    <a:pt x="20527" y="9775"/>
                    <a:pt x="20312" y="9596"/>
                  </a:cubicBezTo>
                  <a:cubicBezTo>
                    <a:pt x="20086" y="9394"/>
                    <a:pt x="19777" y="9346"/>
                    <a:pt x="19491" y="9299"/>
                  </a:cubicBezTo>
                  <a:lnTo>
                    <a:pt x="17776" y="9037"/>
                  </a:lnTo>
                  <a:cubicBezTo>
                    <a:pt x="17357" y="8971"/>
                    <a:pt x="16923" y="8906"/>
                    <a:pt x="16496" y="8906"/>
                  </a:cubicBezTo>
                  <a:cubicBezTo>
                    <a:pt x="16148" y="8906"/>
                    <a:pt x="15805" y="8949"/>
                    <a:pt x="15478" y="9072"/>
                  </a:cubicBezTo>
                  <a:cubicBezTo>
                    <a:pt x="14764" y="9346"/>
                    <a:pt x="14157" y="10156"/>
                    <a:pt x="14371" y="10918"/>
                  </a:cubicBezTo>
                  <a:cubicBezTo>
                    <a:pt x="12811" y="11049"/>
                    <a:pt x="11549" y="12335"/>
                    <a:pt x="10775" y="13752"/>
                  </a:cubicBezTo>
                  <a:cubicBezTo>
                    <a:pt x="10204" y="14811"/>
                    <a:pt x="9835" y="15966"/>
                    <a:pt x="9394" y="17097"/>
                  </a:cubicBezTo>
                  <a:cubicBezTo>
                    <a:pt x="9204" y="17597"/>
                    <a:pt x="9156" y="18133"/>
                    <a:pt x="9275" y="18657"/>
                  </a:cubicBezTo>
                  <a:cubicBezTo>
                    <a:pt x="9323" y="18955"/>
                    <a:pt x="9287" y="19264"/>
                    <a:pt x="9204" y="19550"/>
                  </a:cubicBezTo>
                  <a:cubicBezTo>
                    <a:pt x="8787" y="20955"/>
                    <a:pt x="8382" y="22360"/>
                    <a:pt x="7966" y="23753"/>
                  </a:cubicBezTo>
                  <a:cubicBezTo>
                    <a:pt x="7632" y="24896"/>
                    <a:pt x="7299" y="26075"/>
                    <a:pt x="7406" y="27253"/>
                  </a:cubicBezTo>
                  <a:cubicBezTo>
                    <a:pt x="7513" y="28444"/>
                    <a:pt x="8168" y="29658"/>
                    <a:pt x="9263" y="30027"/>
                  </a:cubicBezTo>
                  <a:cubicBezTo>
                    <a:pt x="8299" y="30623"/>
                    <a:pt x="8144" y="31980"/>
                    <a:pt x="8192" y="33135"/>
                  </a:cubicBezTo>
                  <a:cubicBezTo>
                    <a:pt x="8216" y="33778"/>
                    <a:pt x="8299" y="34468"/>
                    <a:pt x="8692" y="34968"/>
                  </a:cubicBezTo>
                  <a:cubicBezTo>
                    <a:pt x="9210" y="35614"/>
                    <a:pt x="10073" y="35745"/>
                    <a:pt x="10913" y="35745"/>
                  </a:cubicBezTo>
                  <a:cubicBezTo>
                    <a:pt x="11096" y="35745"/>
                    <a:pt x="11277" y="35739"/>
                    <a:pt x="11454" y="35730"/>
                  </a:cubicBezTo>
                  <a:lnTo>
                    <a:pt x="11454" y="35730"/>
                  </a:lnTo>
                  <a:cubicBezTo>
                    <a:pt x="11073" y="37040"/>
                    <a:pt x="10906" y="38409"/>
                    <a:pt x="10966" y="39779"/>
                  </a:cubicBezTo>
                  <a:cubicBezTo>
                    <a:pt x="11002" y="40350"/>
                    <a:pt x="11085" y="40969"/>
                    <a:pt x="11490" y="41350"/>
                  </a:cubicBezTo>
                  <a:cubicBezTo>
                    <a:pt x="11680" y="41517"/>
                    <a:pt x="11918" y="41636"/>
                    <a:pt x="12168" y="41695"/>
                  </a:cubicBezTo>
                  <a:cubicBezTo>
                    <a:pt x="12228" y="41886"/>
                    <a:pt x="12288" y="42088"/>
                    <a:pt x="12323" y="42291"/>
                  </a:cubicBezTo>
                  <a:cubicBezTo>
                    <a:pt x="12454" y="43041"/>
                    <a:pt x="11537" y="43112"/>
                    <a:pt x="11704" y="43946"/>
                  </a:cubicBezTo>
                  <a:cubicBezTo>
                    <a:pt x="11823" y="44565"/>
                    <a:pt x="12323" y="45041"/>
                    <a:pt x="12359" y="45696"/>
                  </a:cubicBezTo>
                  <a:cubicBezTo>
                    <a:pt x="12383" y="46041"/>
                    <a:pt x="12240" y="46375"/>
                    <a:pt x="12157" y="46708"/>
                  </a:cubicBezTo>
                  <a:cubicBezTo>
                    <a:pt x="11966" y="47506"/>
                    <a:pt x="12085" y="48339"/>
                    <a:pt x="12192" y="49149"/>
                  </a:cubicBezTo>
                  <a:cubicBezTo>
                    <a:pt x="12216" y="49399"/>
                    <a:pt x="12240" y="49649"/>
                    <a:pt x="12276" y="49887"/>
                  </a:cubicBezTo>
                  <a:cubicBezTo>
                    <a:pt x="12192" y="50077"/>
                    <a:pt x="12109" y="50256"/>
                    <a:pt x="12014" y="50435"/>
                  </a:cubicBezTo>
                  <a:cubicBezTo>
                    <a:pt x="11776" y="50875"/>
                    <a:pt x="11454" y="51304"/>
                    <a:pt x="11359" y="51804"/>
                  </a:cubicBezTo>
                  <a:cubicBezTo>
                    <a:pt x="11264" y="52304"/>
                    <a:pt x="11502" y="52923"/>
                    <a:pt x="12002" y="53006"/>
                  </a:cubicBezTo>
                  <a:cubicBezTo>
                    <a:pt x="12049" y="53006"/>
                    <a:pt x="12085" y="53018"/>
                    <a:pt x="12133" y="53030"/>
                  </a:cubicBezTo>
                  <a:cubicBezTo>
                    <a:pt x="12299" y="53102"/>
                    <a:pt x="12240" y="53375"/>
                    <a:pt x="12133" y="53518"/>
                  </a:cubicBezTo>
                  <a:cubicBezTo>
                    <a:pt x="12014" y="53673"/>
                    <a:pt x="11871" y="53911"/>
                    <a:pt x="12026" y="54078"/>
                  </a:cubicBezTo>
                  <a:cubicBezTo>
                    <a:pt x="12049" y="54102"/>
                    <a:pt x="12085" y="54126"/>
                    <a:pt x="12121" y="54149"/>
                  </a:cubicBezTo>
                  <a:cubicBezTo>
                    <a:pt x="12216" y="54185"/>
                    <a:pt x="12311" y="54233"/>
                    <a:pt x="12419" y="54268"/>
                  </a:cubicBezTo>
                  <a:cubicBezTo>
                    <a:pt x="12288" y="56840"/>
                    <a:pt x="11633" y="59460"/>
                    <a:pt x="9847" y="61067"/>
                  </a:cubicBezTo>
                  <a:lnTo>
                    <a:pt x="9335" y="61067"/>
                  </a:lnTo>
                  <a:lnTo>
                    <a:pt x="7370" y="62650"/>
                  </a:lnTo>
                  <a:lnTo>
                    <a:pt x="3405" y="63043"/>
                  </a:lnTo>
                  <a:lnTo>
                    <a:pt x="0" y="64615"/>
                  </a:lnTo>
                  <a:lnTo>
                    <a:pt x="68676" y="64615"/>
                  </a:lnTo>
                  <a:lnTo>
                    <a:pt x="67925" y="63936"/>
                  </a:lnTo>
                  <a:lnTo>
                    <a:pt x="64532" y="63651"/>
                  </a:lnTo>
                  <a:lnTo>
                    <a:pt x="62175" y="61567"/>
                  </a:lnTo>
                  <a:lnTo>
                    <a:pt x="59805" y="61067"/>
                  </a:lnTo>
                  <a:lnTo>
                    <a:pt x="59162" y="59317"/>
                  </a:lnTo>
                  <a:lnTo>
                    <a:pt x="56567" y="58864"/>
                  </a:lnTo>
                  <a:lnTo>
                    <a:pt x="55293" y="57578"/>
                  </a:lnTo>
                  <a:lnTo>
                    <a:pt x="55138" y="56114"/>
                  </a:lnTo>
                  <a:lnTo>
                    <a:pt x="55341" y="54578"/>
                  </a:lnTo>
                  <a:lnTo>
                    <a:pt x="53745" y="53864"/>
                  </a:lnTo>
                  <a:lnTo>
                    <a:pt x="52709" y="52149"/>
                  </a:lnTo>
                  <a:lnTo>
                    <a:pt x="48709" y="51649"/>
                  </a:lnTo>
                  <a:lnTo>
                    <a:pt x="49042" y="50137"/>
                  </a:lnTo>
                  <a:lnTo>
                    <a:pt x="47637" y="49577"/>
                  </a:lnTo>
                  <a:lnTo>
                    <a:pt x="46018" y="50709"/>
                  </a:lnTo>
                  <a:lnTo>
                    <a:pt x="44411" y="50197"/>
                  </a:lnTo>
                  <a:lnTo>
                    <a:pt x="43875" y="50399"/>
                  </a:lnTo>
                  <a:cubicBezTo>
                    <a:pt x="43077" y="50839"/>
                    <a:pt x="42291" y="51304"/>
                    <a:pt x="41482" y="51709"/>
                  </a:cubicBezTo>
                  <a:cubicBezTo>
                    <a:pt x="40672" y="52125"/>
                    <a:pt x="39827" y="52518"/>
                    <a:pt x="39089" y="53066"/>
                  </a:cubicBezTo>
                  <a:lnTo>
                    <a:pt x="38719" y="52804"/>
                  </a:lnTo>
                  <a:cubicBezTo>
                    <a:pt x="38398" y="52602"/>
                    <a:pt x="38100" y="52352"/>
                    <a:pt x="37850" y="52054"/>
                  </a:cubicBezTo>
                  <a:cubicBezTo>
                    <a:pt x="37303" y="51375"/>
                    <a:pt x="37410" y="51030"/>
                    <a:pt x="36612" y="49768"/>
                  </a:cubicBezTo>
                  <a:cubicBezTo>
                    <a:pt x="36672" y="49530"/>
                    <a:pt x="37350" y="48982"/>
                    <a:pt x="37505" y="48292"/>
                  </a:cubicBezTo>
                  <a:cubicBezTo>
                    <a:pt x="37588" y="47899"/>
                    <a:pt x="37410" y="47506"/>
                    <a:pt x="37303" y="47125"/>
                  </a:cubicBezTo>
                  <a:cubicBezTo>
                    <a:pt x="37100" y="46410"/>
                    <a:pt x="37195" y="45648"/>
                    <a:pt x="37291" y="44910"/>
                  </a:cubicBezTo>
                  <a:cubicBezTo>
                    <a:pt x="37434" y="43767"/>
                    <a:pt x="37565" y="42624"/>
                    <a:pt x="37707" y="41481"/>
                  </a:cubicBezTo>
                  <a:cubicBezTo>
                    <a:pt x="37755" y="41112"/>
                    <a:pt x="37803" y="40719"/>
                    <a:pt x="37660" y="40374"/>
                  </a:cubicBezTo>
                  <a:cubicBezTo>
                    <a:pt x="37553" y="40124"/>
                    <a:pt x="37398" y="39898"/>
                    <a:pt x="37231" y="39695"/>
                  </a:cubicBezTo>
                  <a:cubicBezTo>
                    <a:pt x="36922" y="39243"/>
                    <a:pt x="36719" y="38731"/>
                    <a:pt x="36648" y="38195"/>
                  </a:cubicBezTo>
                  <a:cubicBezTo>
                    <a:pt x="36636" y="37933"/>
                    <a:pt x="36588" y="37671"/>
                    <a:pt x="36517" y="37421"/>
                  </a:cubicBezTo>
                  <a:cubicBezTo>
                    <a:pt x="36350" y="37004"/>
                    <a:pt x="35981" y="36707"/>
                    <a:pt x="35636" y="36421"/>
                  </a:cubicBezTo>
                  <a:cubicBezTo>
                    <a:pt x="34481" y="35457"/>
                    <a:pt x="33445" y="34290"/>
                    <a:pt x="32290" y="33349"/>
                  </a:cubicBezTo>
                  <a:cubicBezTo>
                    <a:pt x="32623" y="33063"/>
                    <a:pt x="32873" y="32635"/>
                    <a:pt x="32862" y="32266"/>
                  </a:cubicBezTo>
                  <a:cubicBezTo>
                    <a:pt x="32862" y="31885"/>
                    <a:pt x="32635" y="31539"/>
                    <a:pt x="32397" y="31242"/>
                  </a:cubicBezTo>
                  <a:cubicBezTo>
                    <a:pt x="31945" y="30635"/>
                    <a:pt x="31445" y="30075"/>
                    <a:pt x="30897" y="29551"/>
                  </a:cubicBezTo>
                  <a:cubicBezTo>
                    <a:pt x="30778" y="29420"/>
                    <a:pt x="30623" y="29313"/>
                    <a:pt x="30456" y="29265"/>
                  </a:cubicBezTo>
                  <a:cubicBezTo>
                    <a:pt x="30423" y="29263"/>
                    <a:pt x="30390" y="29261"/>
                    <a:pt x="30357" y="29261"/>
                  </a:cubicBezTo>
                  <a:cubicBezTo>
                    <a:pt x="30252" y="29261"/>
                    <a:pt x="30152" y="29277"/>
                    <a:pt x="30052" y="29313"/>
                  </a:cubicBezTo>
                  <a:cubicBezTo>
                    <a:pt x="29683" y="29432"/>
                    <a:pt x="29313" y="29646"/>
                    <a:pt x="29159" y="30004"/>
                  </a:cubicBezTo>
                  <a:cubicBezTo>
                    <a:pt x="29147" y="30027"/>
                    <a:pt x="29135" y="30063"/>
                    <a:pt x="29123" y="30087"/>
                  </a:cubicBezTo>
                  <a:cubicBezTo>
                    <a:pt x="28659" y="29408"/>
                    <a:pt x="28682" y="28384"/>
                    <a:pt x="28944" y="27563"/>
                  </a:cubicBezTo>
                  <a:cubicBezTo>
                    <a:pt x="29218" y="26694"/>
                    <a:pt x="29683" y="25896"/>
                    <a:pt x="29897" y="25027"/>
                  </a:cubicBezTo>
                  <a:cubicBezTo>
                    <a:pt x="29945" y="25062"/>
                    <a:pt x="30004" y="25086"/>
                    <a:pt x="30052" y="25122"/>
                  </a:cubicBezTo>
                  <a:cubicBezTo>
                    <a:pt x="30456" y="25313"/>
                    <a:pt x="30897" y="25360"/>
                    <a:pt x="31338" y="25408"/>
                  </a:cubicBezTo>
                  <a:cubicBezTo>
                    <a:pt x="31837" y="25454"/>
                    <a:pt x="32340" y="25500"/>
                    <a:pt x="32838" y="25500"/>
                  </a:cubicBezTo>
                  <a:cubicBezTo>
                    <a:pt x="33243" y="25500"/>
                    <a:pt x="33645" y="25469"/>
                    <a:pt x="34040" y="25384"/>
                  </a:cubicBezTo>
                  <a:cubicBezTo>
                    <a:pt x="34493" y="25301"/>
                    <a:pt x="34909" y="25134"/>
                    <a:pt x="35362" y="25074"/>
                  </a:cubicBezTo>
                  <a:cubicBezTo>
                    <a:pt x="36160" y="24967"/>
                    <a:pt x="37041" y="25170"/>
                    <a:pt x="37719" y="24729"/>
                  </a:cubicBezTo>
                  <a:cubicBezTo>
                    <a:pt x="38243" y="24384"/>
                    <a:pt x="38529" y="23717"/>
                    <a:pt x="39065" y="23419"/>
                  </a:cubicBezTo>
                  <a:cubicBezTo>
                    <a:pt x="39255" y="23312"/>
                    <a:pt x="39481" y="23241"/>
                    <a:pt x="39624" y="23074"/>
                  </a:cubicBezTo>
                  <a:cubicBezTo>
                    <a:pt x="39803" y="22860"/>
                    <a:pt x="39815" y="22538"/>
                    <a:pt x="40005" y="22360"/>
                  </a:cubicBezTo>
                  <a:cubicBezTo>
                    <a:pt x="40124" y="22265"/>
                    <a:pt x="40267" y="22205"/>
                    <a:pt x="40410" y="22169"/>
                  </a:cubicBezTo>
                  <a:cubicBezTo>
                    <a:pt x="40624" y="22562"/>
                    <a:pt x="40874" y="22931"/>
                    <a:pt x="41148" y="23277"/>
                  </a:cubicBezTo>
                  <a:cubicBezTo>
                    <a:pt x="41660" y="23169"/>
                    <a:pt x="42148" y="22979"/>
                    <a:pt x="42613" y="22729"/>
                  </a:cubicBezTo>
                  <a:cubicBezTo>
                    <a:pt x="42696" y="22693"/>
                    <a:pt x="42779" y="22634"/>
                    <a:pt x="42839" y="22550"/>
                  </a:cubicBezTo>
                  <a:cubicBezTo>
                    <a:pt x="42982" y="22348"/>
                    <a:pt x="42875" y="22050"/>
                    <a:pt x="42768" y="21812"/>
                  </a:cubicBezTo>
                  <a:cubicBezTo>
                    <a:pt x="42470" y="21110"/>
                    <a:pt x="42267" y="20360"/>
                    <a:pt x="42184" y="19609"/>
                  </a:cubicBezTo>
                  <a:cubicBezTo>
                    <a:pt x="42148" y="19419"/>
                    <a:pt x="42137" y="19228"/>
                    <a:pt x="42125" y="19038"/>
                  </a:cubicBezTo>
                  <a:cubicBezTo>
                    <a:pt x="42148" y="19002"/>
                    <a:pt x="42160" y="18955"/>
                    <a:pt x="42160" y="18907"/>
                  </a:cubicBezTo>
                  <a:lnTo>
                    <a:pt x="42815" y="18824"/>
                  </a:lnTo>
                  <a:cubicBezTo>
                    <a:pt x="42994" y="18800"/>
                    <a:pt x="43125" y="18633"/>
                    <a:pt x="43101" y="18455"/>
                  </a:cubicBezTo>
                  <a:lnTo>
                    <a:pt x="43089" y="18347"/>
                  </a:lnTo>
                  <a:lnTo>
                    <a:pt x="45554" y="17978"/>
                  </a:lnTo>
                  <a:cubicBezTo>
                    <a:pt x="45708" y="17943"/>
                    <a:pt x="45804" y="17812"/>
                    <a:pt x="45792" y="17657"/>
                  </a:cubicBezTo>
                  <a:lnTo>
                    <a:pt x="50376" y="17062"/>
                  </a:lnTo>
                  <a:cubicBezTo>
                    <a:pt x="50408" y="17126"/>
                    <a:pt x="50478" y="17170"/>
                    <a:pt x="50552" y="17170"/>
                  </a:cubicBezTo>
                  <a:cubicBezTo>
                    <a:pt x="50561" y="17170"/>
                    <a:pt x="50569" y="17170"/>
                    <a:pt x="50578" y="17169"/>
                  </a:cubicBezTo>
                  <a:lnTo>
                    <a:pt x="52126" y="16966"/>
                  </a:lnTo>
                  <a:cubicBezTo>
                    <a:pt x="52233" y="16954"/>
                    <a:pt x="52304" y="16847"/>
                    <a:pt x="52293" y="16740"/>
                  </a:cubicBezTo>
                  <a:lnTo>
                    <a:pt x="52221" y="16085"/>
                  </a:lnTo>
                  <a:cubicBezTo>
                    <a:pt x="52199" y="15975"/>
                    <a:pt x="52115" y="15905"/>
                    <a:pt x="52018" y="15905"/>
                  </a:cubicBezTo>
                  <a:cubicBezTo>
                    <a:pt x="52010" y="15905"/>
                    <a:pt x="52003" y="15906"/>
                    <a:pt x="51995" y="15907"/>
                  </a:cubicBezTo>
                  <a:lnTo>
                    <a:pt x="50447" y="16097"/>
                  </a:lnTo>
                  <a:cubicBezTo>
                    <a:pt x="50364" y="16109"/>
                    <a:pt x="50292" y="16180"/>
                    <a:pt x="50280" y="16264"/>
                  </a:cubicBezTo>
                  <a:lnTo>
                    <a:pt x="49316" y="16383"/>
                  </a:lnTo>
                  <a:lnTo>
                    <a:pt x="49197" y="15478"/>
                  </a:lnTo>
                  <a:cubicBezTo>
                    <a:pt x="49197" y="15442"/>
                    <a:pt x="49173" y="15430"/>
                    <a:pt x="49149" y="15430"/>
                  </a:cubicBezTo>
                  <a:lnTo>
                    <a:pt x="48816" y="15478"/>
                  </a:lnTo>
                  <a:lnTo>
                    <a:pt x="45851" y="16835"/>
                  </a:lnTo>
                  <a:lnTo>
                    <a:pt x="45696" y="16847"/>
                  </a:lnTo>
                  <a:cubicBezTo>
                    <a:pt x="45674" y="16712"/>
                    <a:pt x="45555" y="16608"/>
                    <a:pt x="45421" y="16608"/>
                  </a:cubicBezTo>
                  <a:cubicBezTo>
                    <a:pt x="45413" y="16608"/>
                    <a:pt x="45406" y="16608"/>
                    <a:pt x="45399" y="16609"/>
                  </a:cubicBezTo>
                  <a:lnTo>
                    <a:pt x="37946" y="17347"/>
                  </a:lnTo>
                  <a:cubicBezTo>
                    <a:pt x="37862" y="17216"/>
                    <a:pt x="37731" y="17097"/>
                    <a:pt x="37588" y="17026"/>
                  </a:cubicBezTo>
                  <a:cubicBezTo>
                    <a:pt x="37483" y="16985"/>
                    <a:pt x="37371" y="16967"/>
                    <a:pt x="37262" y="16967"/>
                  </a:cubicBezTo>
                  <a:cubicBezTo>
                    <a:pt x="37211" y="16967"/>
                    <a:pt x="37161" y="16971"/>
                    <a:pt x="37112" y="16978"/>
                  </a:cubicBezTo>
                  <a:lnTo>
                    <a:pt x="33945" y="17121"/>
                  </a:lnTo>
                  <a:cubicBezTo>
                    <a:pt x="33683" y="17121"/>
                    <a:pt x="33433" y="17157"/>
                    <a:pt x="33195" y="17240"/>
                  </a:cubicBezTo>
                  <a:cubicBezTo>
                    <a:pt x="33016" y="17323"/>
                    <a:pt x="32850" y="17431"/>
                    <a:pt x="32695" y="17538"/>
                  </a:cubicBezTo>
                  <a:cubicBezTo>
                    <a:pt x="32481" y="17657"/>
                    <a:pt x="32266" y="17764"/>
                    <a:pt x="32040" y="17847"/>
                  </a:cubicBezTo>
                  <a:cubicBezTo>
                    <a:pt x="32004" y="17716"/>
                    <a:pt x="31945" y="17585"/>
                    <a:pt x="31873" y="17466"/>
                  </a:cubicBezTo>
                  <a:cubicBezTo>
                    <a:pt x="31742" y="17252"/>
                    <a:pt x="31576" y="17062"/>
                    <a:pt x="31528" y="16823"/>
                  </a:cubicBezTo>
                  <a:cubicBezTo>
                    <a:pt x="31457" y="16466"/>
                    <a:pt x="31635" y="15990"/>
                    <a:pt x="31326" y="15823"/>
                  </a:cubicBezTo>
                  <a:cubicBezTo>
                    <a:pt x="31230" y="15764"/>
                    <a:pt x="31099" y="15776"/>
                    <a:pt x="30992" y="15728"/>
                  </a:cubicBezTo>
                  <a:cubicBezTo>
                    <a:pt x="30742" y="15597"/>
                    <a:pt x="30742" y="15240"/>
                    <a:pt x="30742" y="14954"/>
                  </a:cubicBezTo>
                  <a:cubicBezTo>
                    <a:pt x="30742" y="13466"/>
                    <a:pt x="29647" y="12061"/>
                    <a:pt x="28242" y="11728"/>
                  </a:cubicBezTo>
                  <a:cubicBezTo>
                    <a:pt x="28266" y="11406"/>
                    <a:pt x="28028" y="11120"/>
                    <a:pt x="27706" y="11073"/>
                  </a:cubicBezTo>
                  <a:cubicBezTo>
                    <a:pt x="27849" y="10849"/>
                    <a:pt x="28075" y="10792"/>
                    <a:pt x="28335" y="10792"/>
                  </a:cubicBezTo>
                  <a:cubicBezTo>
                    <a:pt x="28606" y="10792"/>
                    <a:pt x="28913" y="10854"/>
                    <a:pt x="29202" y="10854"/>
                  </a:cubicBezTo>
                  <a:cubicBezTo>
                    <a:pt x="29372" y="10854"/>
                    <a:pt x="29536" y="10832"/>
                    <a:pt x="29683" y="10763"/>
                  </a:cubicBezTo>
                  <a:cubicBezTo>
                    <a:pt x="30052" y="10596"/>
                    <a:pt x="30254" y="10204"/>
                    <a:pt x="30171" y="9811"/>
                  </a:cubicBezTo>
                  <a:cubicBezTo>
                    <a:pt x="30111" y="9561"/>
                    <a:pt x="30683" y="9191"/>
                    <a:pt x="30159" y="9037"/>
                  </a:cubicBezTo>
                  <a:cubicBezTo>
                    <a:pt x="30528" y="9037"/>
                    <a:pt x="30540" y="8846"/>
                    <a:pt x="30564" y="8644"/>
                  </a:cubicBezTo>
                  <a:cubicBezTo>
                    <a:pt x="30576" y="8441"/>
                    <a:pt x="30540" y="8215"/>
                    <a:pt x="30683" y="8072"/>
                  </a:cubicBezTo>
                  <a:cubicBezTo>
                    <a:pt x="30837" y="7906"/>
                    <a:pt x="31123" y="7989"/>
                    <a:pt x="31326" y="7870"/>
                  </a:cubicBezTo>
                  <a:cubicBezTo>
                    <a:pt x="31623" y="7691"/>
                    <a:pt x="31528" y="7191"/>
                    <a:pt x="31326" y="6894"/>
                  </a:cubicBezTo>
                  <a:cubicBezTo>
                    <a:pt x="31123" y="6596"/>
                    <a:pt x="30837" y="6286"/>
                    <a:pt x="30921" y="5929"/>
                  </a:cubicBezTo>
                  <a:cubicBezTo>
                    <a:pt x="31028" y="5441"/>
                    <a:pt x="31635" y="5405"/>
                    <a:pt x="32111" y="5215"/>
                  </a:cubicBezTo>
                  <a:cubicBezTo>
                    <a:pt x="32350" y="5072"/>
                    <a:pt x="32290" y="4715"/>
                    <a:pt x="32016" y="4655"/>
                  </a:cubicBezTo>
                  <a:cubicBezTo>
                    <a:pt x="31957" y="4655"/>
                    <a:pt x="31897" y="4643"/>
                    <a:pt x="31838" y="4643"/>
                  </a:cubicBezTo>
                  <a:cubicBezTo>
                    <a:pt x="31338" y="4572"/>
                    <a:pt x="31088" y="4131"/>
                    <a:pt x="30980" y="3667"/>
                  </a:cubicBezTo>
                  <a:cubicBezTo>
                    <a:pt x="30772" y="2773"/>
                    <a:pt x="29993" y="0"/>
                    <a:pt x="2697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73"/>
            <p:cNvSpPr/>
            <p:nvPr/>
          </p:nvSpPr>
          <p:spPr>
            <a:xfrm flipH="1">
              <a:off x="7512281" y="4711113"/>
              <a:ext cx="50392" cy="43278"/>
            </a:xfrm>
            <a:custGeom>
              <a:rect b="b" l="l" r="r" t="t"/>
              <a:pathLst>
                <a:path extrusionOk="0" h="870" w="1013">
                  <a:moveTo>
                    <a:pt x="203" y="0"/>
                  </a:moveTo>
                  <a:lnTo>
                    <a:pt x="1" y="119"/>
                  </a:lnTo>
                  <a:lnTo>
                    <a:pt x="96" y="143"/>
                  </a:lnTo>
                  <a:lnTo>
                    <a:pt x="513" y="870"/>
                  </a:lnTo>
                  <a:lnTo>
                    <a:pt x="1013" y="786"/>
                  </a:lnTo>
                  <a:lnTo>
                    <a:pt x="644" y="143"/>
                  </a:lnTo>
                  <a:lnTo>
                    <a:pt x="20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73"/>
            <p:cNvSpPr/>
            <p:nvPr/>
          </p:nvSpPr>
          <p:spPr>
            <a:xfrm flipH="1">
              <a:off x="7633060" y="3145752"/>
              <a:ext cx="132123" cy="440691"/>
            </a:xfrm>
            <a:custGeom>
              <a:rect b="b" l="l" r="r" t="t"/>
              <a:pathLst>
                <a:path extrusionOk="0" h="8859" w="2656">
                  <a:moveTo>
                    <a:pt x="1429" y="0"/>
                  </a:moveTo>
                  <a:lnTo>
                    <a:pt x="1310" y="465"/>
                  </a:lnTo>
                  <a:cubicBezTo>
                    <a:pt x="1179" y="929"/>
                    <a:pt x="1012" y="1381"/>
                    <a:pt x="810" y="1822"/>
                  </a:cubicBezTo>
                  <a:cubicBezTo>
                    <a:pt x="655" y="2191"/>
                    <a:pt x="488" y="2572"/>
                    <a:pt x="357" y="2965"/>
                  </a:cubicBezTo>
                  <a:cubicBezTo>
                    <a:pt x="0" y="4132"/>
                    <a:pt x="71" y="5608"/>
                    <a:pt x="1072" y="6322"/>
                  </a:cubicBezTo>
                  <a:cubicBezTo>
                    <a:pt x="1191" y="6406"/>
                    <a:pt x="1334" y="6489"/>
                    <a:pt x="1465" y="6573"/>
                  </a:cubicBezTo>
                  <a:cubicBezTo>
                    <a:pt x="1857" y="6799"/>
                    <a:pt x="2107" y="6965"/>
                    <a:pt x="2084" y="7156"/>
                  </a:cubicBezTo>
                  <a:cubicBezTo>
                    <a:pt x="2036" y="7287"/>
                    <a:pt x="1965" y="7394"/>
                    <a:pt x="1869" y="7501"/>
                  </a:cubicBezTo>
                  <a:cubicBezTo>
                    <a:pt x="1703" y="7727"/>
                    <a:pt x="1488" y="8001"/>
                    <a:pt x="1536" y="8394"/>
                  </a:cubicBezTo>
                  <a:cubicBezTo>
                    <a:pt x="1560" y="8561"/>
                    <a:pt x="1631" y="8728"/>
                    <a:pt x="1738" y="8859"/>
                  </a:cubicBezTo>
                  <a:lnTo>
                    <a:pt x="2107" y="8489"/>
                  </a:lnTo>
                  <a:cubicBezTo>
                    <a:pt x="2096" y="8454"/>
                    <a:pt x="2096" y="8418"/>
                    <a:pt x="2084" y="8394"/>
                  </a:cubicBezTo>
                  <a:cubicBezTo>
                    <a:pt x="2036" y="8001"/>
                    <a:pt x="2250" y="7716"/>
                    <a:pt x="2429" y="7501"/>
                  </a:cubicBezTo>
                  <a:cubicBezTo>
                    <a:pt x="2512" y="7394"/>
                    <a:pt x="2584" y="7275"/>
                    <a:pt x="2631" y="7156"/>
                  </a:cubicBezTo>
                  <a:cubicBezTo>
                    <a:pt x="2655" y="6965"/>
                    <a:pt x="2405" y="6799"/>
                    <a:pt x="2012" y="6573"/>
                  </a:cubicBezTo>
                  <a:cubicBezTo>
                    <a:pt x="1881" y="6489"/>
                    <a:pt x="1738" y="6406"/>
                    <a:pt x="1619" y="6311"/>
                  </a:cubicBezTo>
                  <a:cubicBezTo>
                    <a:pt x="619" y="5608"/>
                    <a:pt x="548" y="4120"/>
                    <a:pt x="917" y="2977"/>
                  </a:cubicBezTo>
                  <a:cubicBezTo>
                    <a:pt x="1048" y="2572"/>
                    <a:pt x="1203" y="2191"/>
                    <a:pt x="1369" y="1822"/>
                  </a:cubicBezTo>
                  <a:cubicBezTo>
                    <a:pt x="1572" y="1393"/>
                    <a:pt x="1738" y="929"/>
                    <a:pt x="1869" y="465"/>
                  </a:cubicBezTo>
                  <a:lnTo>
                    <a:pt x="1905" y="286"/>
                  </a:lnTo>
                  <a:lnTo>
                    <a:pt x="1834" y="250"/>
                  </a:lnTo>
                  <a:lnTo>
                    <a:pt x="142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73"/>
            <p:cNvSpPr/>
            <p:nvPr/>
          </p:nvSpPr>
          <p:spPr>
            <a:xfrm flipH="1">
              <a:off x="8047681" y="2299995"/>
              <a:ext cx="16615" cy="2985"/>
            </a:xfrm>
            <a:custGeom>
              <a:rect b="b" l="l" r="r" t="t"/>
              <a:pathLst>
                <a:path extrusionOk="0" h="60" w="334">
                  <a:moveTo>
                    <a:pt x="310" y="0"/>
                  </a:moveTo>
                  <a:lnTo>
                    <a:pt x="48" y="36"/>
                  </a:lnTo>
                  <a:lnTo>
                    <a:pt x="0" y="36"/>
                  </a:lnTo>
                  <a:cubicBezTo>
                    <a:pt x="72" y="48"/>
                    <a:pt x="155" y="60"/>
                    <a:pt x="239" y="60"/>
                  </a:cubicBezTo>
                  <a:lnTo>
                    <a:pt x="334" y="60"/>
                  </a:lnTo>
                  <a:lnTo>
                    <a:pt x="31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73"/>
            <p:cNvSpPr/>
            <p:nvPr/>
          </p:nvSpPr>
          <p:spPr>
            <a:xfrm flipH="1">
              <a:off x="6560471" y="2738842"/>
              <a:ext cx="65813" cy="25519"/>
            </a:xfrm>
            <a:custGeom>
              <a:rect b="b" l="l" r="r" t="t"/>
              <a:pathLst>
                <a:path extrusionOk="0" h="513" w="1323">
                  <a:moveTo>
                    <a:pt x="1275" y="1"/>
                  </a:moveTo>
                  <a:lnTo>
                    <a:pt x="739" y="72"/>
                  </a:lnTo>
                  <a:lnTo>
                    <a:pt x="763" y="358"/>
                  </a:lnTo>
                  <a:lnTo>
                    <a:pt x="1" y="453"/>
                  </a:lnTo>
                  <a:lnTo>
                    <a:pt x="36" y="513"/>
                  </a:lnTo>
                  <a:lnTo>
                    <a:pt x="1322" y="346"/>
                  </a:lnTo>
                  <a:lnTo>
                    <a:pt x="127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73"/>
            <p:cNvSpPr/>
            <p:nvPr/>
          </p:nvSpPr>
          <p:spPr>
            <a:xfrm flipH="1">
              <a:off x="8343810" y="4628786"/>
              <a:ext cx="66360" cy="344733"/>
            </a:xfrm>
            <a:custGeom>
              <a:rect b="b" l="l" r="r" t="t"/>
              <a:pathLst>
                <a:path extrusionOk="0" h="6930" w="1334">
                  <a:moveTo>
                    <a:pt x="822" y="0"/>
                  </a:moveTo>
                  <a:lnTo>
                    <a:pt x="715" y="298"/>
                  </a:lnTo>
                  <a:cubicBezTo>
                    <a:pt x="119" y="2060"/>
                    <a:pt x="0" y="4108"/>
                    <a:pt x="381" y="6227"/>
                  </a:cubicBezTo>
                  <a:cubicBezTo>
                    <a:pt x="393" y="6346"/>
                    <a:pt x="417" y="6442"/>
                    <a:pt x="429" y="6537"/>
                  </a:cubicBezTo>
                  <a:lnTo>
                    <a:pt x="464" y="6930"/>
                  </a:lnTo>
                  <a:lnTo>
                    <a:pt x="1012" y="6811"/>
                  </a:lnTo>
                  <a:lnTo>
                    <a:pt x="976" y="6537"/>
                  </a:lnTo>
                  <a:cubicBezTo>
                    <a:pt x="965" y="6442"/>
                    <a:pt x="953" y="6346"/>
                    <a:pt x="929" y="6239"/>
                  </a:cubicBezTo>
                  <a:cubicBezTo>
                    <a:pt x="548" y="4108"/>
                    <a:pt x="667" y="2072"/>
                    <a:pt x="1262" y="298"/>
                  </a:cubicBezTo>
                  <a:lnTo>
                    <a:pt x="1334" y="108"/>
                  </a:lnTo>
                  <a:cubicBezTo>
                    <a:pt x="1262" y="96"/>
                    <a:pt x="1191" y="84"/>
                    <a:pt x="1119" y="72"/>
                  </a:cubicBezTo>
                  <a:lnTo>
                    <a:pt x="82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73"/>
            <p:cNvSpPr/>
            <p:nvPr/>
          </p:nvSpPr>
          <p:spPr>
            <a:xfrm flipH="1">
              <a:off x="8577758" y="3687072"/>
              <a:ext cx="34971" cy="2438"/>
            </a:xfrm>
            <a:custGeom>
              <a:rect b="b" l="l" r="r" t="t"/>
              <a:pathLst>
                <a:path extrusionOk="0" h="49" w="703">
                  <a:moveTo>
                    <a:pt x="703" y="1"/>
                  </a:moveTo>
                  <a:lnTo>
                    <a:pt x="203" y="24"/>
                  </a:lnTo>
                  <a:lnTo>
                    <a:pt x="0" y="48"/>
                  </a:lnTo>
                  <a:lnTo>
                    <a:pt x="226" y="48"/>
                  </a:lnTo>
                  <a:cubicBezTo>
                    <a:pt x="381" y="48"/>
                    <a:pt x="524" y="48"/>
                    <a:pt x="703" y="36"/>
                  </a:cubicBezTo>
                  <a:lnTo>
                    <a:pt x="70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73"/>
            <p:cNvSpPr/>
            <p:nvPr/>
          </p:nvSpPr>
          <p:spPr>
            <a:xfrm flipH="1">
              <a:off x="8019822" y="4001557"/>
              <a:ext cx="300957" cy="634398"/>
            </a:xfrm>
            <a:custGeom>
              <a:rect b="b" l="l" r="r" t="t"/>
              <a:pathLst>
                <a:path extrusionOk="0" h="12753" w="6050">
                  <a:moveTo>
                    <a:pt x="6049" y="1"/>
                  </a:moveTo>
                  <a:lnTo>
                    <a:pt x="6049" y="1"/>
                  </a:lnTo>
                  <a:cubicBezTo>
                    <a:pt x="5478" y="60"/>
                    <a:pt x="4966" y="322"/>
                    <a:pt x="4585" y="751"/>
                  </a:cubicBezTo>
                  <a:cubicBezTo>
                    <a:pt x="4109" y="1287"/>
                    <a:pt x="3847" y="1965"/>
                    <a:pt x="3609" y="2573"/>
                  </a:cubicBezTo>
                  <a:cubicBezTo>
                    <a:pt x="3204" y="3608"/>
                    <a:pt x="2811" y="4632"/>
                    <a:pt x="2406" y="5668"/>
                  </a:cubicBezTo>
                  <a:lnTo>
                    <a:pt x="2335" y="5859"/>
                  </a:lnTo>
                  <a:lnTo>
                    <a:pt x="2358" y="5966"/>
                  </a:lnTo>
                  <a:cubicBezTo>
                    <a:pt x="2358" y="6002"/>
                    <a:pt x="2370" y="6037"/>
                    <a:pt x="2382" y="6073"/>
                  </a:cubicBezTo>
                  <a:cubicBezTo>
                    <a:pt x="2477" y="6656"/>
                    <a:pt x="2358" y="7406"/>
                    <a:pt x="1835" y="7704"/>
                  </a:cubicBezTo>
                  <a:cubicBezTo>
                    <a:pt x="1787" y="7740"/>
                    <a:pt x="1739" y="7764"/>
                    <a:pt x="1692" y="7776"/>
                  </a:cubicBezTo>
                  <a:lnTo>
                    <a:pt x="1561" y="7835"/>
                  </a:lnTo>
                  <a:lnTo>
                    <a:pt x="1501" y="7978"/>
                  </a:lnTo>
                  <a:cubicBezTo>
                    <a:pt x="1287" y="8514"/>
                    <a:pt x="1037" y="9050"/>
                    <a:pt x="763" y="9561"/>
                  </a:cubicBezTo>
                  <a:lnTo>
                    <a:pt x="656" y="9740"/>
                  </a:lnTo>
                  <a:lnTo>
                    <a:pt x="763" y="9931"/>
                  </a:lnTo>
                  <a:cubicBezTo>
                    <a:pt x="799" y="10002"/>
                    <a:pt x="846" y="10062"/>
                    <a:pt x="894" y="10133"/>
                  </a:cubicBezTo>
                  <a:cubicBezTo>
                    <a:pt x="930" y="10169"/>
                    <a:pt x="953" y="10204"/>
                    <a:pt x="989" y="10228"/>
                  </a:cubicBezTo>
                  <a:cubicBezTo>
                    <a:pt x="1049" y="10300"/>
                    <a:pt x="1096" y="10371"/>
                    <a:pt x="1144" y="10454"/>
                  </a:cubicBezTo>
                  <a:cubicBezTo>
                    <a:pt x="1108" y="10514"/>
                    <a:pt x="1073" y="10562"/>
                    <a:pt x="1025" y="10609"/>
                  </a:cubicBezTo>
                  <a:cubicBezTo>
                    <a:pt x="989" y="10633"/>
                    <a:pt x="953" y="10681"/>
                    <a:pt x="918" y="10716"/>
                  </a:cubicBezTo>
                  <a:cubicBezTo>
                    <a:pt x="632" y="11038"/>
                    <a:pt x="537" y="11455"/>
                    <a:pt x="453" y="11812"/>
                  </a:cubicBezTo>
                  <a:cubicBezTo>
                    <a:pt x="430" y="11907"/>
                    <a:pt x="406" y="12002"/>
                    <a:pt x="382" y="12086"/>
                  </a:cubicBezTo>
                  <a:cubicBezTo>
                    <a:pt x="346" y="12217"/>
                    <a:pt x="239" y="12586"/>
                    <a:pt x="1" y="12705"/>
                  </a:cubicBezTo>
                  <a:cubicBezTo>
                    <a:pt x="120" y="12729"/>
                    <a:pt x="239" y="12752"/>
                    <a:pt x="358" y="12752"/>
                  </a:cubicBezTo>
                  <a:lnTo>
                    <a:pt x="394" y="12752"/>
                  </a:lnTo>
                  <a:cubicBezTo>
                    <a:pt x="739" y="12740"/>
                    <a:pt x="894" y="12240"/>
                    <a:pt x="942" y="12086"/>
                  </a:cubicBezTo>
                  <a:cubicBezTo>
                    <a:pt x="953" y="12002"/>
                    <a:pt x="977" y="11907"/>
                    <a:pt x="1001" y="11812"/>
                  </a:cubicBezTo>
                  <a:cubicBezTo>
                    <a:pt x="1084" y="11455"/>
                    <a:pt x="1180" y="11038"/>
                    <a:pt x="1465" y="10716"/>
                  </a:cubicBezTo>
                  <a:cubicBezTo>
                    <a:pt x="1501" y="10669"/>
                    <a:pt x="1537" y="10633"/>
                    <a:pt x="1573" y="10597"/>
                  </a:cubicBezTo>
                  <a:cubicBezTo>
                    <a:pt x="1620" y="10562"/>
                    <a:pt x="1656" y="10502"/>
                    <a:pt x="1692" y="10454"/>
                  </a:cubicBezTo>
                  <a:cubicBezTo>
                    <a:pt x="1656" y="10371"/>
                    <a:pt x="1596" y="10300"/>
                    <a:pt x="1537" y="10228"/>
                  </a:cubicBezTo>
                  <a:cubicBezTo>
                    <a:pt x="1501" y="10193"/>
                    <a:pt x="1477" y="10157"/>
                    <a:pt x="1454" y="10133"/>
                  </a:cubicBezTo>
                  <a:cubicBezTo>
                    <a:pt x="1406" y="10062"/>
                    <a:pt x="1358" y="9990"/>
                    <a:pt x="1311" y="9931"/>
                  </a:cubicBezTo>
                  <a:lnTo>
                    <a:pt x="1204" y="9740"/>
                  </a:lnTo>
                  <a:lnTo>
                    <a:pt x="1311" y="9561"/>
                  </a:lnTo>
                  <a:cubicBezTo>
                    <a:pt x="1596" y="9038"/>
                    <a:pt x="1846" y="8514"/>
                    <a:pt x="2061" y="7966"/>
                  </a:cubicBezTo>
                  <a:lnTo>
                    <a:pt x="2120" y="7835"/>
                  </a:lnTo>
                  <a:lnTo>
                    <a:pt x="2251" y="7776"/>
                  </a:lnTo>
                  <a:cubicBezTo>
                    <a:pt x="2299" y="7752"/>
                    <a:pt x="2347" y="7728"/>
                    <a:pt x="2394" y="7704"/>
                  </a:cubicBezTo>
                  <a:cubicBezTo>
                    <a:pt x="2906" y="7406"/>
                    <a:pt x="3037" y="6644"/>
                    <a:pt x="2942" y="6073"/>
                  </a:cubicBezTo>
                  <a:cubicBezTo>
                    <a:pt x="2942" y="6037"/>
                    <a:pt x="2918" y="6002"/>
                    <a:pt x="2918" y="5966"/>
                  </a:cubicBezTo>
                  <a:lnTo>
                    <a:pt x="2894" y="5847"/>
                  </a:lnTo>
                  <a:lnTo>
                    <a:pt x="2966" y="5668"/>
                  </a:lnTo>
                  <a:cubicBezTo>
                    <a:pt x="3359" y="4632"/>
                    <a:pt x="3763" y="3596"/>
                    <a:pt x="4168" y="2573"/>
                  </a:cubicBezTo>
                  <a:cubicBezTo>
                    <a:pt x="4394" y="1965"/>
                    <a:pt x="4656" y="1287"/>
                    <a:pt x="5144" y="751"/>
                  </a:cubicBezTo>
                  <a:cubicBezTo>
                    <a:pt x="5335" y="537"/>
                    <a:pt x="5561" y="358"/>
                    <a:pt x="5811" y="227"/>
                  </a:cubicBezTo>
                  <a:cubicBezTo>
                    <a:pt x="5895" y="156"/>
                    <a:pt x="5966" y="84"/>
                    <a:pt x="604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73"/>
            <p:cNvSpPr/>
            <p:nvPr/>
          </p:nvSpPr>
          <p:spPr>
            <a:xfrm flipH="1">
              <a:off x="7183569" y="2866188"/>
              <a:ext cx="181868" cy="117896"/>
            </a:xfrm>
            <a:custGeom>
              <a:rect b="b" l="l" r="r" t="t"/>
              <a:pathLst>
                <a:path extrusionOk="0" h="2370" w="3656">
                  <a:moveTo>
                    <a:pt x="3656" y="1"/>
                  </a:moveTo>
                  <a:lnTo>
                    <a:pt x="703" y="382"/>
                  </a:lnTo>
                  <a:lnTo>
                    <a:pt x="644" y="608"/>
                  </a:lnTo>
                  <a:cubicBezTo>
                    <a:pt x="608" y="703"/>
                    <a:pt x="596" y="786"/>
                    <a:pt x="572" y="858"/>
                  </a:cubicBezTo>
                  <a:cubicBezTo>
                    <a:pt x="548" y="1013"/>
                    <a:pt x="501" y="1155"/>
                    <a:pt x="441" y="1298"/>
                  </a:cubicBezTo>
                  <a:cubicBezTo>
                    <a:pt x="346" y="1465"/>
                    <a:pt x="179" y="1596"/>
                    <a:pt x="1" y="1667"/>
                  </a:cubicBezTo>
                  <a:lnTo>
                    <a:pt x="156" y="2370"/>
                  </a:lnTo>
                  <a:cubicBezTo>
                    <a:pt x="334" y="2358"/>
                    <a:pt x="513" y="2334"/>
                    <a:pt x="691" y="2298"/>
                  </a:cubicBezTo>
                  <a:lnTo>
                    <a:pt x="548" y="1667"/>
                  </a:lnTo>
                  <a:cubicBezTo>
                    <a:pt x="739" y="1596"/>
                    <a:pt x="894" y="1465"/>
                    <a:pt x="989" y="1298"/>
                  </a:cubicBezTo>
                  <a:cubicBezTo>
                    <a:pt x="1060" y="1155"/>
                    <a:pt x="1108" y="1013"/>
                    <a:pt x="1132" y="858"/>
                  </a:cubicBezTo>
                  <a:cubicBezTo>
                    <a:pt x="1144" y="774"/>
                    <a:pt x="1168" y="691"/>
                    <a:pt x="1191" y="608"/>
                  </a:cubicBezTo>
                  <a:lnTo>
                    <a:pt x="1251" y="382"/>
                  </a:lnTo>
                  <a:lnTo>
                    <a:pt x="3656" y="72"/>
                  </a:lnTo>
                  <a:lnTo>
                    <a:pt x="365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73"/>
            <p:cNvSpPr/>
            <p:nvPr/>
          </p:nvSpPr>
          <p:spPr>
            <a:xfrm flipH="1">
              <a:off x="7147999" y="3010695"/>
              <a:ext cx="372590" cy="168387"/>
            </a:xfrm>
            <a:custGeom>
              <a:rect b="b" l="l" r="r" t="t"/>
              <a:pathLst>
                <a:path extrusionOk="0" h="3385" w="7490">
                  <a:moveTo>
                    <a:pt x="7406" y="1"/>
                  </a:moveTo>
                  <a:lnTo>
                    <a:pt x="7156" y="72"/>
                  </a:lnTo>
                  <a:cubicBezTo>
                    <a:pt x="6954" y="108"/>
                    <a:pt x="6763" y="203"/>
                    <a:pt x="6596" y="334"/>
                  </a:cubicBezTo>
                  <a:cubicBezTo>
                    <a:pt x="6465" y="489"/>
                    <a:pt x="6358" y="656"/>
                    <a:pt x="6299" y="858"/>
                  </a:cubicBezTo>
                  <a:cubicBezTo>
                    <a:pt x="6275" y="929"/>
                    <a:pt x="6239" y="1013"/>
                    <a:pt x="6192" y="1084"/>
                  </a:cubicBezTo>
                  <a:cubicBezTo>
                    <a:pt x="6120" y="1156"/>
                    <a:pt x="6025" y="1215"/>
                    <a:pt x="5930" y="1251"/>
                  </a:cubicBezTo>
                  <a:cubicBezTo>
                    <a:pt x="5858" y="1275"/>
                    <a:pt x="5799" y="1310"/>
                    <a:pt x="5727" y="1346"/>
                  </a:cubicBezTo>
                  <a:cubicBezTo>
                    <a:pt x="5418" y="1548"/>
                    <a:pt x="5144" y="1810"/>
                    <a:pt x="4930" y="2120"/>
                  </a:cubicBezTo>
                  <a:cubicBezTo>
                    <a:pt x="4775" y="2322"/>
                    <a:pt x="4584" y="2513"/>
                    <a:pt x="4370" y="2680"/>
                  </a:cubicBezTo>
                  <a:cubicBezTo>
                    <a:pt x="4124" y="2839"/>
                    <a:pt x="3824" y="2897"/>
                    <a:pt x="3496" y="2918"/>
                  </a:cubicBezTo>
                  <a:lnTo>
                    <a:pt x="3496" y="2918"/>
                  </a:lnTo>
                  <a:cubicBezTo>
                    <a:pt x="3510" y="2918"/>
                    <a:pt x="3523" y="2918"/>
                    <a:pt x="3536" y="2918"/>
                  </a:cubicBezTo>
                  <a:cubicBezTo>
                    <a:pt x="4048" y="2918"/>
                    <a:pt x="4537" y="2918"/>
                    <a:pt x="4918" y="2668"/>
                  </a:cubicBezTo>
                  <a:cubicBezTo>
                    <a:pt x="5132" y="2513"/>
                    <a:pt x="5311" y="2322"/>
                    <a:pt x="5477" y="2108"/>
                  </a:cubicBezTo>
                  <a:cubicBezTo>
                    <a:pt x="5692" y="1798"/>
                    <a:pt x="5965" y="1548"/>
                    <a:pt x="6287" y="1346"/>
                  </a:cubicBezTo>
                  <a:cubicBezTo>
                    <a:pt x="6346" y="1310"/>
                    <a:pt x="6418" y="1275"/>
                    <a:pt x="6477" y="1251"/>
                  </a:cubicBezTo>
                  <a:cubicBezTo>
                    <a:pt x="6573" y="1203"/>
                    <a:pt x="6668" y="1156"/>
                    <a:pt x="6739" y="1084"/>
                  </a:cubicBezTo>
                  <a:cubicBezTo>
                    <a:pt x="6787" y="1013"/>
                    <a:pt x="6823" y="929"/>
                    <a:pt x="6846" y="846"/>
                  </a:cubicBezTo>
                  <a:cubicBezTo>
                    <a:pt x="6906" y="656"/>
                    <a:pt x="7013" y="477"/>
                    <a:pt x="7144" y="334"/>
                  </a:cubicBezTo>
                  <a:cubicBezTo>
                    <a:pt x="7251" y="251"/>
                    <a:pt x="7358" y="179"/>
                    <a:pt x="7489" y="132"/>
                  </a:cubicBezTo>
                  <a:lnTo>
                    <a:pt x="7406" y="1"/>
                  </a:lnTo>
                  <a:close/>
                  <a:moveTo>
                    <a:pt x="3496" y="2918"/>
                  </a:moveTo>
                  <a:cubicBezTo>
                    <a:pt x="3360" y="2918"/>
                    <a:pt x="3225" y="2922"/>
                    <a:pt x="3092" y="2929"/>
                  </a:cubicBezTo>
                  <a:lnTo>
                    <a:pt x="3092" y="2929"/>
                  </a:lnTo>
                  <a:cubicBezTo>
                    <a:pt x="3231" y="2929"/>
                    <a:pt x="3366" y="2926"/>
                    <a:pt x="3496" y="2918"/>
                  </a:cubicBezTo>
                  <a:close/>
                  <a:moveTo>
                    <a:pt x="3092" y="2929"/>
                  </a:moveTo>
                  <a:lnTo>
                    <a:pt x="3092" y="2929"/>
                  </a:lnTo>
                  <a:cubicBezTo>
                    <a:pt x="3058" y="2930"/>
                    <a:pt x="3024" y="2930"/>
                    <a:pt x="2989" y="2930"/>
                  </a:cubicBezTo>
                  <a:cubicBezTo>
                    <a:pt x="2715" y="2930"/>
                    <a:pt x="2429" y="2941"/>
                    <a:pt x="2155" y="2965"/>
                  </a:cubicBezTo>
                  <a:cubicBezTo>
                    <a:pt x="1870" y="3013"/>
                    <a:pt x="1596" y="3072"/>
                    <a:pt x="1322" y="3156"/>
                  </a:cubicBezTo>
                  <a:cubicBezTo>
                    <a:pt x="1143" y="3203"/>
                    <a:pt x="977" y="3251"/>
                    <a:pt x="810" y="3287"/>
                  </a:cubicBezTo>
                  <a:cubicBezTo>
                    <a:pt x="548" y="3346"/>
                    <a:pt x="274" y="3382"/>
                    <a:pt x="0" y="3382"/>
                  </a:cubicBezTo>
                  <a:lnTo>
                    <a:pt x="262" y="3382"/>
                  </a:lnTo>
                  <a:cubicBezTo>
                    <a:pt x="309" y="3384"/>
                    <a:pt x="356" y="3384"/>
                    <a:pt x="403" y="3384"/>
                  </a:cubicBezTo>
                  <a:cubicBezTo>
                    <a:pt x="725" y="3384"/>
                    <a:pt x="1046" y="3349"/>
                    <a:pt x="1358" y="3287"/>
                  </a:cubicBezTo>
                  <a:cubicBezTo>
                    <a:pt x="1524" y="3251"/>
                    <a:pt x="1691" y="3203"/>
                    <a:pt x="1858" y="3156"/>
                  </a:cubicBezTo>
                  <a:cubicBezTo>
                    <a:pt x="2132" y="3072"/>
                    <a:pt x="2417" y="3001"/>
                    <a:pt x="2703" y="2965"/>
                  </a:cubicBezTo>
                  <a:cubicBezTo>
                    <a:pt x="2832" y="2948"/>
                    <a:pt x="2962" y="2937"/>
                    <a:pt x="3092" y="292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73"/>
            <p:cNvSpPr/>
            <p:nvPr/>
          </p:nvSpPr>
          <p:spPr>
            <a:xfrm flipH="1">
              <a:off x="6886247" y="2773812"/>
              <a:ext cx="28454" cy="14227"/>
            </a:xfrm>
            <a:custGeom>
              <a:rect b="b" l="l" r="r" t="t"/>
              <a:pathLst>
                <a:path extrusionOk="0" h="286" w="572">
                  <a:moveTo>
                    <a:pt x="536" y="0"/>
                  </a:moveTo>
                  <a:lnTo>
                    <a:pt x="0" y="60"/>
                  </a:lnTo>
                  <a:lnTo>
                    <a:pt x="24" y="286"/>
                  </a:lnTo>
                  <a:lnTo>
                    <a:pt x="572" y="214"/>
                  </a:lnTo>
                  <a:lnTo>
                    <a:pt x="53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73"/>
            <p:cNvSpPr/>
            <p:nvPr/>
          </p:nvSpPr>
          <p:spPr>
            <a:xfrm flipH="1">
              <a:off x="7563765" y="2447339"/>
              <a:ext cx="261858" cy="392836"/>
            </a:xfrm>
            <a:custGeom>
              <a:rect b="b" l="l" r="r" t="t"/>
              <a:pathLst>
                <a:path extrusionOk="0" h="7897" w="5264">
                  <a:moveTo>
                    <a:pt x="1205" y="1"/>
                  </a:moveTo>
                  <a:cubicBezTo>
                    <a:pt x="861" y="1"/>
                    <a:pt x="536" y="165"/>
                    <a:pt x="346" y="455"/>
                  </a:cubicBezTo>
                  <a:lnTo>
                    <a:pt x="1" y="979"/>
                  </a:lnTo>
                  <a:lnTo>
                    <a:pt x="620" y="1015"/>
                  </a:lnTo>
                  <a:cubicBezTo>
                    <a:pt x="679" y="1027"/>
                    <a:pt x="727" y="1051"/>
                    <a:pt x="763" y="1098"/>
                  </a:cubicBezTo>
                  <a:cubicBezTo>
                    <a:pt x="798" y="1146"/>
                    <a:pt x="822" y="1205"/>
                    <a:pt x="822" y="1265"/>
                  </a:cubicBezTo>
                  <a:lnTo>
                    <a:pt x="786" y="1586"/>
                  </a:lnTo>
                  <a:lnTo>
                    <a:pt x="1096" y="1658"/>
                  </a:lnTo>
                  <a:cubicBezTo>
                    <a:pt x="2334" y="1955"/>
                    <a:pt x="3311" y="3218"/>
                    <a:pt x="3322" y="4527"/>
                  </a:cubicBezTo>
                  <a:cubicBezTo>
                    <a:pt x="3322" y="4861"/>
                    <a:pt x="3322" y="5408"/>
                    <a:pt x="3787" y="5634"/>
                  </a:cubicBezTo>
                  <a:cubicBezTo>
                    <a:pt x="3858" y="5670"/>
                    <a:pt x="3942" y="5694"/>
                    <a:pt x="4025" y="5706"/>
                  </a:cubicBezTo>
                  <a:lnTo>
                    <a:pt x="4096" y="5718"/>
                  </a:lnTo>
                  <a:cubicBezTo>
                    <a:pt x="4096" y="5813"/>
                    <a:pt x="4096" y="5908"/>
                    <a:pt x="4096" y="6004"/>
                  </a:cubicBezTo>
                  <a:cubicBezTo>
                    <a:pt x="4084" y="6158"/>
                    <a:pt x="4084" y="6313"/>
                    <a:pt x="4108" y="6468"/>
                  </a:cubicBezTo>
                  <a:cubicBezTo>
                    <a:pt x="4168" y="6682"/>
                    <a:pt x="4263" y="6897"/>
                    <a:pt x="4406" y="7075"/>
                  </a:cubicBezTo>
                  <a:cubicBezTo>
                    <a:pt x="4442" y="7123"/>
                    <a:pt x="4477" y="7182"/>
                    <a:pt x="4513" y="7218"/>
                  </a:cubicBezTo>
                  <a:cubicBezTo>
                    <a:pt x="4573" y="7325"/>
                    <a:pt x="4620" y="7432"/>
                    <a:pt x="4656" y="7539"/>
                  </a:cubicBezTo>
                  <a:lnTo>
                    <a:pt x="4775" y="7897"/>
                  </a:lnTo>
                  <a:lnTo>
                    <a:pt x="5120" y="7766"/>
                  </a:lnTo>
                  <a:lnTo>
                    <a:pt x="5263" y="7706"/>
                  </a:lnTo>
                  <a:lnTo>
                    <a:pt x="5204" y="7539"/>
                  </a:lnTo>
                  <a:cubicBezTo>
                    <a:pt x="5180" y="7432"/>
                    <a:pt x="5132" y="7325"/>
                    <a:pt x="5073" y="7218"/>
                  </a:cubicBezTo>
                  <a:cubicBezTo>
                    <a:pt x="5037" y="7182"/>
                    <a:pt x="5001" y="7135"/>
                    <a:pt x="4966" y="7075"/>
                  </a:cubicBezTo>
                  <a:cubicBezTo>
                    <a:pt x="4823" y="6897"/>
                    <a:pt x="4727" y="6694"/>
                    <a:pt x="4668" y="6468"/>
                  </a:cubicBezTo>
                  <a:cubicBezTo>
                    <a:pt x="4644" y="6313"/>
                    <a:pt x="4644" y="6158"/>
                    <a:pt x="4656" y="6004"/>
                  </a:cubicBezTo>
                  <a:cubicBezTo>
                    <a:pt x="4656" y="5908"/>
                    <a:pt x="4656" y="5813"/>
                    <a:pt x="4644" y="5718"/>
                  </a:cubicBezTo>
                  <a:lnTo>
                    <a:pt x="4585" y="5706"/>
                  </a:lnTo>
                  <a:cubicBezTo>
                    <a:pt x="4501" y="5694"/>
                    <a:pt x="4418" y="5670"/>
                    <a:pt x="4334" y="5634"/>
                  </a:cubicBezTo>
                  <a:cubicBezTo>
                    <a:pt x="3882" y="5408"/>
                    <a:pt x="3882" y="4861"/>
                    <a:pt x="3882" y="4527"/>
                  </a:cubicBezTo>
                  <a:cubicBezTo>
                    <a:pt x="3882" y="3218"/>
                    <a:pt x="2894" y="1955"/>
                    <a:pt x="1644" y="1670"/>
                  </a:cubicBezTo>
                  <a:lnTo>
                    <a:pt x="1334" y="1586"/>
                  </a:lnTo>
                  <a:lnTo>
                    <a:pt x="1370" y="1265"/>
                  </a:lnTo>
                  <a:cubicBezTo>
                    <a:pt x="1382" y="1205"/>
                    <a:pt x="1358" y="1146"/>
                    <a:pt x="1322" y="1098"/>
                  </a:cubicBezTo>
                  <a:cubicBezTo>
                    <a:pt x="1275" y="1062"/>
                    <a:pt x="1227" y="1027"/>
                    <a:pt x="1167" y="1015"/>
                  </a:cubicBezTo>
                  <a:lnTo>
                    <a:pt x="560" y="979"/>
                  </a:lnTo>
                  <a:lnTo>
                    <a:pt x="894" y="455"/>
                  </a:lnTo>
                  <a:cubicBezTo>
                    <a:pt x="1048" y="217"/>
                    <a:pt x="1298" y="62"/>
                    <a:pt x="1572" y="27"/>
                  </a:cubicBezTo>
                  <a:cubicBezTo>
                    <a:pt x="1477" y="15"/>
                    <a:pt x="1370" y="3"/>
                    <a:pt x="1275" y="3"/>
                  </a:cubicBezTo>
                  <a:cubicBezTo>
                    <a:pt x="1251" y="1"/>
                    <a:pt x="1228" y="1"/>
                    <a:pt x="120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73"/>
            <p:cNvSpPr/>
            <p:nvPr/>
          </p:nvSpPr>
          <p:spPr>
            <a:xfrm flipH="1">
              <a:off x="8104537" y="2390580"/>
              <a:ext cx="231016" cy="69345"/>
            </a:xfrm>
            <a:custGeom>
              <a:rect b="b" l="l" r="r" t="t"/>
              <a:pathLst>
                <a:path extrusionOk="0" h="1394" w="4644">
                  <a:moveTo>
                    <a:pt x="274" y="1"/>
                  </a:moveTo>
                  <a:cubicBezTo>
                    <a:pt x="179" y="1"/>
                    <a:pt x="84" y="1"/>
                    <a:pt x="0" y="13"/>
                  </a:cubicBezTo>
                  <a:cubicBezTo>
                    <a:pt x="286" y="25"/>
                    <a:pt x="584" y="72"/>
                    <a:pt x="917" y="120"/>
                  </a:cubicBezTo>
                  <a:lnTo>
                    <a:pt x="2632" y="382"/>
                  </a:lnTo>
                  <a:cubicBezTo>
                    <a:pt x="2905" y="429"/>
                    <a:pt x="3132" y="465"/>
                    <a:pt x="3286" y="596"/>
                  </a:cubicBezTo>
                  <a:cubicBezTo>
                    <a:pt x="3358" y="656"/>
                    <a:pt x="3406" y="763"/>
                    <a:pt x="3382" y="858"/>
                  </a:cubicBezTo>
                  <a:lnTo>
                    <a:pt x="3953" y="1275"/>
                  </a:lnTo>
                  <a:cubicBezTo>
                    <a:pt x="3989" y="1239"/>
                    <a:pt x="4048" y="1227"/>
                    <a:pt x="4108" y="1227"/>
                  </a:cubicBezTo>
                  <a:cubicBezTo>
                    <a:pt x="4132" y="1227"/>
                    <a:pt x="4168" y="1227"/>
                    <a:pt x="4203" y="1239"/>
                  </a:cubicBezTo>
                  <a:lnTo>
                    <a:pt x="4632" y="1394"/>
                  </a:lnTo>
                  <a:lnTo>
                    <a:pt x="4644" y="1227"/>
                  </a:lnTo>
                  <a:cubicBezTo>
                    <a:pt x="4596" y="1227"/>
                    <a:pt x="4549" y="1251"/>
                    <a:pt x="4513" y="1287"/>
                  </a:cubicBezTo>
                  <a:lnTo>
                    <a:pt x="3941" y="870"/>
                  </a:lnTo>
                  <a:cubicBezTo>
                    <a:pt x="3953" y="763"/>
                    <a:pt x="3917" y="656"/>
                    <a:pt x="3834" y="596"/>
                  </a:cubicBezTo>
                  <a:cubicBezTo>
                    <a:pt x="3691" y="465"/>
                    <a:pt x="3465" y="429"/>
                    <a:pt x="3179" y="382"/>
                  </a:cubicBezTo>
                  <a:lnTo>
                    <a:pt x="1477" y="120"/>
                  </a:lnTo>
                  <a:cubicBezTo>
                    <a:pt x="1072" y="48"/>
                    <a:pt x="667" y="13"/>
                    <a:pt x="27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73"/>
            <p:cNvSpPr/>
            <p:nvPr/>
          </p:nvSpPr>
          <p:spPr>
            <a:xfrm flipH="1">
              <a:off x="5754401" y="4415581"/>
              <a:ext cx="1027632" cy="727919"/>
            </a:xfrm>
            <a:custGeom>
              <a:rect b="b" l="l" r="r" t="t"/>
              <a:pathLst>
                <a:path extrusionOk="0" h="14633" w="20658">
                  <a:moveTo>
                    <a:pt x="203" y="0"/>
                  </a:moveTo>
                  <a:lnTo>
                    <a:pt x="0" y="143"/>
                  </a:lnTo>
                  <a:lnTo>
                    <a:pt x="596" y="381"/>
                  </a:lnTo>
                  <a:lnTo>
                    <a:pt x="239" y="1977"/>
                  </a:lnTo>
                  <a:lnTo>
                    <a:pt x="4477" y="2501"/>
                  </a:lnTo>
                  <a:lnTo>
                    <a:pt x="5477" y="4167"/>
                  </a:lnTo>
                  <a:lnTo>
                    <a:pt x="6918" y="4822"/>
                  </a:lnTo>
                  <a:lnTo>
                    <a:pt x="6763" y="6120"/>
                  </a:lnTo>
                  <a:lnTo>
                    <a:pt x="6918" y="7751"/>
                  </a:lnTo>
                  <a:lnTo>
                    <a:pt x="8371" y="9216"/>
                  </a:lnTo>
                  <a:lnTo>
                    <a:pt x="10871" y="9656"/>
                  </a:lnTo>
                  <a:lnTo>
                    <a:pt x="11514" y="11394"/>
                  </a:lnTo>
                  <a:lnTo>
                    <a:pt x="13978" y="11930"/>
                  </a:lnTo>
                  <a:lnTo>
                    <a:pt x="16360" y="14026"/>
                  </a:lnTo>
                  <a:lnTo>
                    <a:pt x="19741" y="14312"/>
                  </a:lnTo>
                  <a:lnTo>
                    <a:pt x="20098" y="14633"/>
                  </a:lnTo>
                  <a:lnTo>
                    <a:pt x="20658" y="14633"/>
                  </a:lnTo>
                  <a:lnTo>
                    <a:pt x="20301" y="14312"/>
                  </a:lnTo>
                  <a:lnTo>
                    <a:pt x="16907" y="14026"/>
                  </a:lnTo>
                  <a:lnTo>
                    <a:pt x="14538" y="11930"/>
                  </a:lnTo>
                  <a:lnTo>
                    <a:pt x="12073" y="11394"/>
                  </a:lnTo>
                  <a:lnTo>
                    <a:pt x="11419" y="9656"/>
                  </a:lnTo>
                  <a:lnTo>
                    <a:pt x="8918" y="9216"/>
                  </a:lnTo>
                  <a:lnTo>
                    <a:pt x="7466" y="7751"/>
                  </a:lnTo>
                  <a:lnTo>
                    <a:pt x="7311" y="6120"/>
                  </a:lnTo>
                  <a:lnTo>
                    <a:pt x="7478" y="4822"/>
                  </a:lnTo>
                  <a:lnTo>
                    <a:pt x="6025" y="4167"/>
                  </a:lnTo>
                  <a:lnTo>
                    <a:pt x="5025" y="2501"/>
                  </a:lnTo>
                  <a:lnTo>
                    <a:pt x="798" y="1965"/>
                  </a:lnTo>
                  <a:lnTo>
                    <a:pt x="1155" y="381"/>
                  </a:lnTo>
                  <a:lnTo>
                    <a:pt x="20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73"/>
            <p:cNvSpPr/>
            <p:nvPr/>
          </p:nvSpPr>
          <p:spPr>
            <a:xfrm flipH="1">
              <a:off x="7746180" y="4772697"/>
              <a:ext cx="53376" cy="10695"/>
            </a:xfrm>
            <a:custGeom>
              <a:rect b="b" l="l" r="r" t="t"/>
              <a:pathLst>
                <a:path extrusionOk="0" h="215" w="1073">
                  <a:moveTo>
                    <a:pt x="12" y="1"/>
                  </a:moveTo>
                  <a:lnTo>
                    <a:pt x="0" y="108"/>
                  </a:lnTo>
                  <a:lnTo>
                    <a:pt x="560" y="215"/>
                  </a:lnTo>
                  <a:lnTo>
                    <a:pt x="1072" y="203"/>
                  </a:lnTo>
                  <a:lnTo>
                    <a:pt x="1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73"/>
            <p:cNvSpPr/>
            <p:nvPr/>
          </p:nvSpPr>
          <p:spPr>
            <a:xfrm flipH="1">
              <a:off x="7266444" y="2791322"/>
              <a:ext cx="43875" cy="19848"/>
            </a:xfrm>
            <a:custGeom>
              <a:rect b="b" l="l" r="r" t="t"/>
              <a:pathLst>
                <a:path extrusionOk="0" h="399" w="882">
                  <a:moveTo>
                    <a:pt x="455" y="1"/>
                  </a:moveTo>
                  <a:cubicBezTo>
                    <a:pt x="438" y="1"/>
                    <a:pt x="421" y="2"/>
                    <a:pt x="405" y="5"/>
                  </a:cubicBezTo>
                  <a:lnTo>
                    <a:pt x="250" y="5"/>
                  </a:lnTo>
                  <a:lnTo>
                    <a:pt x="0" y="17"/>
                  </a:lnTo>
                  <a:lnTo>
                    <a:pt x="48" y="29"/>
                  </a:lnTo>
                  <a:cubicBezTo>
                    <a:pt x="131" y="89"/>
                    <a:pt x="202" y="160"/>
                    <a:pt x="250" y="243"/>
                  </a:cubicBezTo>
                  <a:lnTo>
                    <a:pt x="369" y="398"/>
                  </a:lnTo>
                  <a:lnTo>
                    <a:pt x="881" y="351"/>
                  </a:lnTo>
                  <a:lnTo>
                    <a:pt x="798" y="232"/>
                  </a:lnTo>
                  <a:cubicBezTo>
                    <a:pt x="750" y="148"/>
                    <a:pt x="679" y="89"/>
                    <a:pt x="607" y="29"/>
                  </a:cubicBezTo>
                  <a:cubicBezTo>
                    <a:pt x="555" y="12"/>
                    <a:pt x="503" y="1"/>
                    <a:pt x="45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73"/>
            <p:cNvSpPr/>
            <p:nvPr/>
          </p:nvSpPr>
          <p:spPr>
            <a:xfrm flipH="1">
              <a:off x="7936302" y="4862138"/>
              <a:ext cx="187240" cy="42681"/>
            </a:xfrm>
            <a:custGeom>
              <a:rect b="b" l="l" r="r" t="t"/>
              <a:pathLst>
                <a:path extrusionOk="0" h="858" w="3764">
                  <a:moveTo>
                    <a:pt x="25" y="1"/>
                  </a:moveTo>
                  <a:lnTo>
                    <a:pt x="1" y="36"/>
                  </a:lnTo>
                  <a:lnTo>
                    <a:pt x="584" y="72"/>
                  </a:lnTo>
                  <a:lnTo>
                    <a:pt x="3632" y="858"/>
                  </a:lnTo>
                  <a:lnTo>
                    <a:pt x="3763" y="751"/>
                  </a:lnTo>
                  <a:lnTo>
                    <a:pt x="1132" y="72"/>
                  </a:lnTo>
                  <a:lnTo>
                    <a:pt x="2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73"/>
            <p:cNvSpPr/>
            <p:nvPr/>
          </p:nvSpPr>
          <p:spPr>
            <a:xfrm flipH="1">
              <a:off x="6870229" y="4445179"/>
              <a:ext cx="76458" cy="26116"/>
            </a:xfrm>
            <a:custGeom>
              <a:rect b="b" l="l" r="r" t="t"/>
              <a:pathLst>
                <a:path extrusionOk="0" h="525" w="1537">
                  <a:moveTo>
                    <a:pt x="251" y="1"/>
                  </a:moveTo>
                  <a:lnTo>
                    <a:pt x="0" y="96"/>
                  </a:lnTo>
                  <a:lnTo>
                    <a:pt x="1358" y="524"/>
                  </a:lnTo>
                  <a:lnTo>
                    <a:pt x="1536" y="405"/>
                  </a:lnTo>
                  <a:lnTo>
                    <a:pt x="25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73"/>
            <p:cNvSpPr/>
            <p:nvPr/>
          </p:nvSpPr>
          <p:spPr>
            <a:xfrm flipH="1">
              <a:off x="6653439" y="2758391"/>
              <a:ext cx="440741" cy="308021"/>
            </a:xfrm>
            <a:custGeom>
              <a:rect b="b" l="l" r="r" t="t"/>
              <a:pathLst>
                <a:path extrusionOk="0" h="6192" w="8860">
                  <a:moveTo>
                    <a:pt x="8823" y="1"/>
                  </a:moveTo>
                  <a:lnTo>
                    <a:pt x="3644" y="667"/>
                  </a:lnTo>
                  <a:lnTo>
                    <a:pt x="3680" y="953"/>
                  </a:lnTo>
                  <a:lnTo>
                    <a:pt x="941" y="1382"/>
                  </a:lnTo>
                  <a:lnTo>
                    <a:pt x="1001" y="1810"/>
                  </a:lnTo>
                  <a:lnTo>
                    <a:pt x="108" y="1929"/>
                  </a:lnTo>
                  <a:lnTo>
                    <a:pt x="60" y="2203"/>
                  </a:lnTo>
                  <a:cubicBezTo>
                    <a:pt x="60" y="2203"/>
                    <a:pt x="60" y="2203"/>
                    <a:pt x="60" y="2215"/>
                  </a:cubicBezTo>
                  <a:lnTo>
                    <a:pt x="25" y="2299"/>
                  </a:lnTo>
                  <a:lnTo>
                    <a:pt x="25" y="2406"/>
                  </a:lnTo>
                  <a:cubicBezTo>
                    <a:pt x="37" y="2596"/>
                    <a:pt x="60" y="2787"/>
                    <a:pt x="84" y="3001"/>
                  </a:cubicBezTo>
                  <a:cubicBezTo>
                    <a:pt x="191" y="3787"/>
                    <a:pt x="406" y="4561"/>
                    <a:pt x="715" y="5299"/>
                  </a:cubicBezTo>
                  <a:cubicBezTo>
                    <a:pt x="858" y="5608"/>
                    <a:pt x="822" y="5668"/>
                    <a:pt x="822" y="5668"/>
                  </a:cubicBezTo>
                  <a:cubicBezTo>
                    <a:pt x="787" y="5692"/>
                    <a:pt x="751" y="5716"/>
                    <a:pt x="715" y="5739"/>
                  </a:cubicBezTo>
                  <a:cubicBezTo>
                    <a:pt x="489" y="5858"/>
                    <a:pt x="251" y="5966"/>
                    <a:pt x="1" y="6061"/>
                  </a:cubicBezTo>
                  <a:lnTo>
                    <a:pt x="108" y="6192"/>
                  </a:lnTo>
                  <a:cubicBezTo>
                    <a:pt x="513" y="6097"/>
                    <a:pt x="894" y="5942"/>
                    <a:pt x="1263" y="5739"/>
                  </a:cubicBezTo>
                  <a:cubicBezTo>
                    <a:pt x="1299" y="5716"/>
                    <a:pt x="1334" y="5692"/>
                    <a:pt x="1370" y="5668"/>
                  </a:cubicBezTo>
                  <a:cubicBezTo>
                    <a:pt x="1370" y="5668"/>
                    <a:pt x="1406" y="5608"/>
                    <a:pt x="1275" y="5287"/>
                  </a:cubicBezTo>
                  <a:cubicBezTo>
                    <a:pt x="953" y="4561"/>
                    <a:pt x="739" y="3787"/>
                    <a:pt x="632" y="3001"/>
                  </a:cubicBezTo>
                  <a:cubicBezTo>
                    <a:pt x="608" y="2799"/>
                    <a:pt x="584" y="2596"/>
                    <a:pt x="572" y="2406"/>
                  </a:cubicBezTo>
                  <a:lnTo>
                    <a:pt x="572" y="2299"/>
                  </a:lnTo>
                  <a:lnTo>
                    <a:pt x="620" y="2203"/>
                  </a:lnTo>
                  <a:lnTo>
                    <a:pt x="656" y="1918"/>
                  </a:lnTo>
                  <a:lnTo>
                    <a:pt x="1549" y="1798"/>
                  </a:lnTo>
                  <a:lnTo>
                    <a:pt x="1489" y="1382"/>
                  </a:lnTo>
                  <a:lnTo>
                    <a:pt x="4228" y="965"/>
                  </a:lnTo>
                  <a:lnTo>
                    <a:pt x="4192" y="667"/>
                  </a:lnTo>
                  <a:lnTo>
                    <a:pt x="8859" y="60"/>
                  </a:lnTo>
                  <a:lnTo>
                    <a:pt x="882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73"/>
            <p:cNvSpPr/>
            <p:nvPr/>
          </p:nvSpPr>
          <p:spPr>
            <a:xfrm flipH="1">
              <a:off x="6828793" y="2773215"/>
              <a:ext cx="18406" cy="5969"/>
            </a:xfrm>
            <a:custGeom>
              <a:rect b="b" l="l" r="r" t="t"/>
              <a:pathLst>
                <a:path extrusionOk="0" h="120" w="370">
                  <a:moveTo>
                    <a:pt x="263" y="0"/>
                  </a:moveTo>
                  <a:lnTo>
                    <a:pt x="1" y="119"/>
                  </a:lnTo>
                  <a:lnTo>
                    <a:pt x="60" y="119"/>
                  </a:lnTo>
                  <a:lnTo>
                    <a:pt x="370" y="72"/>
                  </a:lnTo>
                  <a:cubicBezTo>
                    <a:pt x="334" y="60"/>
                    <a:pt x="298" y="24"/>
                    <a:pt x="26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73"/>
            <p:cNvSpPr/>
            <p:nvPr/>
          </p:nvSpPr>
          <p:spPr>
            <a:xfrm flipH="1">
              <a:off x="7601668" y="2095645"/>
              <a:ext cx="458500" cy="146947"/>
            </a:xfrm>
            <a:custGeom>
              <a:rect b="b" l="l" r="r" t="t"/>
              <a:pathLst>
                <a:path extrusionOk="0" h="2954" w="9217">
                  <a:moveTo>
                    <a:pt x="9109" y="1"/>
                  </a:moveTo>
                  <a:cubicBezTo>
                    <a:pt x="7525" y="191"/>
                    <a:pt x="5966" y="501"/>
                    <a:pt x="4442" y="941"/>
                  </a:cubicBezTo>
                  <a:cubicBezTo>
                    <a:pt x="3501" y="1215"/>
                    <a:pt x="2584" y="1536"/>
                    <a:pt x="1668" y="1882"/>
                  </a:cubicBezTo>
                  <a:cubicBezTo>
                    <a:pt x="1108" y="2084"/>
                    <a:pt x="537" y="2298"/>
                    <a:pt x="1" y="2560"/>
                  </a:cubicBezTo>
                  <a:cubicBezTo>
                    <a:pt x="25" y="2691"/>
                    <a:pt x="36" y="2822"/>
                    <a:pt x="25" y="2953"/>
                  </a:cubicBezTo>
                  <a:cubicBezTo>
                    <a:pt x="132" y="2894"/>
                    <a:pt x="227" y="2846"/>
                    <a:pt x="322" y="2799"/>
                  </a:cubicBezTo>
                  <a:cubicBezTo>
                    <a:pt x="691" y="2656"/>
                    <a:pt x="1048" y="2501"/>
                    <a:pt x="1406" y="2358"/>
                  </a:cubicBezTo>
                  <a:cubicBezTo>
                    <a:pt x="2989" y="1703"/>
                    <a:pt x="4680" y="1286"/>
                    <a:pt x="6347" y="941"/>
                  </a:cubicBezTo>
                  <a:cubicBezTo>
                    <a:pt x="7299" y="739"/>
                    <a:pt x="8252" y="536"/>
                    <a:pt x="9216" y="405"/>
                  </a:cubicBezTo>
                  <a:cubicBezTo>
                    <a:pt x="9204" y="382"/>
                    <a:pt x="9192" y="346"/>
                    <a:pt x="9192" y="310"/>
                  </a:cubicBezTo>
                  <a:cubicBezTo>
                    <a:pt x="9169" y="227"/>
                    <a:pt x="9145" y="120"/>
                    <a:pt x="91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73"/>
            <p:cNvSpPr/>
            <p:nvPr/>
          </p:nvSpPr>
          <p:spPr>
            <a:xfrm flipH="1">
              <a:off x="7586898" y="2245077"/>
              <a:ext cx="34971" cy="72578"/>
            </a:xfrm>
            <a:custGeom>
              <a:rect b="b" l="l" r="r" t="t"/>
              <a:pathLst>
                <a:path extrusionOk="0" h="1459" w="703">
                  <a:moveTo>
                    <a:pt x="107" y="0"/>
                  </a:moveTo>
                  <a:cubicBezTo>
                    <a:pt x="95" y="0"/>
                    <a:pt x="84" y="3"/>
                    <a:pt x="72" y="9"/>
                  </a:cubicBezTo>
                  <a:lnTo>
                    <a:pt x="310" y="818"/>
                  </a:lnTo>
                  <a:cubicBezTo>
                    <a:pt x="381" y="949"/>
                    <a:pt x="358" y="1116"/>
                    <a:pt x="250" y="1223"/>
                  </a:cubicBezTo>
                  <a:cubicBezTo>
                    <a:pt x="191" y="1271"/>
                    <a:pt x="0" y="1271"/>
                    <a:pt x="119" y="1426"/>
                  </a:cubicBezTo>
                  <a:cubicBezTo>
                    <a:pt x="140" y="1450"/>
                    <a:pt x="177" y="1459"/>
                    <a:pt x="220" y="1459"/>
                  </a:cubicBezTo>
                  <a:cubicBezTo>
                    <a:pt x="326" y="1459"/>
                    <a:pt x="473" y="1403"/>
                    <a:pt x="524" y="1378"/>
                  </a:cubicBezTo>
                  <a:cubicBezTo>
                    <a:pt x="691" y="1283"/>
                    <a:pt x="703" y="1176"/>
                    <a:pt x="643" y="997"/>
                  </a:cubicBezTo>
                  <a:cubicBezTo>
                    <a:pt x="548" y="699"/>
                    <a:pt x="417" y="414"/>
                    <a:pt x="262" y="128"/>
                  </a:cubicBezTo>
                  <a:cubicBezTo>
                    <a:pt x="223" y="68"/>
                    <a:pt x="166" y="0"/>
                    <a:pt x="10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73"/>
            <p:cNvSpPr/>
            <p:nvPr/>
          </p:nvSpPr>
          <p:spPr>
            <a:xfrm flipH="1">
              <a:off x="7628932" y="2330638"/>
              <a:ext cx="24922" cy="41637"/>
            </a:xfrm>
            <a:custGeom>
              <a:rect b="b" l="l" r="r" t="t"/>
              <a:pathLst>
                <a:path extrusionOk="0" h="837" w="501">
                  <a:moveTo>
                    <a:pt x="412" y="0"/>
                  </a:moveTo>
                  <a:cubicBezTo>
                    <a:pt x="373" y="0"/>
                    <a:pt x="330" y="37"/>
                    <a:pt x="298" y="110"/>
                  </a:cubicBezTo>
                  <a:cubicBezTo>
                    <a:pt x="227" y="277"/>
                    <a:pt x="250" y="515"/>
                    <a:pt x="179" y="706"/>
                  </a:cubicBezTo>
                  <a:cubicBezTo>
                    <a:pt x="167" y="718"/>
                    <a:pt x="167" y="730"/>
                    <a:pt x="155" y="741"/>
                  </a:cubicBezTo>
                  <a:cubicBezTo>
                    <a:pt x="145" y="747"/>
                    <a:pt x="134" y="748"/>
                    <a:pt x="123" y="748"/>
                  </a:cubicBezTo>
                  <a:cubicBezTo>
                    <a:pt x="98" y="748"/>
                    <a:pt x="73" y="740"/>
                    <a:pt x="53" y="740"/>
                  </a:cubicBezTo>
                  <a:cubicBezTo>
                    <a:pt x="41" y="740"/>
                    <a:pt x="31" y="743"/>
                    <a:pt x="24" y="753"/>
                  </a:cubicBezTo>
                  <a:cubicBezTo>
                    <a:pt x="0" y="777"/>
                    <a:pt x="12" y="813"/>
                    <a:pt x="36" y="825"/>
                  </a:cubicBezTo>
                  <a:cubicBezTo>
                    <a:pt x="60" y="837"/>
                    <a:pt x="84" y="837"/>
                    <a:pt x="119" y="837"/>
                  </a:cubicBezTo>
                  <a:cubicBezTo>
                    <a:pt x="239" y="837"/>
                    <a:pt x="381" y="825"/>
                    <a:pt x="441" y="706"/>
                  </a:cubicBezTo>
                  <a:cubicBezTo>
                    <a:pt x="465" y="670"/>
                    <a:pt x="465" y="622"/>
                    <a:pt x="477" y="587"/>
                  </a:cubicBezTo>
                  <a:cubicBezTo>
                    <a:pt x="489" y="444"/>
                    <a:pt x="500" y="313"/>
                    <a:pt x="500" y="170"/>
                  </a:cubicBezTo>
                  <a:cubicBezTo>
                    <a:pt x="500" y="57"/>
                    <a:pt x="460" y="0"/>
                    <a:pt x="41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73"/>
            <p:cNvSpPr/>
            <p:nvPr/>
          </p:nvSpPr>
          <p:spPr>
            <a:xfrm flipH="1">
              <a:off x="7640174" y="2386849"/>
              <a:ext cx="120283" cy="70439"/>
            </a:xfrm>
            <a:custGeom>
              <a:rect b="b" l="l" r="r" t="t"/>
              <a:pathLst>
                <a:path extrusionOk="0" h="1416" w="2418">
                  <a:moveTo>
                    <a:pt x="2157" y="0"/>
                  </a:moveTo>
                  <a:cubicBezTo>
                    <a:pt x="2015" y="0"/>
                    <a:pt x="2084" y="408"/>
                    <a:pt x="2084" y="469"/>
                  </a:cubicBezTo>
                  <a:cubicBezTo>
                    <a:pt x="2072" y="564"/>
                    <a:pt x="2048" y="659"/>
                    <a:pt x="2001" y="743"/>
                  </a:cubicBezTo>
                  <a:cubicBezTo>
                    <a:pt x="1965" y="850"/>
                    <a:pt x="1905" y="933"/>
                    <a:pt x="1822" y="993"/>
                  </a:cubicBezTo>
                  <a:cubicBezTo>
                    <a:pt x="1762" y="1016"/>
                    <a:pt x="1703" y="1028"/>
                    <a:pt x="1643" y="1028"/>
                  </a:cubicBezTo>
                  <a:cubicBezTo>
                    <a:pt x="1489" y="1028"/>
                    <a:pt x="1322" y="1005"/>
                    <a:pt x="1167" y="957"/>
                  </a:cubicBezTo>
                  <a:cubicBezTo>
                    <a:pt x="1131" y="945"/>
                    <a:pt x="1096" y="921"/>
                    <a:pt x="1072" y="885"/>
                  </a:cubicBezTo>
                  <a:cubicBezTo>
                    <a:pt x="1048" y="862"/>
                    <a:pt x="1036" y="814"/>
                    <a:pt x="1036" y="778"/>
                  </a:cubicBezTo>
                  <a:cubicBezTo>
                    <a:pt x="1024" y="659"/>
                    <a:pt x="1024" y="540"/>
                    <a:pt x="1036" y="421"/>
                  </a:cubicBezTo>
                  <a:cubicBezTo>
                    <a:pt x="1036" y="350"/>
                    <a:pt x="1036" y="243"/>
                    <a:pt x="953" y="219"/>
                  </a:cubicBezTo>
                  <a:cubicBezTo>
                    <a:pt x="941" y="213"/>
                    <a:pt x="926" y="210"/>
                    <a:pt x="911" y="210"/>
                  </a:cubicBezTo>
                  <a:cubicBezTo>
                    <a:pt x="896" y="210"/>
                    <a:pt x="881" y="213"/>
                    <a:pt x="869" y="219"/>
                  </a:cubicBezTo>
                  <a:lnTo>
                    <a:pt x="631" y="278"/>
                  </a:lnTo>
                  <a:lnTo>
                    <a:pt x="584" y="278"/>
                  </a:lnTo>
                  <a:cubicBezTo>
                    <a:pt x="572" y="266"/>
                    <a:pt x="560" y="243"/>
                    <a:pt x="560" y="231"/>
                  </a:cubicBezTo>
                  <a:cubicBezTo>
                    <a:pt x="531" y="154"/>
                    <a:pt x="457" y="101"/>
                    <a:pt x="374" y="101"/>
                  </a:cubicBezTo>
                  <a:cubicBezTo>
                    <a:pt x="353" y="101"/>
                    <a:pt x="331" y="104"/>
                    <a:pt x="310" y="112"/>
                  </a:cubicBezTo>
                  <a:cubicBezTo>
                    <a:pt x="131" y="159"/>
                    <a:pt x="0" y="326"/>
                    <a:pt x="12" y="516"/>
                  </a:cubicBezTo>
                  <a:cubicBezTo>
                    <a:pt x="24" y="707"/>
                    <a:pt x="107" y="874"/>
                    <a:pt x="250" y="993"/>
                  </a:cubicBezTo>
                  <a:cubicBezTo>
                    <a:pt x="393" y="1100"/>
                    <a:pt x="560" y="1183"/>
                    <a:pt x="727" y="1231"/>
                  </a:cubicBezTo>
                  <a:cubicBezTo>
                    <a:pt x="965" y="1302"/>
                    <a:pt x="1203" y="1362"/>
                    <a:pt x="1441" y="1397"/>
                  </a:cubicBezTo>
                  <a:cubicBezTo>
                    <a:pt x="1489" y="1409"/>
                    <a:pt x="1539" y="1415"/>
                    <a:pt x="1591" y="1415"/>
                  </a:cubicBezTo>
                  <a:cubicBezTo>
                    <a:pt x="1643" y="1415"/>
                    <a:pt x="1697" y="1409"/>
                    <a:pt x="1751" y="1397"/>
                  </a:cubicBezTo>
                  <a:cubicBezTo>
                    <a:pt x="1953" y="1338"/>
                    <a:pt x="2120" y="1183"/>
                    <a:pt x="2191" y="969"/>
                  </a:cubicBezTo>
                  <a:cubicBezTo>
                    <a:pt x="2239" y="826"/>
                    <a:pt x="2417" y="147"/>
                    <a:pt x="2251" y="40"/>
                  </a:cubicBezTo>
                  <a:cubicBezTo>
                    <a:pt x="2212" y="12"/>
                    <a:pt x="2181" y="0"/>
                    <a:pt x="21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73"/>
            <p:cNvSpPr/>
            <p:nvPr/>
          </p:nvSpPr>
          <p:spPr>
            <a:xfrm flipH="1">
              <a:off x="7626544" y="2221001"/>
              <a:ext cx="126203" cy="153662"/>
            </a:xfrm>
            <a:custGeom>
              <a:rect b="b" l="l" r="r" t="t"/>
              <a:pathLst>
                <a:path extrusionOk="0" h="3089" w="2537">
                  <a:moveTo>
                    <a:pt x="2356" y="1"/>
                  </a:moveTo>
                  <a:cubicBezTo>
                    <a:pt x="2233" y="1"/>
                    <a:pt x="1848" y="186"/>
                    <a:pt x="1738" y="219"/>
                  </a:cubicBezTo>
                  <a:cubicBezTo>
                    <a:pt x="1286" y="350"/>
                    <a:pt x="834" y="445"/>
                    <a:pt x="381" y="517"/>
                  </a:cubicBezTo>
                  <a:cubicBezTo>
                    <a:pt x="322" y="517"/>
                    <a:pt x="274" y="540"/>
                    <a:pt x="238" y="576"/>
                  </a:cubicBezTo>
                  <a:cubicBezTo>
                    <a:pt x="214" y="624"/>
                    <a:pt x="214" y="671"/>
                    <a:pt x="226" y="731"/>
                  </a:cubicBezTo>
                  <a:cubicBezTo>
                    <a:pt x="238" y="969"/>
                    <a:pt x="191" y="1207"/>
                    <a:pt x="72" y="1422"/>
                  </a:cubicBezTo>
                  <a:cubicBezTo>
                    <a:pt x="24" y="1481"/>
                    <a:pt x="0" y="1564"/>
                    <a:pt x="0" y="1648"/>
                  </a:cubicBezTo>
                  <a:cubicBezTo>
                    <a:pt x="12" y="1743"/>
                    <a:pt x="72" y="1826"/>
                    <a:pt x="143" y="1886"/>
                  </a:cubicBezTo>
                  <a:lnTo>
                    <a:pt x="1381" y="3088"/>
                  </a:lnTo>
                  <a:cubicBezTo>
                    <a:pt x="1643" y="2672"/>
                    <a:pt x="1857" y="2231"/>
                    <a:pt x="2024" y="1779"/>
                  </a:cubicBezTo>
                  <a:cubicBezTo>
                    <a:pt x="2096" y="1576"/>
                    <a:pt x="2179" y="1350"/>
                    <a:pt x="2072" y="1160"/>
                  </a:cubicBezTo>
                  <a:cubicBezTo>
                    <a:pt x="1953" y="945"/>
                    <a:pt x="1667" y="921"/>
                    <a:pt x="1488" y="755"/>
                  </a:cubicBezTo>
                  <a:cubicBezTo>
                    <a:pt x="1572" y="624"/>
                    <a:pt x="1703" y="529"/>
                    <a:pt x="1857" y="505"/>
                  </a:cubicBezTo>
                  <a:cubicBezTo>
                    <a:pt x="2000" y="481"/>
                    <a:pt x="2143" y="433"/>
                    <a:pt x="2274" y="374"/>
                  </a:cubicBezTo>
                  <a:cubicBezTo>
                    <a:pt x="2381" y="302"/>
                    <a:pt x="2536" y="76"/>
                    <a:pt x="2381" y="5"/>
                  </a:cubicBezTo>
                  <a:cubicBezTo>
                    <a:pt x="2375" y="2"/>
                    <a:pt x="2366" y="1"/>
                    <a:pt x="235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73"/>
            <p:cNvSpPr/>
            <p:nvPr/>
          </p:nvSpPr>
          <p:spPr>
            <a:xfrm flipH="1">
              <a:off x="7849251" y="2279152"/>
              <a:ext cx="19251" cy="36563"/>
            </a:xfrm>
            <a:custGeom>
              <a:rect b="b" l="l" r="r" t="t"/>
              <a:pathLst>
                <a:path extrusionOk="0" h="735" w="387">
                  <a:moveTo>
                    <a:pt x="237" y="1"/>
                  </a:moveTo>
                  <a:cubicBezTo>
                    <a:pt x="207" y="1"/>
                    <a:pt x="170" y="19"/>
                    <a:pt x="124" y="62"/>
                  </a:cubicBezTo>
                  <a:cubicBezTo>
                    <a:pt x="1" y="186"/>
                    <a:pt x="185" y="735"/>
                    <a:pt x="286" y="735"/>
                  </a:cubicBezTo>
                  <a:cubicBezTo>
                    <a:pt x="292" y="735"/>
                    <a:pt x="298" y="733"/>
                    <a:pt x="303" y="729"/>
                  </a:cubicBezTo>
                  <a:cubicBezTo>
                    <a:pt x="374" y="681"/>
                    <a:pt x="386" y="562"/>
                    <a:pt x="374" y="467"/>
                  </a:cubicBezTo>
                  <a:cubicBezTo>
                    <a:pt x="374" y="369"/>
                    <a:pt x="374" y="1"/>
                    <a:pt x="23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73"/>
            <p:cNvSpPr/>
            <p:nvPr/>
          </p:nvSpPr>
          <p:spPr>
            <a:xfrm flipH="1">
              <a:off x="7804232" y="2266219"/>
              <a:ext cx="30245" cy="131775"/>
            </a:xfrm>
            <a:custGeom>
              <a:rect b="b" l="l" r="r" t="t"/>
              <a:pathLst>
                <a:path extrusionOk="0" h="2649" w="608">
                  <a:moveTo>
                    <a:pt x="405" y="1"/>
                  </a:moveTo>
                  <a:cubicBezTo>
                    <a:pt x="381" y="1"/>
                    <a:pt x="357" y="1"/>
                    <a:pt x="333" y="12"/>
                  </a:cubicBezTo>
                  <a:cubicBezTo>
                    <a:pt x="71" y="120"/>
                    <a:pt x="0" y="96"/>
                    <a:pt x="12" y="405"/>
                  </a:cubicBezTo>
                  <a:cubicBezTo>
                    <a:pt x="12" y="643"/>
                    <a:pt x="24" y="894"/>
                    <a:pt x="48" y="1132"/>
                  </a:cubicBezTo>
                  <a:cubicBezTo>
                    <a:pt x="83" y="1620"/>
                    <a:pt x="167" y="2096"/>
                    <a:pt x="286" y="2572"/>
                  </a:cubicBezTo>
                  <a:cubicBezTo>
                    <a:pt x="286" y="2596"/>
                    <a:pt x="298" y="2620"/>
                    <a:pt x="321" y="2632"/>
                  </a:cubicBezTo>
                  <a:cubicBezTo>
                    <a:pt x="330" y="2640"/>
                    <a:pt x="344" y="2649"/>
                    <a:pt x="365" y="2649"/>
                  </a:cubicBezTo>
                  <a:cubicBezTo>
                    <a:pt x="373" y="2649"/>
                    <a:pt x="382" y="2647"/>
                    <a:pt x="393" y="2644"/>
                  </a:cubicBezTo>
                  <a:cubicBezTo>
                    <a:pt x="464" y="2644"/>
                    <a:pt x="548" y="2608"/>
                    <a:pt x="607" y="2548"/>
                  </a:cubicBezTo>
                  <a:cubicBezTo>
                    <a:pt x="548" y="2191"/>
                    <a:pt x="500" y="1822"/>
                    <a:pt x="441" y="1465"/>
                  </a:cubicBezTo>
                  <a:cubicBezTo>
                    <a:pt x="429" y="1405"/>
                    <a:pt x="429" y="1346"/>
                    <a:pt x="476" y="1310"/>
                  </a:cubicBezTo>
                  <a:cubicBezTo>
                    <a:pt x="512" y="1286"/>
                    <a:pt x="524" y="1298"/>
                    <a:pt x="548" y="1286"/>
                  </a:cubicBezTo>
                  <a:cubicBezTo>
                    <a:pt x="572" y="1263"/>
                    <a:pt x="595" y="1191"/>
                    <a:pt x="583" y="1132"/>
                  </a:cubicBezTo>
                  <a:cubicBezTo>
                    <a:pt x="548" y="798"/>
                    <a:pt x="500" y="453"/>
                    <a:pt x="464" y="108"/>
                  </a:cubicBezTo>
                  <a:cubicBezTo>
                    <a:pt x="464" y="72"/>
                    <a:pt x="441" y="12"/>
                    <a:pt x="40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73"/>
            <p:cNvSpPr/>
            <p:nvPr/>
          </p:nvSpPr>
          <p:spPr>
            <a:xfrm flipH="1">
              <a:off x="7604653" y="2565979"/>
              <a:ext cx="369605" cy="352991"/>
            </a:xfrm>
            <a:custGeom>
              <a:rect b="b" l="l" r="r" t="t"/>
              <a:pathLst>
                <a:path extrusionOk="0" h="7096" w="7430">
                  <a:moveTo>
                    <a:pt x="2722" y="0"/>
                  </a:moveTo>
                  <a:cubicBezTo>
                    <a:pt x="2314" y="0"/>
                    <a:pt x="1909" y="126"/>
                    <a:pt x="1548" y="332"/>
                  </a:cubicBezTo>
                  <a:cubicBezTo>
                    <a:pt x="1060" y="642"/>
                    <a:pt x="619" y="1011"/>
                    <a:pt x="238" y="1452"/>
                  </a:cubicBezTo>
                  <a:cubicBezTo>
                    <a:pt x="119" y="1559"/>
                    <a:pt x="36" y="1702"/>
                    <a:pt x="12" y="1856"/>
                  </a:cubicBezTo>
                  <a:cubicBezTo>
                    <a:pt x="0" y="1999"/>
                    <a:pt x="48" y="2142"/>
                    <a:pt x="131" y="2261"/>
                  </a:cubicBezTo>
                  <a:cubicBezTo>
                    <a:pt x="441" y="2868"/>
                    <a:pt x="857" y="3547"/>
                    <a:pt x="1524" y="3619"/>
                  </a:cubicBezTo>
                  <a:cubicBezTo>
                    <a:pt x="1564" y="3622"/>
                    <a:pt x="1603" y="3624"/>
                    <a:pt x="1642" y="3624"/>
                  </a:cubicBezTo>
                  <a:cubicBezTo>
                    <a:pt x="1796" y="3624"/>
                    <a:pt x="1950" y="3602"/>
                    <a:pt x="2104" y="3602"/>
                  </a:cubicBezTo>
                  <a:cubicBezTo>
                    <a:pt x="2173" y="3602"/>
                    <a:pt x="2241" y="3606"/>
                    <a:pt x="2310" y="3619"/>
                  </a:cubicBezTo>
                  <a:cubicBezTo>
                    <a:pt x="2572" y="3666"/>
                    <a:pt x="2822" y="3952"/>
                    <a:pt x="2703" y="4190"/>
                  </a:cubicBezTo>
                  <a:cubicBezTo>
                    <a:pt x="2620" y="4369"/>
                    <a:pt x="2381" y="4535"/>
                    <a:pt x="2500" y="4678"/>
                  </a:cubicBezTo>
                  <a:lnTo>
                    <a:pt x="5572" y="4571"/>
                  </a:lnTo>
                  <a:cubicBezTo>
                    <a:pt x="5727" y="4571"/>
                    <a:pt x="5918" y="4583"/>
                    <a:pt x="5977" y="4738"/>
                  </a:cubicBezTo>
                  <a:cubicBezTo>
                    <a:pt x="6096" y="5047"/>
                    <a:pt x="5501" y="5119"/>
                    <a:pt x="5370" y="5428"/>
                  </a:cubicBezTo>
                  <a:cubicBezTo>
                    <a:pt x="5287" y="5655"/>
                    <a:pt x="5489" y="5881"/>
                    <a:pt x="5668" y="6024"/>
                  </a:cubicBezTo>
                  <a:lnTo>
                    <a:pt x="6739" y="6917"/>
                  </a:lnTo>
                  <a:cubicBezTo>
                    <a:pt x="6834" y="7012"/>
                    <a:pt x="6953" y="7071"/>
                    <a:pt x="7084" y="7095"/>
                  </a:cubicBezTo>
                  <a:cubicBezTo>
                    <a:pt x="7287" y="7059"/>
                    <a:pt x="7430" y="6905"/>
                    <a:pt x="7430" y="6702"/>
                  </a:cubicBezTo>
                  <a:cubicBezTo>
                    <a:pt x="7430" y="6512"/>
                    <a:pt x="7394" y="6321"/>
                    <a:pt x="7299" y="6155"/>
                  </a:cubicBezTo>
                  <a:lnTo>
                    <a:pt x="6656" y="4571"/>
                  </a:lnTo>
                  <a:cubicBezTo>
                    <a:pt x="6596" y="4369"/>
                    <a:pt x="6477" y="4178"/>
                    <a:pt x="6299" y="4035"/>
                  </a:cubicBezTo>
                  <a:cubicBezTo>
                    <a:pt x="6001" y="3821"/>
                    <a:pt x="5453" y="3892"/>
                    <a:pt x="5358" y="3523"/>
                  </a:cubicBezTo>
                  <a:cubicBezTo>
                    <a:pt x="5346" y="3404"/>
                    <a:pt x="5358" y="3273"/>
                    <a:pt x="5394" y="3142"/>
                  </a:cubicBezTo>
                  <a:cubicBezTo>
                    <a:pt x="5537" y="2130"/>
                    <a:pt x="4108" y="309"/>
                    <a:pt x="3191" y="59"/>
                  </a:cubicBezTo>
                  <a:cubicBezTo>
                    <a:pt x="3036" y="19"/>
                    <a:pt x="2878" y="0"/>
                    <a:pt x="27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73"/>
            <p:cNvSpPr/>
            <p:nvPr/>
          </p:nvSpPr>
          <p:spPr>
            <a:xfrm flipH="1">
              <a:off x="8346743" y="3610714"/>
              <a:ext cx="187240" cy="382639"/>
            </a:xfrm>
            <a:custGeom>
              <a:rect b="b" l="l" r="r" t="t"/>
              <a:pathLst>
                <a:path extrusionOk="0" h="7692" w="3764">
                  <a:moveTo>
                    <a:pt x="2010" y="0"/>
                  </a:moveTo>
                  <a:cubicBezTo>
                    <a:pt x="1954" y="0"/>
                    <a:pt x="1899" y="4"/>
                    <a:pt x="1846" y="12"/>
                  </a:cubicBezTo>
                  <a:cubicBezTo>
                    <a:pt x="1668" y="23"/>
                    <a:pt x="1501" y="107"/>
                    <a:pt x="1370" y="238"/>
                  </a:cubicBezTo>
                  <a:cubicBezTo>
                    <a:pt x="1239" y="369"/>
                    <a:pt x="1227" y="583"/>
                    <a:pt x="1358" y="738"/>
                  </a:cubicBezTo>
                  <a:cubicBezTo>
                    <a:pt x="1501" y="869"/>
                    <a:pt x="1787" y="821"/>
                    <a:pt x="1894" y="1000"/>
                  </a:cubicBezTo>
                  <a:cubicBezTo>
                    <a:pt x="1989" y="1178"/>
                    <a:pt x="1858" y="1393"/>
                    <a:pt x="1977" y="1512"/>
                  </a:cubicBezTo>
                  <a:cubicBezTo>
                    <a:pt x="2061" y="1595"/>
                    <a:pt x="2180" y="1583"/>
                    <a:pt x="2275" y="1607"/>
                  </a:cubicBezTo>
                  <a:cubicBezTo>
                    <a:pt x="2692" y="1714"/>
                    <a:pt x="2727" y="2286"/>
                    <a:pt x="2680" y="2714"/>
                  </a:cubicBezTo>
                  <a:cubicBezTo>
                    <a:pt x="2584" y="3417"/>
                    <a:pt x="2501" y="4119"/>
                    <a:pt x="2406" y="4822"/>
                  </a:cubicBezTo>
                  <a:cubicBezTo>
                    <a:pt x="2346" y="5298"/>
                    <a:pt x="2287" y="5774"/>
                    <a:pt x="2049" y="6179"/>
                  </a:cubicBezTo>
                  <a:cubicBezTo>
                    <a:pt x="1847" y="6523"/>
                    <a:pt x="1473" y="6789"/>
                    <a:pt x="1095" y="6789"/>
                  </a:cubicBezTo>
                  <a:cubicBezTo>
                    <a:pt x="1028" y="6789"/>
                    <a:pt x="960" y="6780"/>
                    <a:pt x="894" y="6762"/>
                  </a:cubicBezTo>
                  <a:cubicBezTo>
                    <a:pt x="775" y="6715"/>
                    <a:pt x="644" y="6679"/>
                    <a:pt x="513" y="6667"/>
                  </a:cubicBezTo>
                  <a:cubicBezTo>
                    <a:pt x="215" y="6691"/>
                    <a:pt x="1" y="7155"/>
                    <a:pt x="144" y="7429"/>
                  </a:cubicBezTo>
                  <a:cubicBezTo>
                    <a:pt x="286" y="7691"/>
                    <a:pt x="537" y="7596"/>
                    <a:pt x="775" y="7632"/>
                  </a:cubicBezTo>
                  <a:cubicBezTo>
                    <a:pt x="946" y="7655"/>
                    <a:pt x="1125" y="7668"/>
                    <a:pt x="1307" y="7668"/>
                  </a:cubicBezTo>
                  <a:cubicBezTo>
                    <a:pt x="1872" y="7668"/>
                    <a:pt x="2462" y="7539"/>
                    <a:pt x="2894" y="7179"/>
                  </a:cubicBezTo>
                  <a:cubicBezTo>
                    <a:pt x="3668" y="6524"/>
                    <a:pt x="3739" y="5357"/>
                    <a:pt x="3751" y="4334"/>
                  </a:cubicBezTo>
                  <a:lnTo>
                    <a:pt x="3763" y="2798"/>
                  </a:lnTo>
                  <a:cubicBezTo>
                    <a:pt x="3763" y="2333"/>
                    <a:pt x="3739" y="1798"/>
                    <a:pt x="3358" y="1547"/>
                  </a:cubicBezTo>
                  <a:cubicBezTo>
                    <a:pt x="3084" y="1369"/>
                    <a:pt x="2668" y="1345"/>
                    <a:pt x="2584" y="1036"/>
                  </a:cubicBezTo>
                  <a:cubicBezTo>
                    <a:pt x="2537" y="821"/>
                    <a:pt x="2680" y="607"/>
                    <a:pt x="2656" y="393"/>
                  </a:cubicBezTo>
                  <a:cubicBezTo>
                    <a:pt x="2616" y="112"/>
                    <a:pt x="2306" y="0"/>
                    <a:pt x="20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73"/>
            <p:cNvSpPr/>
            <p:nvPr/>
          </p:nvSpPr>
          <p:spPr>
            <a:xfrm flipH="1">
              <a:off x="7169938" y="4616947"/>
              <a:ext cx="267131" cy="270712"/>
            </a:xfrm>
            <a:custGeom>
              <a:rect b="b" l="l" r="r" t="t"/>
              <a:pathLst>
                <a:path extrusionOk="0" h="5442" w="5370">
                  <a:moveTo>
                    <a:pt x="4739" y="0"/>
                  </a:moveTo>
                  <a:lnTo>
                    <a:pt x="3084" y="798"/>
                  </a:lnTo>
                  <a:lnTo>
                    <a:pt x="2000" y="2012"/>
                  </a:lnTo>
                  <a:lnTo>
                    <a:pt x="1643" y="2941"/>
                  </a:lnTo>
                  <a:lnTo>
                    <a:pt x="1738" y="3227"/>
                  </a:lnTo>
                  <a:lnTo>
                    <a:pt x="1453" y="3548"/>
                  </a:lnTo>
                  <a:lnTo>
                    <a:pt x="0" y="4334"/>
                  </a:lnTo>
                  <a:lnTo>
                    <a:pt x="2262" y="5441"/>
                  </a:lnTo>
                  <a:lnTo>
                    <a:pt x="3536" y="5072"/>
                  </a:lnTo>
                  <a:lnTo>
                    <a:pt x="3786" y="3239"/>
                  </a:lnTo>
                  <a:lnTo>
                    <a:pt x="5370" y="1762"/>
                  </a:lnTo>
                  <a:lnTo>
                    <a:pt x="473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73"/>
            <p:cNvSpPr/>
            <p:nvPr/>
          </p:nvSpPr>
          <p:spPr>
            <a:xfrm flipH="1">
              <a:off x="6337757" y="4904769"/>
              <a:ext cx="772988" cy="238726"/>
            </a:xfrm>
            <a:custGeom>
              <a:rect b="b" l="l" r="r" t="t"/>
              <a:pathLst>
                <a:path extrusionOk="0" h="4799" w="15539">
                  <a:moveTo>
                    <a:pt x="8013" y="1"/>
                  </a:moveTo>
                  <a:lnTo>
                    <a:pt x="6668" y="60"/>
                  </a:lnTo>
                  <a:lnTo>
                    <a:pt x="5358" y="334"/>
                  </a:lnTo>
                  <a:lnTo>
                    <a:pt x="4489" y="679"/>
                  </a:lnTo>
                  <a:lnTo>
                    <a:pt x="4001" y="1418"/>
                  </a:lnTo>
                  <a:lnTo>
                    <a:pt x="0" y="4073"/>
                  </a:lnTo>
                  <a:lnTo>
                    <a:pt x="2108" y="4775"/>
                  </a:lnTo>
                  <a:lnTo>
                    <a:pt x="2060" y="4799"/>
                  </a:lnTo>
                  <a:lnTo>
                    <a:pt x="8525" y="4799"/>
                  </a:lnTo>
                  <a:lnTo>
                    <a:pt x="8883" y="4775"/>
                  </a:lnTo>
                  <a:lnTo>
                    <a:pt x="10764" y="3501"/>
                  </a:lnTo>
                  <a:lnTo>
                    <a:pt x="12526" y="4216"/>
                  </a:lnTo>
                  <a:lnTo>
                    <a:pt x="15538" y="3751"/>
                  </a:lnTo>
                  <a:lnTo>
                    <a:pt x="15252" y="2787"/>
                  </a:lnTo>
                  <a:lnTo>
                    <a:pt x="13359" y="2787"/>
                  </a:lnTo>
                  <a:lnTo>
                    <a:pt x="13419" y="2239"/>
                  </a:lnTo>
                  <a:lnTo>
                    <a:pt x="11800" y="596"/>
                  </a:lnTo>
                  <a:lnTo>
                    <a:pt x="8752" y="1037"/>
                  </a:lnTo>
                  <a:lnTo>
                    <a:pt x="80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73"/>
            <p:cNvSpPr/>
            <p:nvPr/>
          </p:nvSpPr>
          <p:spPr>
            <a:xfrm flipH="1">
              <a:off x="7295492" y="3541967"/>
              <a:ext cx="298569" cy="851983"/>
            </a:xfrm>
            <a:custGeom>
              <a:rect b="b" l="l" r="r" t="t"/>
              <a:pathLst>
                <a:path extrusionOk="0" h="17127" w="6002">
                  <a:moveTo>
                    <a:pt x="549" y="1"/>
                  </a:moveTo>
                  <a:cubicBezTo>
                    <a:pt x="358" y="382"/>
                    <a:pt x="191" y="774"/>
                    <a:pt x="60" y="1191"/>
                  </a:cubicBezTo>
                  <a:cubicBezTo>
                    <a:pt x="13" y="1298"/>
                    <a:pt x="1" y="1429"/>
                    <a:pt x="25" y="1548"/>
                  </a:cubicBezTo>
                  <a:cubicBezTo>
                    <a:pt x="72" y="1644"/>
                    <a:pt x="132" y="1727"/>
                    <a:pt x="203" y="1798"/>
                  </a:cubicBezTo>
                  <a:cubicBezTo>
                    <a:pt x="1299" y="2882"/>
                    <a:pt x="2430" y="3930"/>
                    <a:pt x="3597" y="4942"/>
                  </a:cubicBezTo>
                  <a:cubicBezTo>
                    <a:pt x="4001" y="5287"/>
                    <a:pt x="4430" y="5668"/>
                    <a:pt x="4502" y="6204"/>
                  </a:cubicBezTo>
                  <a:cubicBezTo>
                    <a:pt x="4537" y="6537"/>
                    <a:pt x="4430" y="6870"/>
                    <a:pt x="4478" y="7192"/>
                  </a:cubicBezTo>
                  <a:cubicBezTo>
                    <a:pt x="4549" y="7823"/>
                    <a:pt x="5156" y="8252"/>
                    <a:pt x="5383" y="8835"/>
                  </a:cubicBezTo>
                  <a:cubicBezTo>
                    <a:pt x="5561" y="9275"/>
                    <a:pt x="5525" y="9752"/>
                    <a:pt x="5478" y="10228"/>
                  </a:cubicBezTo>
                  <a:lnTo>
                    <a:pt x="5275" y="12526"/>
                  </a:lnTo>
                  <a:cubicBezTo>
                    <a:pt x="5228" y="12966"/>
                    <a:pt x="5216" y="13407"/>
                    <a:pt x="5228" y="13847"/>
                  </a:cubicBezTo>
                  <a:cubicBezTo>
                    <a:pt x="5252" y="14490"/>
                    <a:pt x="5406" y="15121"/>
                    <a:pt x="5323" y="15764"/>
                  </a:cubicBezTo>
                  <a:cubicBezTo>
                    <a:pt x="5323" y="15967"/>
                    <a:pt x="5228" y="16169"/>
                    <a:pt x="5073" y="16312"/>
                  </a:cubicBezTo>
                  <a:cubicBezTo>
                    <a:pt x="4930" y="16419"/>
                    <a:pt x="4752" y="16431"/>
                    <a:pt x="4597" y="16503"/>
                  </a:cubicBezTo>
                  <a:cubicBezTo>
                    <a:pt x="4430" y="16574"/>
                    <a:pt x="4299" y="16765"/>
                    <a:pt x="4382" y="16919"/>
                  </a:cubicBezTo>
                  <a:cubicBezTo>
                    <a:pt x="4465" y="17068"/>
                    <a:pt x="4564" y="17127"/>
                    <a:pt x="4670" y="17127"/>
                  </a:cubicBezTo>
                  <a:cubicBezTo>
                    <a:pt x="5024" y="17127"/>
                    <a:pt x="5449" y="16471"/>
                    <a:pt x="5549" y="16288"/>
                  </a:cubicBezTo>
                  <a:cubicBezTo>
                    <a:pt x="5799" y="15848"/>
                    <a:pt x="5716" y="15288"/>
                    <a:pt x="5645" y="14776"/>
                  </a:cubicBezTo>
                  <a:cubicBezTo>
                    <a:pt x="5454" y="13383"/>
                    <a:pt x="5490" y="11966"/>
                    <a:pt x="5740" y="10585"/>
                  </a:cubicBezTo>
                  <a:cubicBezTo>
                    <a:pt x="5847" y="9978"/>
                    <a:pt x="6002" y="9359"/>
                    <a:pt x="5847" y="8764"/>
                  </a:cubicBezTo>
                  <a:cubicBezTo>
                    <a:pt x="5704" y="8252"/>
                    <a:pt x="5347" y="7823"/>
                    <a:pt x="5216" y="7311"/>
                  </a:cubicBezTo>
                  <a:cubicBezTo>
                    <a:pt x="5121" y="6906"/>
                    <a:pt x="5180" y="6478"/>
                    <a:pt x="5073" y="6073"/>
                  </a:cubicBezTo>
                  <a:cubicBezTo>
                    <a:pt x="4918" y="5513"/>
                    <a:pt x="4478" y="5085"/>
                    <a:pt x="4061" y="4692"/>
                  </a:cubicBezTo>
                  <a:lnTo>
                    <a:pt x="942" y="1786"/>
                  </a:lnTo>
                  <a:cubicBezTo>
                    <a:pt x="763" y="1620"/>
                    <a:pt x="584" y="1429"/>
                    <a:pt x="608" y="1191"/>
                  </a:cubicBezTo>
                  <a:cubicBezTo>
                    <a:pt x="644" y="1048"/>
                    <a:pt x="692" y="929"/>
                    <a:pt x="775" y="810"/>
                  </a:cubicBezTo>
                  <a:cubicBezTo>
                    <a:pt x="942" y="513"/>
                    <a:pt x="882" y="36"/>
                    <a:pt x="54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73"/>
            <p:cNvSpPr/>
            <p:nvPr/>
          </p:nvSpPr>
          <p:spPr>
            <a:xfrm flipH="1">
              <a:off x="7760402" y="3566839"/>
              <a:ext cx="531326" cy="152419"/>
            </a:xfrm>
            <a:custGeom>
              <a:rect b="b" l="l" r="r" t="t"/>
              <a:pathLst>
                <a:path extrusionOk="0" h="3064" w="10681">
                  <a:moveTo>
                    <a:pt x="9952" y="1"/>
                  </a:moveTo>
                  <a:cubicBezTo>
                    <a:pt x="9896" y="1"/>
                    <a:pt x="9841" y="15"/>
                    <a:pt x="9787" y="48"/>
                  </a:cubicBezTo>
                  <a:cubicBezTo>
                    <a:pt x="9704" y="120"/>
                    <a:pt x="9633" y="215"/>
                    <a:pt x="9573" y="322"/>
                  </a:cubicBezTo>
                  <a:cubicBezTo>
                    <a:pt x="9323" y="667"/>
                    <a:pt x="8859" y="751"/>
                    <a:pt x="8442" y="798"/>
                  </a:cubicBezTo>
                  <a:cubicBezTo>
                    <a:pt x="8366" y="569"/>
                    <a:pt x="8194" y="475"/>
                    <a:pt x="8020" y="475"/>
                  </a:cubicBezTo>
                  <a:cubicBezTo>
                    <a:pt x="7705" y="475"/>
                    <a:pt x="7382" y="784"/>
                    <a:pt x="7597" y="1167"/>
                  </a:cubicBezTo>
                  <a:cubicBezTo>
                    <a:pt x="7335" y="1001"/>
                    <a:pt x="7144" y="751"/>
                    <a:pt x="7061" y="453"/>
                  </a:cubicBezTo>
                  <a:lnTo>
                    <a:pt x="3334" y="798"/>
                  </a:lnTo>
                  <a:cubicBezTo>
                    <a:pt x="3215" y="798"/>
                    <a:pt x="3108" y="834"/>
                    <a:pt x="3013" y="905"/>
                  </a:cubicBezTo>
                  <a:cubicBezTo>
                    <a:pt x="2929" y="989"/>
                    <a:pt x="2917" y="1120"/>
                    <a:pt x="2822" y="1191"/>
                  </a:cubicBezTo>
                  <a:cubicBezTo>
                    <a:pt x="2751" y="1251"/>
                    <a:pt x="2667" y="1275"/>
                    <a:pt x="2584" y="1275"/>
                  </a:cubicBezTo>
                  <a:cubicBezTo>
                    <a:pt x="2529" y="1280"/>
                    <a:pt x="2475" y="1282"/>
                    <a:pt x="2421" y="1282"/>
                  </a:cubicBezTo>
                  <a:cubicBezTo>
                    <a:pt x="2020" y="1282"/>
                    <a:pt x="1624" y="1160"/>
                    <a:pt x="1223" y="1160"/>
                  </a:cubicBezTo>
                  <a:cubicBezTo>
                    <a:pt x="1169" y="1160"/>
                    <a:pt x="1115" y="1162"/>
                    <a:pt x="1060" y="1167"/>
                  </a:cubicBezTo>
                  <a:cubicBezTo>
                    <a:pt x="548" y="1203"/>
                    <a:pt x="0" y="1644"/>
                    <a:pt x="143" y="2132"/>
                  </a:cubicBezTo>
                  <a:lnTo>
                    <a:pt x="1039" y="2226"/>
                  </a:lnTo>
                  <a:lnTo>
                    <a:pt x="1039" y="2226"/>
                  </a:lnTo>
                  <a:cubicBezTo>
                    <a:pt x="1028" y="2225"/>
                    <a:pt x="1017" y="2225"/>
                    <a:pt x="1007" y="2225"/>
                  </a:cubicBezTo>
                  <a:cubicBezTo>
                    <a:pt x="647" y="2225"/>
                    <a:pt x="697" y="2828"/>
                    <a:pt x="870" y="2989"/>
                  </a:cubicBezTo>
                  <a:cubicBezTo>
                    <a:pt x="935" y="3049"/>
                    <a:pt x="1215" y="3063"/>
                    <a:pt x="1501" y="3063"/>
                  </a:cubicBezTo>
                  <a:cubicBezTo>
                    <a:pt x="1786" y="3063"/>
                    <a:pt x="2078" y="3049"/>
                    <a:pt x="2167" y="3049"/>
                  </a:cubicBezTo>
                  <a:cubicBezTo>
                    <a:pt x="2344" y="3058"/>
                    <a:pt x="2521" y="3063"/>
                    <a:pt x="2697" y="3063"/>
                  </a:cubicBezTo>
                  <a:cubicBezTo>
                    <a:pt x="3639" y="3063"/>
                    <a:pt x="4575" y="2930"/>
                    <a:pt x="5477" y="2680"/>
                  </a:cubicBezTo>
                  <a:cubicBezTo>
                    <a:pt x="5702" y="2731"/>
                    <a:pt x="5930" y="2757"/>
                    <a:pt x="6157" y="2757"/>
                  </a:cubicBezTo>
                  <a:cubicBezTo>
                    <a:pt x="6509" y="2757"/>
                    <a:pt x="6859" y="2695"/>
                    <a:pt x="7192" y="2572"/>
                  </a:cubicBezTo>
                  <a:cubicBezTo>
                    <a:pt x="7466" y="2465"/>
                    <a:pt x="7763" y="2168"/>
                    <a:pt x="7585" y="1929"/>
                  </a:cubicBezTo>
                  <a:cubicBezTo>
                    <a:pt x="7616" y="1863"/>
                    <a:pt x="7667" y="1836"/>
                    <a:pt x="7726" y="1836"/>
                  </a:cubicBezTo>
                  <a:cubicBezTo>
                    <a:pt x="7868" y="1836"/>
                    <a:pt x="8057" y="1996"/>
                    <a:pt x="8132" y="2156"/>
                  </a:cubicBezTo>
                  <a:cubicBezTo>
                    <a:pt x="8212" y="2323"/>
                    <a:pt x="8396" y="2504"/>
                    <a:pt x="8539" y="2504"/>
                  </a:cubicBezTo>
                  <a:cubicBezTo>
                    <a:pt x="8589" y="2504"/>
                    <a:pt x="8634" y="2482"/>
                    <a:pt x="8668" y="2429"/>
                  </a:cubicBezTo>
                  <a:cubicBezTo>
                    <a:pt x="8668" y="1965"/>
                    <a:pt x="8811" y="1501"/>
                    <a:pt x="9085" y="1120"/>
                  </a:cubicBezTo>
                  <a:lnTo>
                    <a:pt x="9311" y="1953"/>
                  </a:lnTo>
                  <a:cubicBezTo>
                    <a:pt x="9323" y="2048"/>
                    <a:pt x="9383" y="2144"/>
                    <a:pt x="9466" y="2203"/>
                  </a:cubicBezTo>
                  <a:cubicBezTo>
                    <a:pt x="9498" y="2224"/>
                    <a:pt x="9531" y="2233"/>
                    <a:pt x="9565" y="2233"/>
                  </a:cubicBezTo>
                  <a:cubicBezTo>
                    <a:pt x="9707" y="2233"/>
                    <a:pt x="9847" y="2069"/>
                    <a:pt x="9847" y="1906"/>
                  </a:cubicBezTo>
                  <a:cubicBezTo>
                    <a:pt x="9859" y="1715"/>
                    <a:pt x="9764" y="1525"/>
                    <a:pt x="9716" y="1334"/>
                  </a:cubicBezTo>
                  <a:cubicBezTo>
                    <a:pt x="9680" y="1144"/>
                    <a:pt x="9752" y="894"/>
                    <a:pt x="9942" y="846"/>
                  </a:cubicBezTo>
                  <a:cubicBezTo>
                    <a:pt x="10014" y="1239"/>
                    <a:pt x="10156" y="1596"/>
                    <a:pt x="10395" y="1918"/>
                  </a:cubicBezTo>
                  <a:cubicBezTo>
                    <a:pt x="10656" y="1453"/>
                    <a:pt x="10680" y="894"/>
                    <a:pt x="10454" y="405"/>
                  </a:cubicBezTo>
                  <a:cubicBezTo>
                    <a:pt x="10360" y="199"/>
                    <a:pt x="10156" y="1"/>
                    <a:pt x="995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73"/>
            <p:cNvSpPr/>
            <p:nvPr/>
          </p:nvSpPr>
          <p:spPr>
            <a:xfrm flipH="1">
              <a:off x="8219992" y="2512255"/>
              <a:ext cx="447257" cy="515657"/>
            </a:xfrm>
            <a:custGeom>
              <a:rect b="b" l="l" r="r" t="t"/>
              <a:pathLst>
                <a:path extrusionOk="0" h="10366" w="8991">
                  <a:moveTo>
                    <a:pt x="5338" y="0"/>
                  </a:moveTo>
                  <a:cubicBezTo>
                    <a:pt x="5150" y="0"/>
                    <a:pt x="4966" y="10"/>
                    <a:pt x="4787" y="31"/>
                  </a:cubicBezTo>
                  <a:cubicBezTo>
                    <a:pt x="3716" y="162"/>
                    <a:pt x="2870" y="1067"/>
                    <a:pt x="2287" y="1889"/>
                  </a:cubicBezTo>
                  <a:cubicBezTo>
                    <a:pt x="1477" y="3020"/>
                    <a:pt x="858" y="4282"/>
                    <a:pt x="465" y="5615"/>
                  </a:cubicBezTo>
                  <a:cubicBezTo>
                    <a:pt x="382" y="5937"/>
                    <a:pt x="298" y="6306"/>
                    <a:pt x="477" y="6580"/>
                  </a:cubicBezTo>
                  <a:cubicBezTo>
                    <a:pt x="572" y="6687"/>
                    <a:pt x="656" y="6806"/>
                    <a:pt x="727" y="6925"/>
                  </a:cubicBezTo>
                  <a:cubicBezTo>
                    <a:pt x="763" y="7068"/>
                    <a:pt x="763" y="7223"/>
                    <a:pt x="715" y="7366"/>
                  </a:cubicBezTo>
                  <a:cubicBezTo>
                    <a:pt x="477" y="8366"/>
                    <a:pt x="239" y="9366"/>
                    <a:pt x="1" y="10366"/>
                  </a:cubicBezTo>
                  <a:cubicBezTo>
                    <a:pt x="656" y="10164"/>
                    <a:pt x="906" y="9390"/>
                    <a:pt x="1132" y="8747"/>
                  </a:cubicBezTo>
                  <a:cubicBezTo>
                    <a:pt x="1346" y="8127"/>
                    <a:pt x="1785" y="7442"/>
                    <a:pt x="2407" y="7442"/>
                  </a:cubicBezTo>
                  <a:cubicBezTo>
                    <a:pt x="2442" y="7442"/>
                    <a:pt x="2477" y="7444"/>
                    <a:pt x="2513" y="7449"/>
                  </a:cubicBezTo>
                  <a:cubicBezTo>
                    <a:pt x="2730" y="7474"/>
                    <a:pt x="2970" y="7586"/>
                    <a:pt x="3180" y="7586"/>
                  </a:cubicBezTo>
                  <a:cubicBezTo>
                    <a:pt x="3270" y="7586"/>
                    <a:pt x="3355" y="7566"/>
                    <a:pt x="3430" y="7508"/>
                  </a:cubicBezTo>
                  <a:cubicBezTo>
                    <a:pt x="3549" y="7377"/>
                    <a:pt x="3632" y="7223"/>
                    <a:pt x="3644" y="7044"/>
                  </a:cubicBezTo>
                  <a:cubicBezTo>
                    <a:pt x="3954" y="5568"/>
                    <a:pt x="4442" y="4139"/>
                    <a:pt x="5109" y="2782"/>
                  </a:cubicBezTo>
                  <a:cubicBezTo>
                    <a:pt x="5517" y="1953"/>
                    <a:pt x="6186" y="1049"/>
                    <a:pt x="7083" y="1049"/>
                  </a:cubicBezTo>
                  <a:cubicBezTo>
                    <a:pt x="7127" y="1049"/>
                    <a:pt x="7171" y="1051"/>
                    <a:pt x="7216" y="1055"/>
                  </a:cubicBezTo>
                  <a:cubicBezTo>
                    <a:pt x="7562" y="1090"/>
                    <a:pt x="7885" y="1258"/>
                    <a:pt x="8219" y="1258"/>
                  </a:cubicBezTo>
                  <a:cubicBezTo>
                    <a:pt x="8230" y="1258"/>
                    <a:pt x="8241" y="1258"/>
                    <a:pt x="8252" y="1258"/>
                  </a:cubicBezTo>
                  <a:cubicBezTo>
                    <a:pt x="8609" y="1246"/>
                    <a:pt x="8990" y="877"/>
                    <a:pt x="8811" y="567"/>
                  </a:cubicBezTo>
                  <a:cubicBezTo>
                    <a:pt x="8692" y="377"/>
                    <a:pt x="8442" y="329"/>
                    <a:pt x="8216" y="317"/>
                  </a:cubicBezTo>
                  <a:cubicBezTo>
                    <a:pt x="7322" y="238"/>
                    <a:pt x="6286" y="0"/>
                    <a:pt x="533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73"/>
            <p:cNvSpPr/>
            <p:nvPr/>
          </p:nvSpPr>
          <p:spPr>
            <a:xfrm flipH="1">
              <a:off x="8551094" y="3454964"/>
              <a:ext cx="157592" cy="214898"/>
            </a:xfrm>
            <a:custGeom>
              <a:rect b="b" l="l" r="r" t="t"/>
              <a:pathLst>
                <a:path extrusionOk="0" h="4320" w="3168">
                  <a:moveTo>
                    <a:pt x="1117" y="1"/>
                  </a:moveTo>
                  <a:cubicBezTo>
                    <a:pt x="874" y="1"/>
                    <a:pt x="469" y="246"/>
                    <a:pt x="334" y="487"/>
                  </a:cubicBezTo>
                  <a:cubicBezTo>
                    <a:pt x="0" y="1107"/>
                    <a:pt x="0" y="1881"/>
                    <a:pt x="108" y="2559"/>
                  </a:cubicBezTo>
                  <a:cubicBezTo>
                    <a:pt x="155" y="2928"/>
                    <a:pt x="274" y="3274"/>
                    <a:pt x="441" y="3607"/>
                  </a:cubicBezTo>
                  <a:cubicBezTo>
                    <a:pt x="620" y="3928"/>
                    <a:pt x="917" y="4178"/>
                    <a:pt x="1274" y="4286"/>
                  </a:cubicBezTo>
                  <a:cubicBezTo>
                    <a:pt x="1373" y="4308"/>
                    <a:pt x="1471" y="4319"/>
                    <a:pt x="1569" y="4319"/>
                  </a:cubicBezTo>
                  <a:cubicBezTo>
                    <a:pt x="1934" y="4319"/>
                    <a:pt x="2286" y="4167"/>
                    <a:pt x="2548" y="3905"/>
                  </a:cubicBezTo>
                  <a:cubicBezTo>
                    <a:pt x="2870" y="3559"/>
                    <a:pt x="3060" y="3131"/>
                    <a:pt x="3120" y="2666"/>
                  </a:cubicBezTo>
                  <a:cubicBezTo>
                    <a:pt x="3167" y="2381"/>
                    <a:pt x="3144" y="2083"/>
                    <a:pt x="3048" y="1809"/>
                  </a:cubicBezTo>
                  <a:cubicBezTo>
                    <a:pt x="2953" y="1535"/>
                    <a:pt x="2715" y="1333"/>
                    <a:pt x="2429" y="1261"/>
                  </a:cubicBezTo>
                  <a:cubicBezTo>
                    <a:pt x="2404" y="1256"/>
                    <a:pt x="2380" y="1254"/>
                    <a:pt x="2355" y="1254"/>
                  </a:cubicBezTo>
                  <a:cubicBezTo>
                    <a:pt x="2261" y="1254"/>
                    <a:pt x="2169" y="1288"/>
                    <a:pt x="2084" y="1345"/>
                  </a:cubicBezTo>
                  <a:cubicBezTo>
                    <a:pt x="1989" y="1428"/>
                    <a:pt x="1977" y="1571"/>
                    <a:pt x="2060" y="1666"/>
                  </a:cubicBezTo>
                  <a:cubicBezTo>
                    <a:pt x="2132" y="1714"/>
                    <a:pt x="2203" y="1750"/>
                    <a:pt x="2286" y="1773"/>
                  </a:cubicBezTo>
                  <a:cubicBezTo>
                    <a:pt x="2441" y="1869"/>
                    <a:pt x="2548" y="2047"/>
                    <a:pt x="2525" y="2238"/>
                  </a:cubicBezTo>
                  <a:cubicBezTo>
                    <a:pt x="2501" y="2428"/>
                    <a:pt x="2441" y="2607"/>
                    <a:pt x="2334" y="2773"/>
                  </a:cubicBezTo>
                  <a:cubicBezTo>
                    <a:pt x="2167" y="3071"/>
                    <a:pt x="1941" y="3369"/>
                    <a:pt x="1608" y="3416"/>
                  </a:cubicBezTo>
                  <a:cubicBezTo>
                    <a:pt x="1581" y="3420"/>
                    <a:pt x="1554" y="3422"/>
                    <a:pt x="1528" y="3422"/>
                  </a:cubicBezTo>
                  <a:cubicBezTo>
                    <a:pt x="1231" y="3422"/>
                    <a:pt x="929" y="3187"/>
                    <a:pt x="798" y="2893"/>
                  </a:cubicBezTo>
                  <a:cubicBezTo>
                    <a:pt x="679" y="2571"/>
                    <a:pt x="631" y="2226"/>
                    <a:pt x="667" y="1881"/>
                  </a:cubicBezTo>
                  <a:cubicBezTo>
                    <a:pt x="667" y="1547"/>
                    <a:pt x="691" y="1190"/>
                    <a:pt x="893" y="904"/>
                  </a:cubicBezTo>
                  <a:cubicBezTo>
                    <a:pt x="1001" y="738"/>
                    <a:pt x="1179" y="607"/>
                    <a:pt x="1251" y="416"/>
                  </a:cubicBezTo>
                  <a:cubicBezTo>
                    <a:pt x="1371" y="113"/>
                    <a:pt x="1281" y="1"/>
                    <a:pt x="111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73"/>
            <p:cNvSpPr/>
            <p:nvPr/>
          </p:nvSpPr>
          <p:spPr>
            <a:xfrm>
              <a:off x="7583231" y="2215086"/>
              <a:ext cx="252575" cy="246475"/>
            </a:xfrm>
            <a:custGeom>
              <a:rect b="b" l="l" r="r" t="t"/>
              <a:pathLst>
                <a:path extrusionOk="0" h="9859" w="10103">
                  <a:moveTo>
                    <a:pt x="2388" y="312"/>
                  </a:moveTo>
                  <a:cubicBezTo>
                    <a:pt x="2031" y="200"/>
                    <a:pt x="1512" y="-52"/>
                    <a:pt x="1295" y="18"/>
                  </a:cubicBezTo>
                  <a:cubicBezTo>
                    <a:pt x="1078" y="88"/>
                    <a:pt x="1134" y="495"/>
                    <a:pt x="1085" y="733"/>
                  </a:cubicBezTo>
                  <a:cubicBezTo>
                    <a:pt x="1036" y="971"/>
                    <a:pt x="1141" y="1104"/>
                    <a:pt x="1001" y="1447"/>
                  </a:cubicBezTo>
                  <a:cubicBezTo>
                    <a:pt x="861" y="1790"/>
                    <a:pt x="405" y="2443"/>
                    <a:pt x="244" y="2793"/>
                  </a:cubicBezTo>
                  <a:cubicBezTo>
                    <a:pt x="83" y="3143"/>
                    <a:pt x="-64" y="3304"/>
                    <a:pt x="34" y="3549"/>
                  </a:cubicBezTo>
                  <a:cubicBezTo>
                    <a:pt x="132" y="3794"/>
                    <a:pt x="567" y="4110"/>
                    <a:pt x="833" y="4264"/>
                  </a:cubicBezTo>
                  <a:cubicBezTo>
                    <a:pt x="1099" y="4418"/>
                    <a:pt x="1457" y="4285"/>
                    <a:pt x="1632" y="4474"/>
                  </a:cubicBezTo>
                  <a:cubicBezTo>
                    <a:pt x="1807" y="4663"/>
                    <a:pt x="1800" y="5091"/>
                    <a:pt x="1884" y="5399"/>
                  </a:cubicBezTo>
                  <a:cubicBezTo>
                    <a:pt x="1968" y="5707"/>
                    <a:pt x="2010" y="6149"/>
                    <a:pt x="2136" y="6324"/>
                  </a:cubicBezTo>
                  <a:cubicBezTo>
                    <a:pt x="2262" y="6499"/>
                    <a:pt x="2585" y="6317"/>
                    <a:pt x="2641" y="6450"/>
                  </a:cubicBezTo>
                  <a:cubicBezTo>
                    <a:pt x="2697" y="6583"/>
                    <a:pt x="2480" y="6857"/>
                    <a:pt x="2473" y="7123"/>
                  </a:cubicBezTo>
                  <a:cubicBezTo>
                    <a:pt x="2466" y="7389"/>
                    <a:pt x="2508" y="7684"/>
                    <a:pt x="2599" y="8048"/>
                  </a:cubicBezTo>
                  <a:cubicBezTo>
                    <a:pt x="2690" y="8412"/>
                    <a:pt x="2781" y="9008"/>
                    <a:pt x="3019" y="9309"/>
                  </a:cubicBezTo>
                  <a:cubicBezTo>
                    <a:pt x="3257" y="9610"/>
                    <a:pt x="3489" y="9842"/>
                    <a:pt x="4028" y="9856"/>
                  </a:cubicBezTo>
                  <a:cubicBezTo>
                    <a:pt x="4568" y="9870"/>
                    <a:pt x="5696" y="9589"/>
                    <a:pt x="6256" y="9393"/>
                  </a:cubicBezTo>
                  <a:cubicBezTo>
                    <a:pt x="6817" y="9197"/>
                    <a:pt x="6971" y="8881"/>
                    <a:pt x="7391" y="8678"/>
                  </a:cubicBezTo>
                  <a:cubicBezTo>
                    <a:pt x="7812" y="8475"/>
                    <a:pt x="8422" y="8419"/>
                    <a:pt x="8779" y="8174"/>
                  </a:cubicBezTo>
                  <a:cubicBezTo>
                    <a:pt x="9136" y="7929"/>
                    <a:pt x="9325" y="7859"/>
                    <a:pt x="9535" y="7207"/>
                  </a:cubicBezTo>
                  <a:cubicBezTo>
                    <a:pt x="9745" y="6555"/>
                    <a:pt x="9963" y="5049"/>
                    <a:pt x="10040" y="4264"/>
                  </a:cubicBezTo>
                  <a:cubicBezTo>
                    <a:pt x="10117" y="3479"/>
                    <a:pt x="10138" y="2883"/>
                    <a:pt x="9998" y="2498"/>
                  </a:cubicBezTo>
                  <a:cubicBezTo>
                    <a:pt x="9858" y="2113"/>
                    <a:pt x="9844" y="2148"/>
                    <a:pt x="9199" y="1952"/>
                  </a:cubicBezTo>
                  <a:cubicBezTo>
                    <a:pt x="8554" y="1756"/>
                    <a:pt x="7090" y="1531"/>
                    <a:pt x="6130" y="1321"/>
                  </a:cubicBezTo>
                  <a:cubicBezTo>
                    <a:pt x="5170" y="1111"/>
                    <a:pt x="4063" y="859"/>
                    <a:pt x="3439" y="691"/>
                  </a:cubicBezTo>
                  <a:cubicBezTo>
                    <a:pt x="2815" y="523"/>
                    <a:pt x="2745" y="424"/>
                    <a:pt x="2388" y="312"/>
                  </a:cubicBezTo>
                  <a:close/>
                </a:path>
              </a:pathLst>
            </a:custGeom>
            <a:solidFill>
              <a:schemeClr val="accent4"/>
            </a:solidFill>
            <a:ln>
              <a:noFill/>
            </a:ln>
          </p:spPr>
        </p:sp>
      </p:grpSp>
      <p:grpSp>
        <p:nvGrpSpPr>
          <p:cNvPr id="2597" name="Google Shape;2597;p73"/>
          <p:cNvGrpSpPr/>
          <p:nvPr/>
        </p:nvGrpSpPr>
        <p:grpSpPr>
          <a:xfrm>
            <a:off x="3457684" y="4826864"/>
            <a:ext cx="270464" cy="117823"/>
            <a:chOff x="2903262" y="4795769"/>
            <a:chExt cx="373776" cy="162828"/>
          </a:xfrm>
        </p:grpSpPr>
        <p:sp>
          <p:nvSpPr>
            <p:cNvPr id="2598" name="Google Shape;2598;p73"/>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73"/>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73"/>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01" name="Google Shape;2601;p73"/>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2602" name="Google Shape;2602;p73"/>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2603" name="Google Shape;2603;p73"/>
          <p:cNvGrpSpPr/>
          <p:nvPr/>
        </p:nvGrpSpPr>
        <p:grpSpPr>
          <a:xfrm flipH="1">
            <a:off x="5082261" y="4826864"/>
            <a:ext cx="270464" cy="117823"/>
            <a:chOff x="2903262" y="4795769"/>
            <a:chExt cx="373776" cy="162828"/>
          </a:xfrm>
        </p:grpSpPr>
        <p:sp>
          <p:nvSpPr>
            <p:cNvPr id="2604" name="Google Shape;2604;p73"/>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73"/>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73"/>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607" name="Google Shape;2607;p73" title="IMG-26d774a168b0aff0cfe24be67df81164-V (1).jpg"/>
          <p:cNvPicPr preferRelativeResize="0"/>
          <p:nvPr/>
        </p:nvPicPr>
        <p:blipFill>
          <a:blip r:embed="rId3">
            <a:alphaModFix/>
          </a:blip>
          <a:stretch>
            <a:fillRect/>
          </a:stretch>
        </p:blipFill>
        <p:spPr>
          <a:xfrm>
            <a:off x="0" y="-103900"/>
            <a:ext cx="4777776" cy="3214275"/>
          </a:xfrm>
          <a:prstGeom prst="rect">
            <a:avLst/>
          </a:prstGeom>
          <a:noFill/>
          <a:ln>
            <a:noFill/>
          </a:ln>
        </p:spPr>
      </p:pic>
      <p:pic>
        <p:nvPicPr>
          <p:cNvPr id="2608" name="Google Shape;2608;p73" title="IMG-f7922c19cf7b6b243739fe354e922c9a-V.jpg"/>
          <p:cNvPicPr preferRelativeResize="0"/>
          <p:nvPr/>
        </p:nvPicPr>
        <p:blipFill>
          <a:blip r:embed="rId4">
            <a:alphaModFix/>
          </a:blip>
          <a:stretch>
            <a:fillRect/>
          </a:stretch>
        </p:blipFill>
        <p:spPr>
          <a:xfrm>
            <a:off x="2915637" y="2074013"/>
            <a:ext cx="3760724" cy="26281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60"/>
                                        </p:tgtEl>
                                        <p:attrNameLst>
                                          <p:attrName>style.visibility</p:attrName>
                                        </p:attrNameLst>
                                      </p:cBhvr>
                                      <p:to>
                                        <p:strVal val="visible"/>
                                      </p:to>
                                    </p:set>
                                    <p:animEffect filter="fade" transition="in">
                                      <p:cBhvr>
                                        <p:cTn dur="1000"/>
                                        <p:tgtEl>
                                          <p:spTgt spid="2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2" name="Shape 2612"/>
        <p:cNvGrpSpPr/>
        <p:nvPr/>
      </p:nvGrpSpPr>
      <p:grpSpPr>
        <a:xfrm>
          <a:off x="0" y="0"/>
          <a:ext cx="0" cy="0"/>
          <a:chOff x="0" y="0"/>
          <a:chExt cx="0" cy="0"/>
        </a:xfrm>
      </p:grpSpPr>
      <p:pic>
        <p:nvPicPr>
          <p:cNvPr id="2613" name="Google Shape;2613;p74" title="27:01.mp4">
            <a:hlinkClick r:id="rId3"/>
          </p:cNvPr>
          <p:cNvPicPr preferRelativeResize="0"/>
          <p:nvPr/>
        </p:nvPicPr>
        <p:blipFill>
          <a:blip r:embed="rId4">
            <a:alphaModFix/>
          </a:blip>
          <a:stretch>
            <a:fillRect/>
          </a:stretch>
        </p:blipFill>
        <p:spPr>
          <a:xfrm>
            <a:off x="655250" y="749700"/>
            <a:ext cx="7612074" cy="3874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3"/>
                                        </p:tgtEl>
                                        <p:attrNameLst>
                                          <p:attrName>style.visibility</p:attrName>
                                        </p:attrNameLst>
                                      </p:cBhvr>
                                      <p:to>
                                        <p:strVal val="visible"/>
                                      </p:to>
                                    </p:set>
                                    <p:animEffect filter="fade" transition="in">
                                      <p:cBhvr>
                                        <p:cTn dur="1000"/>
                                        <p:tgtEl>
                                          <p:spTgt spid="26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7" name="Shape 2617"/>
        <p:cNvGrpSpPr/>
        <p:nvPr/>
      </p:nvGrpSpPr>
      <p:grpSpPr>
        <a:xfrm>
          <a:off x="0" y="0"/>
          <a:ext cx="0" cy="0"/>
          <a:chOff x="0" y="0"/>
          <a:chExt cx="0" cy="0"/>
        </a:xfrm>
      </p:grpSpPr>
      <p:pic>
        <p:nvPicPr>
          <p:cNvPr id="2618" name="Google Shape;2618;p75" title="Α:Poland.mp4">
            <a:hlinkClick r:id="rId3"/>
          </p:cNvPr>
          <p:cNvPicPr preferRelativeResize="0"/>
          <p:nvPr/>
        </p:nvPicPr>
        <p:blipFill>
          <a:blip r:embed="rId4">
            <a:alphaModFix/>
          </a:blip>
          <a:stretch>
            <a:fillRect/>
          </a:stretch>
        </p:blipFill>
        <p:spPr>
          <a:xfrm>
            <a:off x="634275" y="664125"/>
            <a:ext cx="8073002" cy="41907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8"/>
                                        </p:tgtEl>
                                        <p:attrNameLst>
                                          <p:attrName>style.visibility</p:attrName>
                                        </p:attrNameLst>
                                      </p:cBhvr>
                                      <p:to>
                                        <p:strVal val="visible"/>
                                      </p:to>
                                    </p:set>
                                    <p:animEffect filter="fade" transition="in">
                                      <p:cBhvr>
                                        <p:cTn dur="1000"/>
                                        <p:tgtEl>
                                          <p:spTgt spid="26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2" name="Shape 2622"/>
        <p:cNvGrpSpPr/>
        <p:nvPr/>
      </p:nvGrpSpPr>
      <p:grpSpPr>
        <a:xfrm>
          <a:off x="0" y="0"/>
          <a:ext cx="0" cy="0"/>
          <a:chOff x="0" y="0"/>
          <a:chExt cx="0" cy="0"/>
        </a:xfrm>
      </p:grpSpPr>
      <p:sp>
        <p:nvSpPr>
          <p:cNvPr id="2623" name="Google Shape;2623;p76"/>
          <p:cNvSpPr txBox="1"/>
          <p:nvPr>
            <p:ph type="title"/>
          </p:nvPr>
        </p:nvSpPr>
        <p:spPr>
          <a:xfrm>
            <a:off x="804300" y="119934"/>
            <a:ext cx="7626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SOME INTERESTING READS</a:t>
            </a:r>
            <a:endParaRPr/>
          </a:p>
        </p:txBody>
      </p:sp>
      <p:sp>
        <p:nvSpPr>
          <p:cNvPr id="2624" name="Google Shape;2624;p76"/>
          <p:cNvSpPr txBox="1"/>
          <p:nvPr>
            <p:ph idx="1" type="subTitle"/>
          </p:nvPr>
        </p:nvSpPr>
        <p:spPr>
          <a:xfrm>
            <a:off x="3515400" y="2152975"/>
            <a:ext cx="4915200" cy="2326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AUTHOR (YEAR). Title of the publication. Publisher</a:t>
            </a:r>
            <a:endParaRPr/>
          </a:p>
          <a:p>
            <a:pPr indent="-304800" lvl="0" marL="457200" rtl="0" algn="l">
              <a:spcBef>
                <a:spcPts val="0"/>
              </a:spcBef>
              <a:spcAft>
                <a:spcPts val="0"/>
              </a:spcAft>
              <a:buSzPts val="1200"/>
              <a:buChar char="■"/>
            </a:pPr>
            <a:r>
              <a:rPr lang="en"/>
              <a:t>AUTHOR (YEAR). Title of the publication. Publisher</a:t>
            </a:r>
            <a:endParaRPr/>
          </a:p>
          <a:p>
            <a:pPr indent="-304800" lvl="0" marL="457200" rtl="0" algn="l">
              <a:spcBef>
                <a:spcPts val="0"/>
              </a:spcBef>
              <a:spcAft>
                <a:spcPts val="0"/>
              </a:spcAft>
              <a:buSzPts val="1200"/>
              <a:buChar char="■"/>
            </a:pPr>
            <a:r>
              <a:rPr lang="en"/>
              <a:t>AUTHOR (YEAR). Title of the publication. Publisher</a:t>
            </a:r>
            <a:endParaRPr/>
          </a:p>
          <a:p>
            <a:pPr indent="-304800" lvl="0" marL="457200" rtl="0" algn="l">
              <a:spcBef>
                <a:spcPts val="0"/>
              </a:spcBef>
              <a:spcAft>
                <a:spcPts val="0"/>
              </a:spcAft>
              <a:buSzPts val="1200"/>
              <a:buChar char="■"/>
            </a:pPr>
            <a:r>
              <a:rPr lang="en"/>
              <a:t>AUTHOR (YEAR). Title of the publication. Publisher</a:t>
            </a:r>
            <a:endParaRPr/>
          </a:p>
          <a:p>
            <a:pPr indent="-304800" lvl="0" marL="457200" rtl="0" algn="l">
              <a:spcBef>
                <a:spcPts val="0"/>
              </a:spcBef>
              <a:spcAft>
                <a:spcPts val="0"/>
              </a:spcAft>
              <a:buSzPts val="1200"/>
              <a:buChar char="■"/>
            </a:pPr>
            <a:r>
              <a:rPr lang="en"/>
              <a:t>AUTHOR (YEAR). Title of the publication. Publisher</a:t>
            </a:r>
            <a:endParaRPr/>
          </a:p>
          <a:p>
            <a:pPr indent="-304800" lvl="0" marL="457200" rtl="0" algn="l">
              <a:spcBef>
                <a:spcPts val="0"/>
              </a:spcBef>
              <a:spcAft>
                <a:spcPts val="0"/>
              </a:spcAft>
              <a:buSzPts val="1200"/>
              <a:buChar char="■"/>
            </a:pPr>
            <a:r>
              <a:rPr lang="en"/>
              <a:t>AUTHOR (YEAR). Title of the publication. Publisher</a:t>
            </a:r>
            <a:endParaRPr/>
          </a:p>
          <a:p>
            <a:pPr indent="-304800" lvl="0" marL="457200" rtl="0" algn="l">
              <a:spcBef>
                <a:spcPts val="0"/>
              </a:spcBef>
              <a:spcAft>
                <a:spcPts val="0"/>
              </a:spcAft>
              <a:buSzPts val="1200"/>
              <a:buChar char="■"/>
            </a:pPr>
            <a:r>
              <a:rPr lang="en"/>
              <a:t>AUTHOR (YEAR). Title of the publication. Publisher</a:t>
            </a:r>
            <a:endParaRPr/>
          </a:p>
        </p:txBody>
      </p:sp>
      <p:sp>
        <p:nvSpPr>
          <p:cNvPr id="2625" name="Google Shape;2625;p76"/>
          <p:cNvSpPr txBox="1"/>
          <p:nvPr>
            <p:ph idx="2" type="title"/>
          </p:nvPr>
        </p:nvSpPr>
        <p:spPr>
          <a:xfrm>
            <a:off x="3515405" y="1758475"/>
            <a:ext cx="4512900" cy="394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Understanding WWII</a:t>
            </a:r>
            <a:endParaRPr/>
          </a:p>
        </p:txBody>
      </p:sp>
      <p:grpSp>
        <p:nvGrpSpPr>
          <p:cNvPr id="2626" name="Google Shape;2626;p76"/>
          <p:cNvGrpSpPr/>
          <p:nvPr/>
        </p:nvGrpSpPr>
        <p:grpSpPr>
          <a:xfrm>
            <a:off x="-90436" y="1758528"/>
            <a:ext cx="2261095" cy="3385211"/>
            <a:chOff x="304775" y="1080600"/>
            <a:chExt cx="2586178" cy="4062904"/>
          </a:xfrm>
        </p:grpSpPr>
        <p:sp>
          <p:nvSpPr>
            <p:cNvPr id="2627" name="Google Shape;2627;p76"/>
            <p:cNvSpPr/>
            <p:nvPr/>
          </p:nvSpPr>
          <p:spPr>
            <a:xfrm>
              <a:off x="1185859" y="2775990"/>
              <a:ext cx="327202" cy="298708"/>
            </a:xfrm>
            <a:custGeom>
              <a:rect b="b" l="l" r="r" t="t"/>
              <a:pathLst>
                <a:path extrusionOk="0" h="8848" w="9692">
                  <a:moveTo>
                    <a:pt x="8418" y="1"/>
                  </a:moveTo>
                  <a:lnTo>
                    <a:pt x="0" y="298"/>
                  </a:lnTo>
                  <a:cubicBezTo>
                    <a:pt x="298" y="2549"/>
                    <a:pt x="595" y="4799"/>
                    <a:pt x="893" y="7037"/>
                  </a:cubicBezTo>
                  <a:lnTo>
                    <a:pt x="9692" y="8847"/>
                  </a:lnTo>
                  <a:lnTo>
                    <a:pt x="841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76"/>
            <p:cNvSpPr/>
            <p:nvPr/>
          </p:nvSpPr>
          <p:spPr>
            <a:xfrm>
              <a:off x="945898" y="4594398"/>
              <a:ext cx="1133526" cy="549106"/>
            </a:xfrm>
            <a:custGeom>
              <a:rect b="b" l="l" r="r" t="t"/>
              <a:pathLst>
                <a:path extrusionOk="0" h="16265" w="33576">
                  <a:moveTo>
                    <a:pt x="31397" y="1"/>
                  </a:moveTo>
                  <a:lnTo>
                    <a:pt x="1215" y="1513"/>
                  </a:lnTo>
                  <a:lnTo>
                    <a:pt x="667" y="8168"/>
                  </a:lnTo>
                  <a:lnTo>
                    <a:pt x="0" y="16264"/>
                  </a:lnTo>
                  <a:lnTo>
                    <a:pt x="15121" y="16264"/>
                  </a:lnTo>
                  <a:lnTo>
                    <a:pt x="15943" y="10633"/>
                  </a:lnTo>
                  <a:lnTo>
                    <a:pt x="17990" y="16264"/>
                  </a:lnTo>
                  <a:lnTo>
                    <a:pt x="33576" y="16264"/>
                  </a:lnTo>
                  <a:lnTo>
                    <a:pt x="32528" y="8442"/>
                  </a:lnTo>
                  <a:lnTo>
                    <a:pt x="3139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76"/>
            <p:cNvSpPr/>
            <p:nvPr/>
          </p:nvSpPr>
          <p:spPr>
            <a:xfrm>
              <a:off x="968382" y="4594398"/>
              <a:ext cx="1075661" cy="348943"/>
            </a:xfrm>
            <a:custGeom>
              <a:rect b="b" l="l" r="r" t="t"/>
              <a:pathLst>
                <a:path extrusionOk="0" h="10336" w="31862">
                  <a:moveTo>
                    <a:pt x="30731" y="1"/>
                  </a:moveTo>
                  <a:lnTo>
                    <a:pt x="549" y="1525"/>
                  </a:lnTo>
                  <a:lnTo>
                    <a:pt x="1" y="8168"/>
                  </a:lnTo>
                  <a:cubicBezTo>
                    <a:pt x="3775" y="9609"/>
                    <a:pt x="7788" y="10335"/>
                    <a:pt x="11824" y="10335"/>
                  </a:cubicBezTo>
                  <a:cubicBezTo>
                    <a:pt x="12491" y="10335"/>
                    <a:pt x="13157" y="10311"/>
                    <a:pt x="13824" y="10276"/>
                  </a:cubicBezTo>
                  <a:lnTo>
                    <a:pt x="15253" y="10192"/>
                  </a:lnTo>
                  <a:lnTo>
                    <a:pt x="15277" y="10276"/>
                  </a:lnTo>
                  <a:lnTo>
                    <a:pt x="17182" y="10240"/>
                  </a:lnTo>
                  <a:cubicBezTo>
                    <a:pt x="18372" y="10228"/>
                    <a:pt x="19575" y="10180"/>
                    <a:pt x="20765" y="10097"/>
                  </a:cubicBezTo>
                  <a:cubicBezTo>
                    <a:pt x="24504" y="9847"/>
                    <a:pt x="28207" y="9287"/>
                    <a:pt x="31862" y="8442"/>
                  </a:cubicBezTo>
                  <a:lnTo>
                    <a:pt x="3073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76"/>
            <p:cNvSpPr/>
            <p:nvPr/>
          </p:nvSpPr>
          <p:spPr>
            <a:xfrm>
              <a:off x="489370" y="2484875"/>
              <a:ext cx="2292777" cy="2380181"/>
            </a:xfrm>
            <a:custGeom>
              <a:rect b="b" l="l" r="r" t="t"/>
              <a:pathLst>
                <a:path extrusionOk="0" h="70503" w="67914">
                  <a:moveTo>
                    <a:pt x="52531" y="1"/>
                  </a:moveTo>
                  <a:cubicBezTo>
                    <a:pt x="52364" y="143"/>
                    <a:pt x="52197" y="274"/>
                    <a:pt x="52030" y="417"/>
                  </a:cubicBezTo>
                  <a:cubicBezTo>
                    <a:pt x="50316" y="1822"/>
                    <a:pt x="48601" y="3239"/>
                    <a:pt x="46887" y="4644"/>
                  </a:cubicBezTo>
                  <a:cubicBezTo>
                    <a:pt x="46018" y="5358"/>
                    <a:pt x="45149" y="6073"/>
                    <a:pt x="44280" y="6787"/>
                  </a:cubicBezTo>
                  <a:cubicBezTo>
                    <a:pt x="44684" y="7704"/>
                    <a:pt x="45327" y="9121"/>
                    <a:pt x="46161" y="10859"/>
                  </a:cubicBezTo>
                  <a:cubicBezTo>
                    <a:pt x="47030" y="12681"/>
                    <a:pt x="47328" y="13193"/>
                    <a:pt x="47709" y="14133"/>
                  </a:cubicBezTo>
                  <a:cubicBezTo>
                    <a:pt x="48363" y="15788"/>
                    <a:pt x="48887" y="17515"/>
                    <a:pt x="49244" y="19265"/>
                  </a:cubicBezTo>
                  <a:lnTo>
                    <a:pt x="44280" y="18134"/>
                  </a:lnTo>
                  <a:lnTo>
                    <a:pt x="43089" y="18884"/>
                  </a:lnTo>
                  <a:lnTo>
                    <a:pt x="40720" y="16991"/>
                  </a:lnTo>
                  <a:lnTo>
                    <a:pt x="37707" y="16991"/>
                  </a:lnTo>
                  <a:cubicBezTo>
                    <a:pt x="36314" y="16538"/>
                    <a:pt x="34921" y="16074"/>
                    <a:pt x="33528" y="15622"/>
                  </a:cubicBezTo>
                  <a:lnTo>
                    <a:pt x="30504" y="14621"/>
                  </a:lnTo>
                  <a:lnTo>
                    <a:pt x="30194" y="14669"/>
                  </a:lnTo>
                  <a:cubicBezTo>
                    <a:pt x="29611" y="14764"/>
                    <a:pt x="29040" y="14848"/>
                    <a:pt x="28456" y="14931"/>
                  </a:cubicBezTo>
                  <a:lnTo>
                    <a:pt x="27480" y="15074"/>
                  </a:lnTo>
                  <a:lnTo>
                    <a:pt x="26765" y="15181"/>
                  </a:lnTo>
                  <a:cubicBezTo>
                    <a:pt x="26432" y="15241"/>
                    <a:pt x="26099" y="15288"/>
                    <a:pt x="25765" y="15336"/>
                  </a:cubicBezTo>
                  <a:cubicBezTo>
                    <a:pt x="24456" y="15526"/>
                    <a:pt x="23146" y="15717"/>
                    <a:pt x="21836" y="15907"/>
                  </a:cubicBezTo>
                  <a:cubicBezTo>
                    <a:pt x="20705" y="16800"/>
                    <a:pt x="18919" y="18169"/>
                    <a:pt x="16657" y="19741"/>
                  </a:cubicBezTo>
                  <a:lnTo>
                    <a:pt x="16597" y="19789"/>
                  </a:lnTo>
                  <a:cubicBezTo>
                    <a:pt x="13466" y="22134"/>
                    <a:pt x="10680" y="23837"/>
                    <a:pt x="10359" y="24051"/>
                  </a:cubicBezTo>
                  <a:cubicBezTo>
                    <a:pt x="8823" y="25087"/>
                    <a:pt x="6739" y="27683"/>
                    <a:pt x="4465" y="34588"/>
                  </a:cubicBezTo>
                  <a:cubicBezTo>
                    <a:pt x="0" y="39124"/>
                    <a:pt x="786" y="45649"/>
                    <a:pt x="3834" y="47923"/>
                  </a:cubicBezTo>
                  <a:cubicBezTo>
                    <a:pt x="4809" y="48648"/>
                    <a:pt x="6133" y="49028"/>
                    <a:pt x="7585" y="49028"/>
                  </a:cubicBezTo>
                  <a:cubicBezTo>
                    <a:pt x="10619" y="49028"/>
                    <a:pt x="14210" y="47368"/>
                    <a:pt x="16336" y="43720"/>
                  </a:cubicBezTo>
                  <a:lnTo>
                    <a:pt x="16336" y="43720"/>
                  </a:lnTo>
                  <a:cubicBezTo>
                    <a:pt x="16288" y="44137"/>
                    <a:pt x="15538" y="50173"/>
                    <a:pt x="14740" y="56627"/>
                  </a:cubicBezTo>
                  <a:cubicBezTo>
                    <a:pt x="14716" y="56781"/>
                    <a:pt x="14276" y="60329"/>
                    <a:pt x="14264" y="60484"/>
                  </a:cubicBezTo>
                  <a:cubicBezTo>
                    <a:pt x="13930" y="61270"/>
                    <a:pt x="13680" y="62080"/>
                    <a:pt x="13514" y="62925"/>
                  </a:cubicBezTo>
                  <a:cubicBezTo>
                    <a:pt x="13192" y="64473"/>
                    <a:pt x="13145" y="66068"/>
                    <a:pt x="13371" y="67628"/>
                  </a:cubicBezTo>
                  <a:cubicBezTo>
                    <a:pt x="17444" y="69528"/>
                    <a:pt x="21887" y="70502"/>
                    <a:pt x="26374" y="70502"/>
                  </a:cubicBezTo>
                  <a:cubicBezTo>
                    <a:pt x="26976" y="70502"/>
                    <a:pt x="27579" y="70485"/>
                    <a:pt x="28182" y="70450"/>
                  </a:cubicBezTo>
                  <a:lnTo>
                    <a:pt x="29647" y="64068"/>
                  </a:lnTo>
                  <a:lnTo>
                    <a:pt x="31659" y="70414"/>
                  </a:lnTo>
                  <a:cubicBezTo>
                    <a:pt x="32778" y="70402"/>
                    <a:pt x="33933" y="70354"/>
                    <a:pt x="35112" y="70271"/>
                  </a:cubicBezTo>
                  <a:cubicBezTo>
                    <a:pt x="39386" y="69985"/>
                    <a:pt x="43625" y="69295"/>
                    <a:pt x="47768" y="68199"/>
                  </a:cubicBezTo>
                  <a:cubicBezTo>
                    <a:pt x="47828" y="65675"/>
                    <a:pt x="47339" y="63175"/>
                    <a:pt x="46351" y="60853"/>
                  </a:cubicBezTo>
                  <a:cubicBezTo>
                    <a:pt x="46125" y="59305"/>
                    <a:pt x="45875" y="57770"/>
                    <a:pt x="45637" y="56234"/>
                  </a:cubicBezTo>
                  <a:cubicBezTo>
                    <a:pt x="44827" y="48221"/>
                    <a:pt x="44018" y="40208"/>
                    <a:pt x="43208" y="32207"/>
                  </a:cubicBezTo>
                  <a:lnTo>
                    <a:pt x="43208" y="32207"/>
                  </a:lnTo>
                  <a:cubicBezTo>
                    <a:pt x="45285" y="32632"/>
                    <a:pt x="47639" y="32929"/>
                    <a:pt x="50190" y="32929"/>
                  </a:cubicBezTo>
                  <a:cubicBezTo>
                    <a:pt x="52422" y="32929"/>
                    <a:pt x="54803" y="32702"/>
                    <a:pt x="57281" y="32135"/>
                  </a:cubicBezTo>
                  <a:cubicBezTo>
                    <a:pt x="61246" y="31231"/>
                    <a:pt x="64699" y="30445"/>
                    <a:pt x="66223" y="27587"/>
                  </a:cubicBezTo>
                  <a:cubicBezTo>
                    <a:pt x="67913" y="24373"/>
                    <a:pt x="66497" y="19693"/>
                    <a:pt x="63139" y="15717"/>
                  </a:cubicBezTo>
                  <a:cubicBezTo>
                    <a:pt x="63139" y="15717"/>
                    <a:pt x="60901" y="10811"/>
                    <a:pt x="57745" y="8930"/>
                  </a:cubicBezTo>
                  <a:lnTo>
                    <a:pt x="56388" y="6656"/>
                  </a:lnTo>
                  <a:cubicBezTo>
                    <a:pt x="55150" y="4584"/>
                    <a:pt x="54745" y="3953"/>
                    <a:pt x="54114" y="2846"/>
                  </a:cubicBezTo>
                  <a:cubicBezTo>
                    <a:pt x="53733" y="2191"/>
                    <a:pt x="53185" y="1215"/>
                    <a:pt x="5253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76"/>
            <p:cNvSpPr/>
            <p:nvPr/>
          </p:nvSpPr>
          <p:spPr>
            <a:xfrm>
              <a:off x="1419778" y="3570986"/>
              <a:ext cx="102327" cy="782489"/>
            </a:xfrm>
            <a:custGeom>
              <a:rect b="b" l="l" r="r" t="t"/>
              <a:pathLst>
                <a:path extrusionOk="0" h="23178" w="3031">
                  <a:moveTo>
                    <a:pt x="372" y="1"/>
                  </a:moveTo>
                  <a:cubicBezTo>
                    <a:pt x="183" y="1"/>
                    <a:pt x="1" y="123"/>
                    <a:pt x="13" y="371"/>
                  </a:cubicBezTo>
                  <a:cubicBezTo>
                    <a:pt x="263" y="6241"/>
                    <a:pt x="1429" y="12016"/>
                    <a:pt x="1977" y="17862"/>
                  </a:cubicBezTo>
                  <a:cubicBezTo>
                    <a:pt x="2132" y="19505"/>
                    <a:pt x="2239" y="21160"/>
                    <a:pt x="2263" y="22803"/>
                  </a:cubicBezTo>
                  <a:cubicBezTo>
                    <a:pt x="2269" y="23053"/>
                    <a:pt x="2462" y="23178"/>
                    <a:pt x="2653" y="23178"/>
                  </a:cubicBezTo>
                  <a:cubicBezTo>
                    <a:pt x="2843" y="23178"/>
                    <a:pt x="3031" y="23053"/>
                    <a:pt x="3025" y="22803"/>
                  </a:cubicBezTo>
                  <a:cubicBezTo>
                    <a:pt x="2941" y="16933"/>
                    <a:pt x="1810" y="11135"/>
                    <a:pt x="1167" y="5312"/>
                  </a:cubicBezTo>
                  <a:cubicBezTo>
                    <a:pt x="989" y="3669"/>
                    <a:pt x="846" y="2014"/>
                    <a:pt x="775" y="371"/>
                  </a:cubicBezTo>
                  <a:cubicBezTo>
                    <a:pt x="763" y="126"/>
                    <a:pt x="564" y="1"/>
                    <a:pt x="3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76"/>
            <p:cNvSpPr/>
            <p:nvPr/>
          </p:nvSpPr>
          <p:spPr>
            <a:xfrm>
              <a:off x="893639" y="3199263"/>
              <a:ext cx="1125086" cy="1256513"/>
            </a:xfrm>
            <a:custGeom>
              <a:rect b="b" l="l" r="r" t="t"/>
              <a:pathLst>
                <a:path extrusionOk="0" h="37219" w="33326">
                  <a:moveTo>
                    <a:pt x="2179" y="0"/>
                  </a:moveTo>
                  <a:lnTo>
                    <a:pt x="0" y="1334"/>
                  </a:lnTo>
                  <a:cubicBezTo>
                    <a:pt x="6858" y="12525"/>
                    <a:pt x="15264" y="22681"/>
                    <a:pt x="24992" y="31504"/>
                  </a:cubicBezTo>
                  <a:cubicBezTo>
                    <a:pt x="27170" y="33468"/>
                    <a:pt x="29433" y="35397"/>
                    <a:pt x="31742" y="37219"/>
                  </a:cubicBezTo>
                  <a:lnTo>
                    <a:pt x="33326" y="35219"/>
                  </a:lnTo>
                  <a:cubicBezTo>
                    <a:pt x="31064" y="33433"/>
                    <a:pt x="28837" y="31552"/>
                    <a:pt x="26706" y="29611"/>
                  </a:cubicBezTo>
                  <a:cubicBezTo>
                    <a:pt x="17169" y="20955"/>
                    <a:pt x="8906" y="10978"/>
                    <a:pt x="217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76"/>
            <p:cNvSpPr/>
            <p:nvPr/>
          </p:nvSpPr>
          <p:spPr>
            <a:xfrm>
              <a:off x="2179058" y="4610872"/>
              <a:ext cx="439" cy="439"/>
            </a:xfrm>
            <a:custGeom>
              <a:rect b="b" l="l" r="r" t="t"/>
              <a:pathLst>
                <a:path extrusionOk="0" h="13" w="13">
                  <a:moveTo>
                    <a:pt x="1" y="1"/>
                  </a:moveTo>
                  <a:lnTo>
                    <a:pt x="1" y="13"/>
                  </a:lnTo>
                  <a:lnTo>
                    <a:pt x="7" y="6"/>
                  </a:lnTo>
                  <a:lnTo>
                    <a:pt x="7" y="6"/>
                  </a:lnTo>
                  <a:cubicBezTo>
                    <a:pt x="8" y="6"/>
                    <a:pt x="9" y="6"/>
                    <a:pt x="9" y="6"/>
                  </a:cubicBezTo>
                  <a:cubicBezTo>
                    <a:pt x="11" y="6"/>
                    <a:pt x="12" y="5"/>
                    <a:pt x="12" y="1"/>
                  </a:cubicBezTo>
                  <a:lnTo>
                    <a:pt x="12" y="1"/>
                  </a:lnTo>
                  <a:lnTo>
                    <a:pt x="7" y="6"/>
                  </a:lnTo>
                  <a:lnTo>
                    <a:pt x="7" y="6"/>
                  </a:lnTo>
                  <a:cubicBezTo>
                    <a:pt x="4" y="4"/>
                    <a:pt x="1" y="1"/>
                    <a:pt x="1" y="1"/>
                  </a:cubicBezTo>
                  <a:close/>
                </a:path>
              </a:pathLst>
            </a:custGeom>
            <a:solidFill>
              <a:srgbClr val="9B77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76"/>
            <p:cNvSpPr/>
            <p:nvPr/>
          </p:nvSpPr>
          <p:spPr>
            <a:xfrm>
              <a:off x="959537" y="4375334"/>
              <a:ext cx="1059591" cy="143953"/>
            </a:xfrm>
            <a:custGeom>
              <a:rect b="b" l="l" r="r" t="t"/>
              <a:pathLst>
                <a:path extrusionOk="0" h="4264" w="31386">
                  <a:moveTo>
                    <a:pt x="31386" y="1"/>
                  </a:moveTo>
                  <a:cubicBezTo>
                    <a:pt x="21087" y="132"/>
                    <a:pt x="10788" y="263"/>
                    <a:pt x="477" y="394"/>
                  </a:cubicBezTo>
                  <a:cubicBezTo>
                    <a:pt x="322" y="1679"/>
                    <a:pt x="156" y="2965"/>
                    <a:pt x="1" y="4239"/>
                  </a:cubicBezTo>
                  <a:cubicBezTo>
                    <a:pt x="3168" y="4251"/>
                    <a:pt x="14110" y="4251"/>
                    <a:pt x="14753" y="4251"/>
                  </a:cubicBezTo>
                  <a:lnTo>
                    <a:pt x="31386" y="4263"/>
                  </a:lnTo>
                  <a:lnTo>
                    <a:pt x="313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76"/>
            <p:cNvSpPr/>
            <p:nvPr/>
          </p:nvSpPr>
          <p:spPr>
            <a:xfrm>
              <a:off x="1216006" y="2970139"/>
              <a:ext cx="292632" cy="502889"/>
            </a:xfrm>
            <a:custGeom>
              <a:rect b="b" l="l" r="r" t="t"/>
              <a:pathLst>
                <a:path extrusionOk="0" h="14896" w="8668">
                  <a:moveTo>
                    <a:pt x="8668" y="0"/>
                  </a:moveTo>
                  <a:lnTo>
                    <a:pt x="0" y="1286"/>
                  </a:lnTo>
                  <a:lnTo>
                    <a:pt x="6239" y="14895"/>
                  </a:lnTo>
                  <a:lnTo>
                    <a:pt x="8668"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76"/>
            <p:cNvSpPr/>
            <p:nvPr/>
          </p:nvSpPr>
          <p:spPr>
            <a:xfrm>
              <a:off x="1038736" y="2970139"/>
              <a:ext cx="631515" cy="603764"/>
            </a:xfrm>
            <a:custGeom>
              <a:rect b="b" l="l" r="r" t="t"/>
              <a:pathLst>
                <a:path extrusionOk="0" h="17884" w="18706">
                  <a:moveTo>
                    <a:pt x="13919" y="0"/>
                  </a:moveTo>
                  <a:lnTo>
                    <a:pt x="11490" y="14895"/>
                  </a:lnTo>
                  <a:lnTo>
                    <a:pt x="5251" y="1286"/>
                  </a:lnTo>
                  <a:lnTo>
                    <a:pt x="0" y="5168"/>
                  </a:lnTo>
                  <a:lnTo>
                    <a:pt x="3632" y="8228"/>
                  </a:lnTo>
                  <a:lnTo>
                    <a:pt x="0" y="11669"/>
                  </a:lnTo>
                  <a:lnTo>
                    <a:pt x="11883" y="17884"/>
                  </a:lnTo>
                  <a:lnTo>
                    <a:pt x="18705" y="8513"/>
                  </a:lnTo>
                  <a:lnTo>
                    <a:pt x="15074" y="6168"/>
                  </a:lnTo>
                  <a:lnTo>
                    <a:pt x="18158" y="1405"/>
                  </a:lnTo>
                  <a:lnTo>
                    <a:pt x="1391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76"/>
            <p:cNvSpPr/>
            <p:nvPr/>
          </p:nvSpPr>
          <p:spPr>
            <a:xfrm>
              <a:off x="992115" y="2298128"/>
              <a:ext cx="587694" cy="576823"/>
            </a:xfrm>
            <a:custGeom>
              <a:rect b="b" l="l" r="r" t="t"/>
              <a:pathLst>
                <a:path extrusionOk="0" h="17086" w="17408">
                  <a:moveTo>
                    <a:pt x="11670" y="0"/>
                  </a:moveTo>
                  <a:cubicBezTo>
                    <a:pt x="11272" y="0"/>
                    <a:pt x="10875" y="76"/>
                    <a:pt x="10502" y="226"/>
                  </a:cubicBezTo>
                  <a:cubicBezTo>
                    <a:pt x="9728" y="499"/>
                    <a:pt x="8978" y="1011"/>
                    <a:pt x="8311" y="1535"/>
                  </a:cubicBezTo>
                  <a:cubicBezTo>
                    <a:pt x="6823" y="2297"/>
                    <a:pt x="5370" y="3547"/>
                    <a:pt x="4608" y="5024"/>
                  </a:cubicBezTo>
                  <a:cubicBezTo>
                    <a:pt x="4489" y="5274"/>
                    <a:pt x="4382" y="5524"/>
                    <a:pt x="4299" y="5798"/>
                  </a:cubicBezTo>
                  <a:cubicBezTo>
                    <a:pt x="4084" y="6119"/>
                    <a:pt x="3918" y="6452"/>
                    <a:pt x="3798" y="6810"/>
                  </a:cubicBezTo>
                  <a:cubicBezTo>
                    <a:pt x="3739" y="7024"/>
                    <a:pt x="3691" y="7250"/>
                    <a:pt x="3667" y="7476"/>
                  </a:cubicBezTo>
                  <a:cubicBezTo>
                    <a:pt x="3560" y="7905"/>
                    <a:pt x="3382" y="8322"/>
                    <a:pt x="3144" y="8703"/>
                  </a:cubicBezTo>
                  <a:cubicBezTo>
                    <a:pt x="2838" y="8579"/>
                    <a:pt x="2525" y="8521"/>
                    <a:pt x="2224" y="8521"/>
                  </a:cubicBezTo>
                  <a:cubicBezTo>
                    <a:pt x="1598" y="8521"/>
                    <a:pt x="1025" y="8773"/>
                    <a:pt x="679" y="9215"/>
                  </a:cubicBezTo>
                  <a:cubicBezTo>
                    <a:pt x="0" y="10096"/>
                    <a:pt x="536" y="11298"/>
                    <a:pt x="977" y="11858"/>
                  </a:cubicBezTo>
                  <a:cubicBezTo>
                    <a:pt x="1498" y="12518"/>
                    <a:pt x="2342" y="12880"/>
                    <a:pt x="3273" y="12880"/>
                  </a:cubicBezTo>
                  <a:cubicBezTo>
                    <a:pt x="3619" y="12880"/>
                    <a:pt x="3976" y="12830"/>
                    <a:pt x="4334" y="12727"/>
                  </a:cubicBezTo>
                  <a:cubicBezTo>
                    <a:pt x="4834" y="14537"/>
                    <a:pt x="6227" y="15977"/>
                    <a:pt x="8037" y="16537"/>
                  </a:cubicBezTo>
                  <a:cubicBezTo>
                    <a:pt x="8906" y="16823"/>
                    <a:pt x="9799" y="16989"/>
                    <a:pt x="10716" y="17061"/>
                  </a:cubicBezTo>
                  <a:cubicBezTo>
                    <a:pt x="10958" y="17078"/>
                    <a:pt x="11201" y="17086"/>
                    <a:pt x="11444" y="17086"/>
                  </a:cubicBezTo>
                  <a:cubicBezTo>
                    <a:pt x="12063" y="17086"/>
                    <a:pt x="12684" y="17032"/>
                    <a:pt x="13300" y="16930"/>
                  </a:cubicBezTo>
                  <a:cubicBezTo>
                    <a:pt x="14431" y="16739"/>
                    <a:pt x="15324" y="16585"/>
                    <a:pt x="16086" y="15894"/>
                  </a:cubicBezTo>
                  <a:cubicBezTo>
                    <a:pt x="16514" y="15525"/>
                    <a:pt x="17407" y="14525"/>
                    <a:pt x="17383" y="9893"/>
                  </a:cubicBezTo>
                  <a:cubicBezTo>
                    <a:pt x="17372" y="7845"/>
                    <a:pt x="17074" y="5690"/>
                    <a:pt x="16776" y="3428"/>
                  </a:cubicBezTo>
                  <a:cubicBezTo>
                    <a:pt x="16657" y="2869"/>
                    <a:pt x="16538" y="2321"/>
                    <a:pt x="16419" y="1761"/>
                  </a:cubicBezTo>
                  <a:cubicBezTo>
                    <a:pt x="16395" y="1666"/>
                    <a:pt x="16371" y="1571"/>
                    <a:pt x="16360" y="1488"/>
                  </a:cubicBezTo>
                  <a:cubicBezTo>
                    <a:pt x="16276" y="1380"/>
                    <a:pt x="16181" y="1285"/>
                    <a:pt x="16086" y="1202"/>
                  </a:cubicBezTo>
                  <a:cubicBezTo>
                    <a:pt x="15883" y="1011"/>
                    <a:pt x="15657" y="868"/>
                    <a:pt x="15407" y="749"/>
                  </a:cubicBezTo>
                  <a:cubicBezTo>
                    <a:pt x="15264" y="690"/>
                    <a:pt x="15133" y="642"/>
                    <a:pt x="14990" y="607"/>
                  </a:cubicBezTo>
                  <a:cubicBezTo>
                    <a:pt x="14534" y="457"/>
                    <a:pt x="14062" y="388"/>
                    <a:pt x="13582" y="388"/>
                  </a:cubicBezTo>
                  <a:cubicBezTo>
                    <a:pt x="13449" y="388"/>
                    <a:pt x="13315" y="394"/>
                    <a:pt x="13181" y="404"/>
                  </a:cubicBezTo>
                  <a:cubicBezTo>
                    <a:pt x="12990" y="285"/>
                    <a:pt x="12776" y="190"/>
                    <a:pt x="12561" y="130"/>
                  </a:cubicBezTo>
                  <a:cubicBezTo>
                    <a:pt x="12270" y="43"/>
                    <a:pt x="11970" y="0"/>
                    <a:pt x="1167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76"/>
            <p:cNvSpPr/>
            <p:nvPr/>
          </p:nvSpPr>
          <p:spPr>
            <a:xfrm>
              <a:off x="2320949" y="1080600"/>
              <a:ext cx="570004" cy="705854"/>
            </a:xfrm>
            <a:custGeom>
              <a:rect b="b" l="l" r="r" t="t"/>
              <a:pathLst>
                <a:path extrusionOk="0" h="20908" w="16884">
                  <a:moveTo>
                    <a:pt x="15838" y="0"/>
                  </a:moveTo>
                  <a:cubicBezTo>
                    <a:pt x="15762" y="0"/>
                    <a:pt x="15688" y="34"/>
                    <a:pt x="15633" y="96"/>
                  </a:cubicBezTo>
                  <a:lnTo>
                    <a:pt x="0" y="20003"/>
                  </a:lnTo>
                  <a:lnTo>
                    <a:pt x="1167" y="20908"/>
                  </a:lnTo>
                  <a:lnTo>
                    <a:pt x="16800" y="1012"/>
                  </a:lnTo>
                  <a:cubicBezTo>
                    <a:pt x="16883" y="905"/>
                    <a:pt x="16872" y="739"/>
                    <a:pt x="16753" y="655"/>
                  </a:cubicBezTo>
                  <a:lnTo>
                    <a:pt x="16002" y="60"/>
                  </a:lnTo>
                  <a:cubicBezTo>
                    <a:pt x="15952" y="19"/>
                    <a:pt x="15894" y="0"/>
                    <a:pt x="1583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76"/>
            <p:cNvSpPr/>
            <p:nvPr/>
          </p:nvSpPr>
          <p:spPr>
            <a:xfrm>
              <a:off x="1276672" y="3208885"/>
              <a:ext cx="170488" cy="235172"/>
            </a:xfrm>
            <a:custGeom>
              <a:rect b="b" l="l" r="r" t="t"/>
              <a:pathLst>
                <a:path extrusionOk="0" fill="none" h="6966" w="5050">
                  <a:moveTo>
                    <a:pt x="3918" y="1"/>
                  </a:moveTo>
                  <a:cubicBezTo>
                    <a:pt x="5049" y="3382"/>
                    <a:pt x="4454" y="6180"/>
                    <a:pt x="3370" y="6644"/>
                  </a:cubicBezTo>
                  <a:cubicBezTo>
                    <a:pt x="2442" y="6966"/>
                    <a:pt x="1430" y="6954"/>
                    <a:pt x="513" y="6621"/>
                  </a:cubicBezTo>
                  <a:lnTo>
                    <a:pt x="1" y="3227"/>
                  </a:lnTo>
                  <a:close/>
                </a:path>
              </a:pathLst>
            </a:custGeom>
            <a:noFill/>
            <a:ln cap="flat" cmpd="sng" w="11300">
              <a:solidFill>
                <a:schemeClr val="dk1"/>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76"/>
            <p:cNvSpPr/>
            <p:nvPr/>
          </p:nvSpPr>
          <p:spPr>
            <a:xfrm>
              <a:off x="1324914" y="3354792"/>
              <a:ext cx="72381" cy="27379"/>
            </a:xfrm>
            <a:custGeom>
              <a:rect b="b" l="l" r="r" t="t"/>
              <a:pathLst>
                <a:path extrusionOk="0" fill="none" h="811" w="2144">
                  <a:moveTo>
                    <a:pt x="1" y="36"/>
                  </a:moveTo>
                  <a:cubicBezTo>
                    <a:pt x="1" y="36"/>
                    <a:pt x="1418" y="810"/>
                    <a:pt x="2144" y="1"/>
                  </a:cubicBezTo>
                </a:path>
              </a:pathLst>
            </a:custGeom>
            <a:noFill/>
            <a:ln cap="rnd" cmpd="sng" w="11300">
              <a:solidFill>
                <a:schemeClr val="dk1"/>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76"/>
            <p:cNvSpPr/>
            <p:nvPr/>
          </p:nvSpPr>
          <p:spPr>
            <a:xfrm>
              <a:off x="646048" y="1448779"/>
              <a:ext cx="2011016" cy="2934217"/>
            </a:xfrm>
            <a:custGeom>
              <a:rect b="b" l="l" r="r" t="t"/>
              <a:pathLst>
                <a:path extrusionOk="0" h="86914" w="59568">
                  <a:moveTo>
                    <a:pt x="56757" y="0"/>
                  </a:moveTo>
                  <a:lnTo>
                    <a:pt x="49494" y="9228"/>
                  </a:lnTo>
                  <a:lnTo>
                    <a:pt x="48566" y="9633"/>
                  </a:lnTo>
                  <a:cubicBezTo>
                    <a:pt x="48542" y="9644"/>
                    <a:pt x="48518" y="9668"/>
                    <a:pt x="48506" y="9680"/>
                  </a:cubicBezTo>
                  <a:lnTo>
                    <a:pt x="37136" y="23420"/>
                  </a:lnTo>
                  <a:cubicBezTo>
                    <a:pt x="37076" y="23491"/>
                    <a:pt x="37088" y="23610"/>
                    <a:pt x="37159" y="23670"/>
                  </a:cubicBezTo>
                  <a:lnTo>
                    <a:pt x="38112" y="24408"/>
                  </a:lnTo>
                  <a:cubicBezTo>
                    <a:pt x="38183" y="24468"/>
                    <a:pt x="38207" y="24575"/>
                    <a:pt x="38148" y="24646"/>
                  </a:cubicBezTo>
                  <a:lnTo>
                    <a:pt x="26849" y="39017"/>
                  </a:lnTo>
                  <a:cubicBezTo>
                    <a:pt x="26813" y="39065"/>
                    <a:pt x="26801" y="39136"/>
                    <a:pt x="26825" y="39184"/>
                  </a:cubicBezTo>
                  <a:lnTo>
                    <a:pt x="26992" y="39565"/>
                  </a:lnTo>
                  <a:cubicBezTo>
                    <a:pt x="27015" y="39624"/>
                    <a:pt x="27003" y="39684"/>
                    <a:pt x="26968" y="39732"/>
                  </a:cubicBezTo>
                  <a:lnTo>
                    <a:pt x="22312" y="45649"/>
                  </a:lnTo>
                  <a:cubicBezTo>
                    <a:pt x="22278" y="45698"/>
                    <a:pt x="22227" y="45722"/>
                    <a:pt x="22176" y="45722"/>
                  </a:cubicBezTo>
                  <a:cubicBezTo>
                    <a:pt x="22140" y="45722"/>
                    <a:pt x="22104" y="45709"/>
                    <a:pt x="22074" y="45685"/>
                  </a:cubicBezTo>
                  <a:lnTo>
                    <a:pt x="21800" y="45470"/>
                  </a:lnTo>
                  <a:cubicBezTo>
                    <a:pt x="21764" y="45445"/>
                    <a:pt x="21726" y="45432"/>
                    <a:pt x="21690" y="45432"/>
                  </a:cubicBezTo>
                  <a:cubicBezTo>
                    <a:pt x="21641" y="45432"/>
                    <a:pt x="21596" y="45454"/>
                    <a:pt x="21562" y="45494"/>
                  </a:cubicBezTo>
                  <a:lnTo>
                    <a:pt x="19824" y="47732"/>
                  </a:lnTo>
                  <a:cubicBezTo>
                    <a:pt x="19764" y="47792"/>
                    <a:pt x="19764" y="47875"/>
                    <a:pt x="19824" y="47947"/>
                  </a:cubicBezTo>
                  <a:lnTo>
                    <a:pt x="20157" y="48364"/>
                  </a:lnTo>
                  <a:cubicBezTo>
                    <a:pt x="20205" y="48423"/>
                    <a:pt x="20205" y="48506"/>
                    <a:pt x="20157" y="48566"/>
                  </a:cubicBezTo>
                  <a:cubicBezTo>
                    <a:pt x="19633" y="49245"/>
                    <a:pt x="16788" y="52983"/>
                    <a:pt x="16395" y="54317"/>
                  </a:cubicBezTo>
                  <a:cubicBezTo>
                    <a:pt x="15954" y="55781"/>
                    <a:pt x="14978" y="59508"/>
                    <a:pt x="14276" y="60258"/>
                  </a:cubicBezTo>
                  <a:cubicBezTo>
                    <a:pt x="13573" y="61008"/>
                    <a:pt x="12287" y="61460"/>
                    <a:pt x="11525" y="62437"/>
                  </a:cubicBezTo>
                  <a:cubicBezTo>
                    <a:pt x="10894" y="63246"/>
                    <a:pt x="3131" y="75045"/>
                    <a:pt x="488" y="79082"/>
                  </a:cubicBezTo>
                  <a:cubicBezTo>
                    <a:pt x="0" y="79820"/>
                    <a:pt x="202" y="80820"/>
                    <a:pt x="941" y="81320"/>
                  </a:cubicBezTo>
                  <a:lnTo>
                    <a:pt x="9013" y="86737"/>
                  </a:lnTo>
                  <a:cubicBezTo>
                    <a:pt x="9193" y="86857"/>
                    <a:pt x="9395" y="86913"/>
                    <a:pt x="9595" y="86913"/>
                  </a:cubicBezTo>
                  <a:cubicBezTo>
                    <a:pt x="10030" y="86913"/>
                    <a:pt x="10453" y="86647"/>
                    <a:pt x="10609" y="86190"/>
                  </a:cubicBezTo>
                  <a:lnTo>
                    <a:pt x="17395" y="65854"/>
                  </a:lnTo>
                  <a:cubicBezTo>
                    <a:pt x="17407" y="65818"/>
                    <a:pt x="17431" y="65782"/>
                    <a:pt x="17467" y="65770"/>
                  </a:cubicBezTo>
                  <a:lnTo>
                    <a:pt x="19479" y="64342"/>
                  </a:lnTo>
                  <a:cubicBezTo>
                    <a:pt x="19514" y="64318"/>
                    <a:pt x="19538" y="64282"/>
                    <a:pt x="19550" y="64246"/>
                  </a:cubicBezTo>
                  <a:lnTo>
                    <a:pt x="19872" y="62818"/>
                  </a:lnTo>
                  <a:cubicBezTo>
                    <a:pt x="19884" y="62782"/>
                    <a:pt x="19884" y="62746"/>
                    <a:pt x="19872" y="62722"/>
                  </a:cubicBezTo>
                  <a:cubicBezTo>
                    <a:pt x="19729" y="62341"/>
                    <a:pt x="18800" y="59782"/>
                    <a:pt x="20134" y="57079"/>
                  </a:cubicBezTo>
                  <a:cubicBezTo>
                    <a:pt x="22467" y="52328"/>
                    <a:pt x="49232" y="15705"/>
                    <a:pt x="51923" y="12228"/>
                  </a:cubicBezTo>
                  <a:cubicBezTo>
                    <a:pt x="54090" y="9430"/>
                    <a:pt x="55757" y="7156"/>
                    <a:pt x="56590" y="5989"/>
                  </a:cubicBezTo>
                  <a:lnTo>
                    <a:pt x="59567" y="2203"/>
                  </a:lnTo>
                  <a:lnTo>
                    <a:pt x="5675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76"/>
            <p:cNvSpPr/>
            <p:nvPr/>
          </p:nvSpPr>
          <p:spPr>
            <a:xfrm>
              <a:off x="2601489" y="1366372"/>
              <a:ext cx="126262" cy="142737"/>
            </a:xfrm>
            <a:custGeom>
              <a:rect b="b" l="l" r="r" t="t"/>
              <a:pathLst>
                <a:path extrusionOk="0" h="4228" w="3740">
                  <a:moveTo>
                    <a:pt x="2632" y="1"/>
                  </a:moveTo>
                  <a:lnTo>
                    <a:pt x="1" y="3358"/>
                  </a:lnTo>
                  <a:lnTo>
                    <a:pt x="1096" y="4227"/>
                  </a:lnTo>
                  <a:lnTo>
                    <a:pt x="3740" y="870"/>
                  </a:lnTo>
                  <a:lnTo>
                    <a:pt x="2632"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76"/>
            <p:cNvSpPr/>
            <p:nvPr/>
          </p:nvSpPr>
          <p:spPr>
            <a:xfrm>
              <a:off x="2629239" y="1189508"/>
              <a:ext cx="254483" cy="318796"/>
            </a:xfrm>
            <a:custGeom>
              <a:rect b="b" l="l" r="r" t="t"/>
              <a:pathLst>
                <a:path extrusionOk="0" h="9443" w="7538">
                  <a:moveTo>
                    <a:pt x="7251" y="1"/>
                  </a:moveTo>
                  <a:lnTo>
                    <a:pt x="1" y="9216"/>
                  </a:lnTo>
                  <a:lnTo>
                    <a:pt x="298" y="9443"/>
                  </a:lnTo>
                  <a:lnTo>
                    <a:pt x="7537" y="227"/>
                  </a:lnTo>
                  <a:lnTo>
                    <a:pt x="725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76"/>
            <p:cNvSpPr/>
            <p:nvPr/>
          </p:nvSpPr>
          <p:spPr>
            <a:xfrm>
              <a:off x="2762284" y="1094678"/>
              <a:ext cx="61544" cy="84434"/>
            </a:xfrm>
            <a:custGeom>
              <a:rect b="b" l="l" r="r" t="t"/>
              <a:pathLst>
                <a:path extrusionOk="0" h="2501" w="1823">
                  <a:moveTo>
                    <a:pt x="1024" y="0"/>
                  </a:moveTo>
                  <a:lnTo>
                    <a:pt x="48" y="750"/>
                  </a:lnTo>
                  <a:lnTo>
                    <a:pt x="381" y="1119"/>
                  </a:lnTo>
                  <a:lnTo>
                    <a:pt x="0" y="2227"/>
                  </a:lnTo>
                  <a:lnTo>
                    <a:pt x="346" y="2500"/>
                  </a:lnTo>
                  <a:lnTo>
                    <a:pt x="1822" y="619"/>
                  </a:lnTo>
                  <a:lnTo>
                    <a:pt x="102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76"/>
            <p:cNvSpPr/>
            <p:nvPr/>
          </p:nvSpPr>
          <p:spPr>
            <a:xfrm>
              <a:off x="1183024" y="3062977"/>
              <a:ext cx="102124" cy="105770"/>
            </a:xfrm>
            <a:custGeom>
              <a:rect b="b" l="l" r="r" t="t"/>
              <a:pathLst>
                <a:path extrusionOk="0" h="3133" w="3025">
                  <a:moveTo>
                    <a:pt x="2537" y="1"/>
                  </a:moveTo>
                  <a:lnTo>
                    <a:pt x="1977" y="263"/>
                  </a:lnTo>
                  <a:lnTo>
                    <a:pt x="1" y="2454"/>
                  </a:lnTo>
                  <a:lnTo>
                    <a:pt x="870" y="3132"/>
                  </a:lnTo>
                  <a:lnTo>
                    <a:pt x="3025" y="394"/>
                  </a:lnTo>
                  <a:lnTo>
                    <a:pt x="2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76"/>
            <p:cNvSpPr/>
            <p:nvPr/>
          </p:nvSpPr>
          <p:spPr>
            <a:xfrm>
              <a:off x="1198316" y="2971354"/>
              <a:ext cx="200602" cy="242802"/>
            </a:xfrm>
            <a:custGeom>
              <a:rect b="b" l="l" r="r" t="t"/>
              <a:pathLst>
                <a:path extrusionOk="0" h="7192" w="5942">
                  <a:moveTo>
                    <a:pt x="5013" y="0"/>
                  </a:moveTo>
                  <a:lnTo>
                    <a:pt x="0" y="6370"/>
                  </a:lnTo>
                  <a:lnTo>
                    <a:pt x="929" y="7108"/>
                  </a:lnTo>
                  <a:lnTo>
                    <a:pt x="1167" y="7192"/>
                  </a:lnTo>
                  <a:lnTo>
                    <a:pt x="5941" y="738"/>
                  </a:lnTo>
                  <a:lnTo>
                    <a:pt x="501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76"/>
            <p:cNvSpPr/>
            <p:nvPr/>
          </p:nvSpPr>
          <p:spPr>
            <a:xfrm>
              <a:off x="1362319" y="2754688"/>
              <a:ext cx="201007" cy="239190"/>
            </a:xfrm>
            <a:custGeom>
              <a:rect b="b" l="l" r="r" t="t"/>
              <a:pathLst>
                <a:path extrusionOk="0" h="7085" w="5954">
                  <a:moveTo>
                    <a:pt x="4941" y="1"/>
                  </a:moveTo>
                  <a:lnTo>
                    <a:pt x="0" y="6287"/>
                  </a:lnTo>
                  <a:lnTo>
                    <a:pt x="1012" y="7085"/>
                  </a:lnTo>
                  <a:lnTo>
                    <a:pt x="5953" y="787"/>
                  </a:lnTo>
                  <a:lnTo>
                    <a:pt x="494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76"/>
            <p:cNvSpPr/>
            <p:nvPr/>
          </p:nvSpPr>
          <p:spPr>
            <a:xfrm>
              <a:off x="1508193" y="2626470"/>
              <a:ext cx="128659" cy="143953"/>
            </a:xfrm>
            <a:custGeom>
              <a:rect b="b" l="l" r="r" t="t"/>
              <a:pathLst>
                <a:path extrusionOk="0" h="4264" w="3811">
                  <a:moveTo>
                    <a:pt x="2585" y="1"/>
                  </a:moveTo>
                  <a:lnTo>
                    <a:pt x="1" y="3299"/>
                  </a:lnTo>
                  <a:lnTo>
                    <a:pt x="1215" y="4263"/>
                  </a:lnTo>
                  <a:lnTo>
                    <a:pt x="3811" y="965"/>
                  </a:lnTo>
                  <a:lnTo>
                    <a:pt x="258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76"/>
            <p:cNvSpPr/>
            <p:nvPr/>
          </p:nvSpPr>
          <p:spPr>
            <a:xfrm>
              <a:off x="1605488" y="2252249"/>
              <a:ext cx="331624" cy="406842"/>
            </a:xfrm>
            <a:custGeom>
              <a:rect b="b" l="l" r="r" t="t"/>
              <a:pathLst>
                <a:path extrusionOk="0" h="12051" w="9823">
                  <a:moveTo>
                    <a:pt x="8906" y="1"/>
                  </a:moveTo>
                  <a:lnTo>
                    <a:pt x="0" y="11324"/>
                  </a:lnTo>
                  <a:lnTo>
                    <a:pt x="929" y="12050"/>
                  </a:lnTo>
                  <a:lnTo>
                    <a:pt x="9823" y="727"/>
                  </a:lnTo>
                  <a:lnTo>
                    <a:pt x="890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76"/>
            <p:cNvSpPr/>
            <p:nvPr/>
          </p:nvSpPr>
          <p:spPr>
            <a:xfrm>
              <a:off x="2239758" y="1758284"/>
              <a:ext cx="179299" cy="162824"/>
            </a:xfrm>
            <a:custGeom>
              <a:rect b="b" l="l" r="r" t="t"/>
              <a:pathLst>
                <a:path extrusionOk="0" h="4823" w="5311">
                  <a:moveTo>
                    <a:pt x="1322" y="0"/>
                  </a:moveTo>
                  <a:lnTo>
                    <a:pt x="0" y="1679"/>
                  </a:lnTo>
                  <a:lnTo>
                    <a:pt x="3989" y="4822"/>
                  </a:lnTo>
                  <a:lnTo>
                    <a:pt x="5311" y="3132"/>
                  </a:lnTo>
                  <a:lnTo>
                    <a:pt x="132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76"/>
            <p:cNvSpPr/>
            <p:nvPr/>
          </p:nvSpPr>
          <p:spPr>
            <a:xfrm>
              <a:off x="2459227" y="1445977"/>
              <a:ext cx="197395" cy="203404"/>
            </a:xfrm>
            <a:custGeom>
              <a:rect b="b" l="l" r="r" t="t"/>
              <a:pathLst>
                <a:path extrusionOk="0" h="6025" w="5847">
                  <a:moveTo>
                    <a:pt x="2941" y="0"/>
                  </a:moveTo>
                  <a:lnTo>
                    <a:pt x="0" y="3739"/>
                  </a:lnTo>
                  <a:lnTo>
                    <a:pt x="2905" y="6025"/>
                  </a:lnTo>
                  <a:lnTo>
                    <a:pt x="5846" y="2286"/>
                  </a:lnTo>
                  <a:lnTo>
                    <a:pt x="294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76"/>
            <p:cNvSpPr/>
            <p:nvPr/>
          </p:nvSpPr>
          <p:spPr>
            <a:xfrm>
              <a:off x="1278697" y="2957682"/>
              <a:ext cx="88856" cy="104555"/>
            </a:xfrm>
            <a:custGeom>
              <a:rect b="b" l="l" r="r" t="t"/>
              <a:pathLst>
                <a:path extrusionOk="0" h="3097" w="2632">
                  <a:moveTo>
                    <a:pt x="2120" y="0"/>
                  </a:moveTo>
                  <a:lnTo>
                    <a:pt x="1" y="2703"/>
                  </a:lnTo>
                  <a:lnTo>
                    <a:pt x="512" y="3096"/>
                  </a:lnTo>
                  <a:lnTo>
                    <a:pt x="2632" y="405"/>
                  </a:lnTo>
                  <a:lnTo>
                    <a:pt x="212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76"/>
            <p:cNvSpPr/>
            <p:nvPr/>
          </p:nvSpPr>
          <p:spPr>
            <a:xfrm>
              <a:off x="1606905" y="2751616"/>
              <a:ext cx="57696" cy="43888"/>
            </a:xfrm>
            <a:custGeom>
              <a:rect b="b" l="l" r="r" t="t"/>
              <a:pathLst>
                <a:path extrusionOk="0" h="1300" w="1709">
                  <a:moveTo>
                    <a:pt x="851" y="0"/>
                  </a:moveTo>
                  <a:cubicBezTo>
                    <a:pt x="658" y="0"/>
                    <a:pt x="464" y="87"/>
                    <a:pt x="339" y="247"/>
                  </a:cubicBezTo>
                  <a:cubicBezTo>
                    <a:pt x="0" y="687"/>
                    <a:pt x="316" y="1300"/>
                    <a:pt x="837" y="1300"/>
                  </a:cubicBezTo>
                  <a:cubicBezTo>
                    <a:pt x="865" y="1300"/>
                    <a:pt x="894" y="1298"/>
                    <a:pt x="923" y="1294"/>
                  </a:cubicBezTo>
                  <a:cubicBezTo>
                    <a:pt x="1494" y="1223"/>
                    <a:pt x="1709" y="497"/>
                    <a:pt x="1244" y="139"/>
                  </a:cubicBezTo>
                  <a:cubicBezTo>
                    <a:pt x="1130" y="45"/>
                    <a:pt x="991" y="0"/>
                    <a:pt x="85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76"/>
            <p:cNvSpPr/>
            <p:nvPr/>
          </p:nvSpPr>
          <p:spPr>
            <a:xfrm>
              <a:off x="1658152" y="2352176"/>
              <a:ext cx="297054" cy="354514"/>
            </a:xfrm>
            <a:custGeom>
              <a:rect b="b" l="l" r="r" t="t"/>
              <a:pathLst>
                <a:path extrusionOk="0" h="10501" w="8799">
                  <a:moveTo>
                    <a:pt x="7902" y="0"/>
                  </a:moveTo>
                  <a:cubicBezTo>
                    <a:pt x="7668" y="0"/>
                    <a:pt x="7438" y="104"/>
                    <a:pt x="7287" y="303"/>
                  </a:cubicBezTo>
                  <a:lnTo>
                    <a:pt x="274" y="9221"/>
                  </a:lnTo>
                  <a:cubicBezTo>
                    <a:pt x="0" y="9566"/>
                    <a:pt x="60" y="10054"/>
                    <a:pt x="405" y="10328"/>
                  </a:cubicBezTo>
                  <a:cubicBezTo>
                    <a:pt x="551" y="10444"/>
                    <a:pt x="723" y="10500"/>
                    <a:pt x="893" y="10500"/>
                  </a:cubicBezTo>
                  <a:cubicBezTo>
                    <a:pt x="1125" y="10500"/>
                    <a:pt x="1354" y="10396"/>
                    <a:pt x="1512" y="10197"/>
                  </a:cubicBezTo>
                  <a:lnTo>
                    <a:pt x="8525" y="1280"/>
                  </a:lnTo>
                  <a:cubicBezTo>
                    <a:pt x="8799" y="934"/>
                    <a:pt x="8739" y="434"/>
                    <a:pt x="8394" y="172"/>
                  </a:cubicBezTo>
                  <a:cubicBezTo>
                    <a:pt x="8248" y="56"/>
                    <a:pt x="8074" y="0"/>
                    <a:pt x="790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76"/>
            <p:cNvSpPr/>
            <p:nvPr/>
          </p:nvSpPr>
          <p:spPr>
            <a:xfrm>
              <a:off x="1221543" y="3050621"/>
              <a:ext cx="108235" cy="82678"/>
            </a:xfrm>
            <a:custGeom>
              <a:rect b="b" l="l" r="r" t="t"/>
              <a:pathLst>
                <a:path extrusionOk="0" h="2449" w="3206">
                  <a:moveTo>
                    <a:pt x="1597" y="0"/>
                  </a:moveTo>
                  <a:cubicBezTo>
                    <a:pt x="1234" y="0"/>
                    <a:pt x="876" y="163"/>
                    <a:pt x="634" y="474"/>
                  </a:cubicBezTo>
                  <a:cubicBezTo>
                    <a:pt x="0" y="1289"/>
                    <a:pt x="604" y="2448"/>
                    <a:pt x="1595" y="2448"/>
                  </a:cubicBezTo>
                  <a:cubicBezTo>
                    <a:pt x="1647" y="2448"/>
                    <a:pt x="1700" y="2445"/>
                    <a:pt x="1753" y="2439"/>
                  </a:cubicBezTo>
                  <a:cubicBezTo>
                    <a:pt x="2825" y="2296"/>
                    <a:pt x="3206" y="926"/>
                    <a:pt x="2348" y="260"/>
                  </a:cubicBezTo>
                  <a:cubicBezTo>
                    <a:pt x="2124" y="85"/>
                    <a:pt x="1859" y="0"/>
                    <a:pt x="159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76"/>
            <p:cNvSpPr/>
            <p:nvPr/>
          </p:nvSpPr>
          <p:spPr>
            <a:xfrm>
              <a:off x="1428217" y="4334755"/>
              <a:ext cx="112184" cy="235172"/>
            </a:xfrm>
            <a:custGeom>
              <a:rect b="b" l="l" r="r" t="t"/>
              <a:pathLst>
                <a:path extrusionOk="0" fill="none" h="6966" w="3323">
                  <a:moveTo>
                    <a:pt x="3322" y="5465"/>
                  </a:moveTo>
                  <a:cubicBezTo>
                    <a:pt x="3322" y="6382"/>
                    <a:pt x="2584" y="6965"/>
                    <a:pt x="1656" y="6965"/>
                  </a:cubicBezTo>
                  <a:lnTo>
                    <a:pt x="1656" y="6965"/>
                  </a:lnTo>
                  <a:cubicBezTo>
                    <a:pt x="739" y="6965"/>
                    <a:pt x="1" y="6227"/>
                    <a:pt x="1" y="5310"/>
                  </a:cubicBezTo>
                  <a:lnTo>
                    <a:pt x="1" y="1667"/>
                  </a:lnTo>
                  <a:cubicBezTo>
                    <a:pt x="1" y="750"/>
                    <a:pt x="739" y="0"/>
                    <a:pt x="1656" y="0"/>
                  </a:cubicBezTo>
                  <a:lnTo>
                    <a:pt x="1656" y="0"/>
                  </a:lnTo>
                  <a:cubicBezTo>
                    <a:pt x="2572" y="0"/>
                    <a:pt x="3322" y="500"/>
                    <a:pt x="3322" y="1417"/>
                  </a:cubicBezTo>
                </a:path>
              </a:pathLst>
            </a:custGeom>
            <a:solidFill>
              <a:schemeClr val="accent2"/>
            </a:solidFill>
            <a:ln cap="flat" cmpd="sng" w="29775">
              <a:solidFill>
                <a:srgbClr val="E1E1E0"/>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76"/>
            <p:cNvSpPr/>
            <p:nvPr/>
          </p:nvSpPr>
          <p:spPr>
            <a:xfrm>
              <a:off x="1750180" y="4346402"/>
              <a:ext cx="85244" cy="205835"/>
            </a:xfrm>
            <a:custGeom>
              <a:rect b="b" l="l" r="r" t="t"/>
              <a:pathLst>
                <a:path extrusionOk="0" h="6097" w="2525">
                  <a:moveTo>
                    <a:pt x="1" y="0"/>
                  </a:moveTo>
                  <a:lnTo>
                    <a:pt x="1" y="6096"/>
                  </a:lnTo>
                  <a:lnTo>
                    <a:pt x="2525" y="6096"/>
                  </a:lnTo>
                  <a:lnTo>
                    <a:pt x="252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76"/>
            <p:cNvSpPr/>
            <p:nvPr/>
          </p:nvSpPr>
          <p:spPr>
            <a:xfrm>
              <a:off x="1120332" y="4346402"/>
              <a:ext cx="84839" cy="205835"/>
            </a:xfrm>
            <a:custGeom>
              <a:rect b="b" l="l" r="r" t="t"/>
              <a:pathLst>
                <a:path extrusionOk="0" h="6097" w="2513">
                  <a:moveTo>
                    <a:pt x="0" y="0"/>
                  </a:moveTo>
                  <a:lnTo>
                    <a:pt x="0" y="6096"/>
                  </a:lnTo>
                  <a:lnTo>
                    <a:pt x="2513" y="6096"/>
                  </a:lnTo>
                  <a:lnTo>
                    <a:pt x="251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76"/>
            <p:cNvSpPr/>
            <p:nvPr/>
          </p:nvSpPr>
          <p:spPr>
            <a:xfrm>
              <a:off x="2140303" y="3128740"/>
              <a:ext cx="265489" cy="342596"/>
            </a:xfrm>
            <a:custGeom>
              <a:rect b="b" l="l" r="r" t="t"/>
              <a:pathLst>
                <a:path extrusionOk="0" h="10148" w="7864">
                  <a:moveTo>
                    <a:pt x="116" y="0"/>
                  </a:moveTo>
                  <a:cubicBezTo>
                    <a:pt x="57" y="0"/>
                    <a:pt x="0" y="56"/>
                    <a:pt x="17" y="125"/>
                  </a:cubicBezTo>
                  <a:cubicBezTo>
                    <a:pt x="327" y="1398"/>
                    <a:pt x="994" y="2553"/>
                    <a:pt x="1339" y="3827"/>
                  </a:cubicBezTo>
                  <a:cubicBezTo>
                    <a:pt x="1601" y="4768"/>
                    <a:pt x="1684" y="6328"/>
                    <a:pt x="2923" y="6494"/>
                  </a:cubicBezTo>
                  <a:cubicBezTo>
                    <a:pt x="2963" y="6498"/>
                    <a:pt x="3005" y="6500"/>
                    <a:pt x="3046" y="6500"/>
                  </a:cubicBezTo>
                  <a:cubicBezTo>
                    <a:pt x="3246" y="6500"/>
                    <a:pt x="3450" y="6454"/>
                    <a:pt x="3637" y="6375"/>
                  </a:cubicBezTo>
                  <a:cubicBezTo>
                    <a:pt x="3728" y="6337"/>
                    <a:pt x="3809" y="6319"/>
                    <a:pt x="3880" y="6319"/>
                  </a:cubicBezTo>
                  <a:cubicBezTo>
                    <a:pt x="4099" y="6319"/>
                    <a:pt x="4232" y="6487"/>
                    <a:pt x="4304" y="6756"/>
                  </a:cubicBezTo>
                  <a:cubicBezTo>
                    <a:pt x="4482" y="7399"/>
                    <a:pt x="4351" y="8006"/>
                    <a:pt x="4720" y="8602"/>
                  </a:cubicBezTo>
                  <a:cubicBezTo>
                    <a:pt x="5222" y="9437"/>
                    <a:pt x="6328" y="10148"/>
                    <a:pt x="7336" y="10148"/>
                  </a:cubicBezTo>
                  <a:cubicBezTo>
                    <a:pt x="7405" y="10148"/>
                    <a:pt x="7474" y="10145"/>
                    <a:pt x="7542" y="10138"/>
                  </a:cubicBezTo>
                  <a:cubicBezTo>
                    <a:pt x="7733" y="10126"/>
                    <a:pt x="7864" y="9911"/>
                    <a:pt x="7709" y="9769"/>
                  </a:cubicBezTo>
                  <a:cubicBezTo>
                    <a:pt x="6828" y="8983"/>
                    <a:pt x="5363" y="8935"/>
                    <a:pt x="5173" y="7518"/>
                  </a:cubicBezTo>
                  <a:cubicBezTo>
                    <a:pt x="5101" y="6994"/>
                    <a:pt x="5137" y="6482"/>
                    <a:pt x="4816" y="6018"/>
                  </a:cubicBezTo>
                  <a:cubicBezTo>
                    <a:pt x="4613" y="5705"/>
                    <a:pt x="4265" y="5511"/>
                    <a:pt x="3895" y="5511"/>
                  </a:cubicBezTo>
                  <a:cubicBezTo>
                    <a:pt x="3829" y="5511"/>
                    <a:pt x="3763" y="5517"/>
                    <a:pt x="3696" y="5530"/>
                  </a:cubicBezTo>
                  <a:cubicBezTo>
                    <a:pt x="3479" y="5575"/>
                    <a:pt x="3275" y="5724"/>
                    <a:pt x="3064" y="5724"/>
                  </a:cubicBezTo>
                  <a:cubicBezTo>
                    <a:pt x="2998" y="5724"/>
                    <a:pt x="2931" y="5710"/>
                    <a:pt x="2863" y="5673"/>
                  </a:cubicBezTo>
                  <a:cubicBezTo>
                    <a:pt x="2565" y="5530"/>
                    <a:pt x="2446" y="5208"/>
                    <a:pt x="2363" y="4935"/>
                  </a:cubicBezTo>
                  <a:cubicBezTo>
                    <a:pt x="2184" y="4339"/>
                    <a:pt x="2065" y="3732"/>
                    <a:pt x="1863" y="3149"/>
                  </a:cubicBezTo>
                  <a:cubicBezTo>
                    <a:pt x="1672" y="2577"/>
                    <a:pt x="1446" y="2018"/>
                    <a:pt x="1184" y="1470"/>
                  </a:cubicBezTo>
                  <a:cubicBezTo>
                    <a:pt x="946" y="922"/>
                    <a:pt x="613" y="434"/>
                    <a:pt x="184" y="29"/>
                  </a:cubicBezTo>
                  <a:cubicBezTo>
                    <a:pt x="164" y="9"/>
                    <a:pt x="140" y="0"/>
                    <a:pt x="11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76"/>
            <p:cNvSpPr/>
            <p:nvPr/>
          </p:nvSpPr>
          <p:spPr>
            <a:xfrm>
              <a:off x="847422" y="3257532"/>
              <a:ext cx="563151" cy="484760"/>
            </a:xfrm>
            <a:custGeom>
              <a:rect b="b" l="l" r="r" t="t"/>
              <a:pathLst>
                <a:path extrusionOk="0" h="14359" w="16681">
                  <a:moveTo>
                    <a:pt x="11121" y="0"/>
                  </a:moveTo>
                  <a:lnTo>
                    <a:pt x="6346" y="2501"/>
                  </a:lnTo>
                  <a:lnTo>
                    <a:pt x="1465" y="7180"/>
                  </a:lnTo>
                  <a:lnTo>
                    <a:pt x="1274" y="7358"/>
                  </a:lnTo>
                  <a:cubicBezTo>
                    <a:pt x="0" y="10037"/>
                    <a:pt x="1179" y="13800"/>
                    <a:pt x="3679" y="13907"/>
                  </a:cubicBezTo>
                  <a:lnTo>
                    <a:pt x="3858" y="13907"/>
                  </a:lnTo>
                  <a:cubicBezTo>
                    <a:pt x="4548" y="13907"/>
                    <a:pt x="5215" y="13740"/>
                    <a:pt x="5822" y="13431"/>
                  </a:cubicBezTo>
                  <a:cubicBezTo>
                    <a:pt x="6537" y="13062"/>
                    <a:pt x="7168" y="12526"/>
                    <a:pt x="7668" y="11883"/>
                  </a:cubicBezTo>
                  <a:lnTo>
                    <a:pt x="10680" y="13050"/>
                  </a:lnTo>
                  <a:cubicBezTo>
                    <a:pt x="9692" y="13550"/>
                    <a:pt x="9454" y="13824"/>
                    <a:pt x="9489" y="13990"/>
                  </a:cubicBezTo>
                  <a:cubicBezTo>
                    <a:pt x="9534" y="14188"/>
                    <a:pt x="9993" y="14359"/>
                    <a:pt x="10561" y="14359"/>
                  </a:cubicBezTo>
                  <a:cubicBezTo>
                    <a:pt x="11053" y="14359"/>
                    <a:pt x="11627" y="14231"/>
                    <a:pt x="12085" y="13883"/>
                  </a:cubicBezTo>
                  <a:cubicBezTo>
                    <a:pt x="12799" y="13347"/>
                    <a:pt x="13121" y="12371"/>
                    <a:pt x="12942" y="11359"/>
                  </a:cubicBezTo>
                  <a:cubicBezTo>
                    <a:pt x="13490" y="11299"/>
                    <a:pt x="13776" y="11085"/>
                    <a:pt x="13919" y="10907"/>
                  </a:cubicBezTo>
                  <a:cubicBezTo>
                    <a:pt x="14216" y="10561"/>
                    <a:pt x="14288" y="10014"/>
                    <a:pt x="14288" y="9573"/>
                  </a:cubicBezTo>
                  <a:cubicBezTo>
                    <a:pt x="14288" y="9323"/>
                    <a:pt x="14264" y="9085"/>
                    <a:pt x="14228" y="8847"/>
                  </a:cubicBezTo>
                  <a:cubicBezTo>
                    <a:pt x="14597" y="8585"/>
                    <a:pt x="14954" y="8311"/>
                    <a:pt x="15288" y="8013"/>
                  </a:cubicBezTo>
                  <a:cubicBezTo>
                    <a:pt x="16133" y="7180"/>
                    <a:pt x="12395" y="4334"/>
                    <a:pt x="12395" y="4334"/>
                  </a:cubicBezTo>
                  <a:lnTo>
                    <a:pt x="9418" y="3679"/>
                  </a:lnTo>
                  <a:lnTo>
                    <a:pt x="11430" y="2501"/>
                  </a:lnTo>
                  <a:cubicBezTo>
                    <a:pt x="11430" y="2501"/>
                    <a:pt x="14206" y="4313"/>
                    <a:pt x="15545" y="4313"/>
                  </a:cubicBezTo>
                  <a:cubicBezTo>
                    <a:pt x="15869" y="4313"/>
                    <a:pt x="16109" y="4206"/>
                    <a:pt x="16205" y="3941"/>
                  </a:cubicBezTo>
                  <a:cubicBezTo>
                    <a:pt x="16681" y="2584"/>
                    <a:pt x="11121" y="0"/>
                    <a:pt x="1112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76"/>
            <p:cNvSpPr/>
            <p:nvPr/>
          </p:nvSpPr>
          <p:spPr>
            <a:xfrm>
              <a:off x="896846" y="3499484"/>
              <a:ext cx="209447" cy="211473"/>
            </a:xfrm>
            <a:custGeom>
              <a:rect b="b" l="l" r="r" t="t"/>
              <a:pathLst>
                <a:path extrusionOk="0" h="6264" w="6204">
                  <a:moveTo>
                    <a:pt x="1" y="1"/>
                  </a:moveTo>
                  <a:lnTo>
                    <a:pt x="1275" y="4633"/>
                  </a:lnTo>
                  <a:lnTo>
                    <a:pt x="4358" y="6264"/>
                  </a:lnTo>
                  <a:cubicBezTo>
                    <a:pt x="5073" y="5883"/>
                    <a:pt x="5704" y="5359"/>
                    <a:pt x="6204" y="4704"/>
                  </a:cubicBezTo>
                  <a:cubicBezTo>
                    <a:pt x="3799" y="3990"/>
                    <a:pt x="1822" y="2275"/>
                    <a:pt x="77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76"/>
            <p:cNvSpPr/>
            <p:nvPr/>
          </p:nvSpPr>
          <p:spPr>
            <a:xfrm>
              <a:off x="304775" y="3473388"/>
              <a:ext cx="768580" cy="801834"/>
            </a:xfrm>
            <a:custGeom>
              <a:rect b="b" l="l" r="r" t="t"/>
              <a:pathLst>
                <a:path extrusionOk="0" h="23751" w="22766">
                  <a:moveTo>
                    <a:pt x="18348" y="0"/>
                  </a:moveTo>
                  <a:lnTo>
                    <a:pt x="15884" y="572"/>
                  </a:lnTo>
                  <a:lnTo>
                    <a:pt x="11681" y="4120"/>
                  </a:lnTo>
                  <a:cubicBezTo>
                    <a:pt x="10526" y="4215"/>
                    <a:pt x="9502" y="4905"/>
                    <a:pt x="8990" y="5929"/>
                  </a:cubicBezTo>
                  <a:cubicBezTo>
                    <a:pt x="8490" y="6918"/>
                    <a:pt x="8061" y="7930"/>
                    <a:pt x="7704" y="8965"/>
                  </a:cubicBezTo>
                  <a:cubicBezTo>
                    <a:pt x="7704" y="8965"/>
                    <a:pt x="1" y="17669"/>
                    <a:pt x="3323" y="21467"/>
                  </a:cubicBezTo>
                  <a:cubicBezTo>
                    <a:pt x="4108" y="22360"/>
                    <a:pt x="5216" y="22872"/>
                    <a:pt x="6120" y="23205"/>
                  </a:cubicBezTo>
                  <a:cubicBezTo>
                    <a:pt x="6120" y="23205"/>
                    <a:pt x="7572" y="23751"/>
                    <a:pt x="9096" y="23751"/>
                  </a:cubicBezTo>
                  <a:cubicBezTo>
                    <a:pt x="9212" y="23751"/>
                    <a:pt x="9327" y="23748"/>
                    <a:pt x="9442" y="23741"/>
                  </a:cubicBezTo>
                  <a:cubicBezTo>
                    <a:pt x="10716" y="23670"/>
                    <a:pt x="13062" y="22967"/>
                    <a:pt x="18324" y="14621"/>
                  </a:cubicBezTo>
                  <a:cubicBezTo>
                    <a:pt x="19503" y="12752"/>
                    <a:pt x="21087" y="10097"/>
                    <a:pt x="22765" y="6751"/>
                  </a:cubicBezTo>
                  <a:cubicBezTo>
                    <a:pt x="22075" y="5870"/>
                    <a:pt x="21372" y="4905"/>
                    <a:pt x="20670" y="3858"/>
                  </a:cubicBezTo>
                  <a:cubicBezTo>
                    <a:pt x="19777" y="2500"/>
                    <a:pt x="19015" y="1215"/>
                    <a:pt x="18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76"/>
            <p:cNvSpPr/>
            <p:nvPr/>
          </p:nvSpPr>
          <p:spPr>
            <a:xfrm>
              <a:off x="1759430" y="2094863"/>
              <a:ext cx="475543" cy="538506"/>
            </a:xfrm>
            <a:custGeom>
              <a:rect b="b" l="l" r="r" t="t"/>
              <a:pathLst>
                <a:path extrusionOk="0" h="15951" w="14086">
                  <a:moveTo>
                    <a:pt x="5935" y="0"/>
                  </a:moveTo>
                  <a:cubicBezTo>
                    <a:pt x="5627" y="0"/>
                    <a:pt x="5353" y="84"/>
                    <a:pt x="5156" y="258"/>
                  </a:cubicBezTo>
                  <a:cubicBezTo>
                    <a:pt x="5013" y="377"/>
                    <a:pt x="4906" y="520"/>
                    <a:pt x="4834" y="686"/>
                  </a:cubicBezTo>
                  <a:cubicBezTo>
                    <a:pt x="4703" y="1020"/>
                    <a:pt x="4680" y="1377"/>
                    <a:pt x="4787" y="1722"/>
                  </a:cubicBezTo>
                  <a:cubicBezTo>
                    <a:pt x="4539" y="1620"/>
                    <a:pt x="4279" y="1566"/>
                    <a:pt x="4015" y="1566"/>
                  </a:cubicBezTo>
                  <a:cubicBezTo>
                    <a:pt x="3912" y="1566"/>
                    <a:pt x="3807" y="1574"/>
                    <a:pt x="3703" y="1591"/>
                  </a:cubicBezTo>
                  <a:cubicBezTo>
                    <a:pt x="3287" y="1627"/>
                    <a:pt x="2906" y="1817"/>
                    <a:pt x="2608" y="2115"/>
                  </a:cubicBezTo>
                  <a:cubicBezTo>
                    <a:pt x="2179" y="2591"/>
                    <a:pt x="2096" y="3341"/>
                    <a:pt x="2370" y="4044"/>
                  </a:cubicBezTo>
                  <a:cubicBezTo>
                    <a:pt x="2286" y="4044"/>
                    <a:pt x="1608" y="4044"/>
                    <a:pt x="1215" y="4580"/>
                  </a:cubicBezTo>
                  <a:cubicBezTo>
                    <a:pt x="822" y="5104"/>
                    <a:pt x="893" y="5937"/>
                    <a:pt x="1453" y="6532"/>
                  </a:cubicBezTo>
                  <a:cubicBezTo>
                    <a:pt x="1453" y="6532"/>
                    <a:pt x="1240" y="6464"/>
                    <a:pt x="981" y="6464"/>
                  </a:cubicBezTo>
                  <a:cubicBezTo>
                    <a:pt x="769" y="6464"/>
                    <a:pt x="528" y="6509"/>
                    <a:pt x="346" y="6675"/>
                  </a:cubicBezTo>
                  <a:cubicBezTo>
                    <a:pt x="155" y="6854"/>
                    <a:pt x="48" y="7104"/>
                    <a:pt x="48" y="7366"/>
                  </a:cubicBezTo>
                  <a:cubicBezTo>
                    <a:pt x="0" y="8068"/>
                    <a:pt x="536" y="9830"/>
                    <a:pt x="2965" y="11902"/>
                  </a:cubicBezTo>
                  <a:cubicBezTo>
                    <a:pt x="4477" y="13188"/>
                    <a:pt x="6215" y="14176"/>
                    <a:pt x="8085" y="14831"/>
                  </a:cubicBezTo>
                  <a:cubicBezTo>
                    <a:pt x="8370" y="15212"/>
                    <a:pt x="8656" y="15581"/>
                    <a:pt x="8942" y="15950"/>
                  </a:cubicBezTo>
                  <a:cubicBezTo>
                    <a:pt x="10656" y="14545"/>
                    <a:pt x="12371" y="13140"/>
                    <a:pt x="14085" y="11723"/>
                  </a:cubicBezTo>
                  <a:cubicBezTo>
                    <a:pt x="13752" y="10402"/>
                    <a:pt x="13359" y="8997"/>
                    <a:pt x="12847" y="7520"/>
                  </a:cubicBezTo>
                  <a:cubicBezTo>
                    <a:pt x="12383" y="6151"/>
                    <a:pt x="11895" y="4889"/>
                    <a:pt x="11383" y="3722"/>
                  </a:cubicBezTo>
                  <a:lnTo>
                    <a:pt x="6977" y="270"/>
                  </a:lnTo>
                  <a:cubicBezTo>
                    <a:pt x="6623" y="93"/>
                    <a:pt x="6260" y="0"/>
                    <a:pt x="593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76"/>
            <p:cNvSpPr/>
            <p:nvPr/>
          </p:nvSpPr>
          <p:spPr>
            <a:xfrm>
              <a:off x="1058823" y="2385362"/>
              <a:ext cx="252795" cy="300228"/>
            </a:xfrm>
            <a:custGeom>
              <a:rect b="b" l="l" r="r" t="t"/>
              <a:pathLst>
                <a:path extrusionOk="0" h="8893" w="7488">
                  <a:moveTo>
                    <a:pt x="7361" y="0"/>
                  </a:moveTo>
                  <a:cubicBezTo>
                    <a:pt x="7319" y="0"/>
                    <a:pt x="7278" y="25"/>
                    <a:pt x="7264" y="82"/>
                  </a:cubicBezTo>
                  <a:cubicBezTo>
                    <a:pt x="7228" y="166"/>
                    <a:pt x="7204" y="261"/>
                    <a:pt x="7168" y="344"/>
                  </a:cubicBezTo>
                  <a:cubicBezTo>
                    <a:pt x="7168" y="285"/>
                    <a:pt x="7133" y="225"/>
                    <a:pt x="7073" y="213"/>
                  </a:cubicBezTo>
                  <a:cubicBezTo>
                    <a:pt x="7049" y="201"/>
                    <a:pt x="7014" y="189"/>
                    <a:pt x="6978" y="166"/>
                  </a:cubicBezTo>
                  <a:cubicBezTo>
                    <a:pt x="6969" y="163"/>
                    <a:pt x="6960" y="161"/>
                    <a:pt x="6951" y="161"/>
                  </a:cubicBezTo>
                  <a:cubicBezTo>
                    <a:pt x="6921" y="161"/>
                    <a:pt x="6889" y="177"/>
                    <a:pt x="6871" y="213"/>
                  </a:cubicBezTo>
                  <a:cubicBezTo>
                    <a:pt x="6799" y="225"/>
                    <a:pt x="6728" y="249"/>
                    <a:pt x="6668" y="273"/>
                  </a:cubicBezTo>
                  <a:cubicBezTo>
                    <a:pt x="6525" y="320"/>
                    <a:pt x="6394" y="368"/>
                    <a:pt x="6263" y="428"/>
                  </a:cubicBezTo>
                  <a:cubicBezTo>
                    <a:pt x="5978" y="559"/>
                    <a:pt x="5704" y="713"/>
                    <a:pt x="5430" y="880"/>
                  </a:cubicBezTo>
                  <a:cubicBezTo>
                    <a:pt x="4930" y="1201"/>
                    <a:pt x="4442" y="1547"/>
                    <a:pt x="3966" y="1904"/>
                  </a:cubicBezTo>
                  <a:cubicBezTo>
                    <a:pt x="3025" y="2618"/>
                    <a:pt x="2156" y="3404"/>
                    <a:pt x="1346" y="4273"/>
                  </a:cubicBezTo>
                  <a:cubicBezTo>
                    <a:pt x="906" y="4761"/>
                    <a:pt x="477" y="5261"/>
                    <a:pt x="72" y="5797"/>
                  </a:cubicBezTo>
                  <a:cubicBezTo>
                    <a:pt x="1" y="5881"/>
                    <a:pt x="96" y="6000"/>
                    <a:pt x="191" y="6012"/>
                  </a:cubicBezTo>
                  <a:cubicBezTo>
                    <a:pt x="644" y="6023"/>
                    <a:pt x="1084" y="6119"/>
                    <a:pt x="1501" y="6274"/>
                  </a:cubicBezTo>
                  <a:cubicBezTo>
                    <a:pt x="1549" y="6381"/>
                    <a:pt x="1608" y="6488"/>
                    <a:pt x="1656" y="6595"/>
                  </a:cubicBezTo>
                  <a:cubicBezTo>
                    <a:pt x="1751" y="6833"/>
                    <a:pt x="1846" y="7059"/>
                    <a:pt x="1930" y="7297"/>
                  </a:cubicBezTo>
                  <a:cubicBezTo>
                    <a:pt x="2096" y="7762"/>
                    <a:pt x="2227" y="8226"/>
                    <a:pt x="2334" y="8702"/>
                  </a:cubicBezTo>
                  <a:cubicBezTo>
                    <a:pt x="2358" y="8774"/>
                    <a:pt x="2418" y="8821"/>
                    <a:pt x="2501" y="8821"/>
                  </a:cubicBezTo>
                  <a:lnTo>
                    <a:pt x="3251" y="8893"/>
                  </a:lnTo>
                  <a:cubicBezTo>
                    <a:pt x="3335" y="8893"/>
                    <a:pt x="3394" y="8845"/>
                    <a:pt x="3418" y="8774"/>
                  </a:cubicBezTo>
                  <a:cubicBezTo>
                    <a:pt x="3573" y="8071"/>
                    <a:pt x="3489" y="7357"/>
                    <a:pt x="3442" y="6655"/>
                  </a:cubicBezTo>
                  <a:cubicBezTo>
                    <a:pt x="3406" y="5976"/>
                    <a:pt x="3418" y="5273"/>
                    <a:pt x="3823" y="4690"/>
                  </a:cubicBezTo>
                  <a:cubicBezTo>
                    <a:pt x="4168" y="4202"/>
                    <a:pt x="4716" y="3892"/>
                    <a:pt x="5204" y="3571"/>
                  </a:cubicBezTo>
                  <a:cubicBezTo>
                    <a:pt x="5752" y="3226"/>
                    <a:pt x="6252" y="2845"/>
                    <a:pt x="6609" y="2297"/>
                  </a:cubicBezTo>
                  <a:cubicBezTo>
                    <a:pt x="7037" y="1642"/>
                    <a:pt x="7264" y="892"/>
                    <a:pt x="7466" y="142"/>
                  </a:cubicBezTo>
                  <a:cubicBezTo>
                    <a:pt x="7487" y="56"/>
                    <a:pt x="7423" y="0"/>
                    <a:pt x="736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76"/>
            <p:cNvSpPr/>
            <p:nvPr/>
          </p:nvSpPr>
          <p:spPr>
            <a:xfrm>
              <a:off x="1032288" y="2069746"/>
              <a:ext cx="515346" cy="516089"/>
            </a:xfrm>
            <a:custGeom>
              <a:rect b="b" l="l" r="r" t="t"/>
              <a:pathLst>
                <a:path extrusionOk="0" h="15287" w="15265">
                  <a:moveTo>
                    <a:pt x="13404" y="1"/>
                  </a:moveTo>
                  <a:cubicBezTo>
                    <a:pt x="10834" y="1"/>
                    <a:pt x="22" y="6052"/>
                    <a:pt x="1" y="7038"/>
                  </a:cubicBezTo>
                  <a:lnTo>
                    <a:pt x="692" y="15015"/>
                  </a:lnTo>
                  <a:cubicBezTo>
                    <a:pt x="700" y="15174"/>
                    <a:pt x="839" y="15287"/>
                    <a:pt x="988" y="15287"/>
                  </a:cubicBezTo>
                  <a:cubicBezTo>
                    <a:pt x="1041" y="15287"/>
                    <a:pt x="1094" y="15273"/>
                    <a:pt x="1144" y="15242"/>
                  </a:cubicBezTo>
                  <a:lnTo>
                    <a:pt x="2501" y="14349"/>
                  </a:lnTo>
                  <a:cubicBezTo>
                    <a:pt x="5357" y="10541"/>
                    <a:pt x="9820" y="8319"/>
                    <a:pt x="14545" y="8319"/>
                  </a:cubicBezTo>
                  <a:cubicBezTo>
                    <a:pt x="14784" y="8319"/>
                    <a:pt x="15024" y="8324"/>
                    <a:pt x="15265" y="8336"/>
                  </a:cubicBezTo>
                  <a:cubicBezTo>
                    <a:pt x="14824" y="5705"/>
                    <a:pt x="14384" y="3073"/>
                    <a:pt x="13943" y="430"/>
                  </a:cubicBezTo>
                  <a:cubicBezTo>
                    <a:pt x="13983" y="132"/>
                    <a:pt x="13783" y="1"/>
                    <a:pt x="134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76"/>
            <p:cNvSpPr/>
            <p:nvPr/>
          </p:nvSpPr>
          <p:spPr>
            <a:xfrm>
              <a:off x="564452" y="3470282"/>
              <a:ext cx="336790" cy="313732"/>
            </a:xfrm>
            <a:custGeom>
              <a:rect b="b" l="l" r="r" t="t"/>
              <a:pathLst>
                <a:path extrusionOk="0" h="9293" w="9976">
                  <a:moveTo>
                    <a:pt x="9827" y="0"/>
                  </a:moveTo>
                  <a:cubicBezTo>
                    <a:pt x="9806" y="0"/>
                    <a:pt x="9784" y="6"/>
                    <a:pt x="9763" y="21"/>
                  </a:cubicBezTo>
                  <a:cubicBezTo>
                    <a:pt x="9537" y="128"/>
                    <a:pt x="9323" y="259"/>
                    <a:pt x="9120" y="414"/>
                  </a:cubicBezTo>
                  <a:cubicBezTo>
                    <a:pt x="8918" y="580"/>
                    <a:pt x="8715" y="771"/>
                    <a:pt x="8513" y="949"/>
                  </a:cubicBezTo>
                  <a:lnTo>
                    <a:pt x="7965" y="1473"/>
                  </a:lnTo>
                  <a:cubicBezTo>
                    <a:pt x="7811" y="1628"/>
                    <a:pt x="7632" y="1783"/>
                    <a:pt x="7442" y="1902"/>
                  </a:cubicBezTo>
                  <a:cubicBezTo>
                    <a:pt x="7385" y="1939"/>
                    <a:pt x="7323" y="1957"/>
                    <a:pt x="7261" y="1957"/>
                  </a:cubicBezTo>
                  <a:cubicBezTo>
                    <a:pt x="7204" y="1957"/>
                    <a:pt x="7147" y="1942"/>
                    <a:pt x="7096" y="1914"/>
                  </a:cubicBezTo>
                  <a:cubicBezTo>
                    <a:pt x="6941" y="1830"/>
                    <a:pt x="6822" y="1688"/>
                    <a:pt x="6680" y="1580"/>
                  </a:cubicBezTo>
                  <a:cubicBezTo>
                    <a:pt x="6503" y="1459"/>
                    <a:pt x="6296" y="1399"/>
                    <a:pt x="6089" y="1399"/>
                  </a:cubicBezTo>
                  <a:cubicBezTo>
                    <a:pt x="5849" y="1399"/>
                    <a:pt x="5609" y="1480"/>
                    <a:pt x="5417" y="1640"/>
                  </a:cubicBezTo>
                  <a:cubicBezTo>
                    <a:pt x="5025" y="1938"/>
                    <a:pt x="4727" y="2354"/>
                    <a:pt x="4417" y="2723"/>
                  </a:cubicBezTo>
                  <a:cubicBezTo>
                    <a:pt x="4096" y="3092"/>
                    <a:pt x="3786" y="3485"/>
                    <a:pt x="3477" y="3878"/>
                  </a:cubicBezTo>
                  <a:cubicBezTo>
                    <a:pt x="2846" y="4664"/>
                    <a:pt x="2227" y="5450"/>
                    <a:pt x="1607" y="6248"/>
                  </a:cubicBezTo>
                  <a:cubicBezTo>
                    <a:pt x="1274" y="6676"/>
                    <a:pt x="953" y="7117"/>
                    <a:pt x="667" y="7569"/>
                  </a:cubicBezTo>
                  <a:cubicBezTo>
                    <a:pt x="524" y="7795"/>
                    <a:pt x="393" y="8022"/>
                    <a:pt x="286" y="8248"/>
                  </a:cubicBezTo>
                  <a:cubicBezTo>
                    <a:pt x="155" y="8510"/>
                    <a:pt x="0" y="8807"/>
                    <a:pt x="119" y="9093"/>
                  </a:cubicBezTo>
                  <a:cubicBezTo>
                    <a:pt x="154" y="9215"/>
                    <a:pt x="272" y="9293"/>
                    <a:pt x="393" y="9293"/>
                  </a:cubicBezTo>
                  <a:cubicBezTo>
                    <a:pt x="438" y="9293"/>
                    <a:pt x="482" y="9282"/>
                    <a:pt x="524" y="9260"/>
                  </a:cubicBezTo>
                  <a:cubicBezTo>
                    <a:pt x="750" y="9141"/>
                    <a:pt x="834" y="8927"/>
                    <a:pt x="929" y="8700"/>
                  </a:cubicBezTo>
                  <a:cubicBezTo>
                    <a:pt x="1036" y="8486"/>
                    <a:pt x="1155" y="8272"/>
                    <a:pt x="1286" y="8057"/>
                  </a:cubicBezTo>
                  <a:cubicBezTo>
                    <a:pt x="1524" y="7676"/>
                    <a:pt x="1786" y="7307"/>
                    <a:pt x="2060" y="6950"/>
                  </a:cubicBezTo>
                  <a:cubicBezTo>
                    <a:pt x="2655" y="6164"/>
                    <a:pt x="3262" y="5402"/>
                    <a:pt x="3870" y="4628"/>
                  </a:cubicBezTo>
                  <a:cubicBezTo>
                    <a:pt x="4179" y="4235"/>
                    <a:pt x="4477" y="3843"/>
                    <a:pt x="4798" y="3462"/>
                  </a:cubicBezTo>
                  <a:cubicBezTo>
                    <a:pt x="5084" y="3081"/>
                    <a:pt x="5394" y="2711"/>
                    <a:pt x="5727" y="2366"/>
                  </a:cubicBezTo>
                  <a:cubicBezTo>
                    <a:pt x="5822" y="2259"/>
                    <a:pt x="5941" y="2176"/>
                    <a:pt x="6084" y="2128"/>
                  </a:cubicBezTo>
                  <a:cubicBezTo>
                    <a:pt x="6091" y="2127"/>
                    <a:pt x="6098" y="2127"/>
                    <a:pt x="6104" y="2127"/>
                  </a:cubicBezTo>
                  <a:cubicBezTo>
                    <a:pt x="6227" y="2127"/>
                    <a:pt x="6340" y="2228"/>
                    <a:pt x="6441" y="2319"/>
                  </a:cubicBezTo>
                  <a:cubicBezTo>
                    <a:pt x="6692" y="2520"/>
                    <a:pt x="6953" y="2651"/>
                    <a:pt x="7237" y="2651"/>
                  </a:cubicBezTo>
                  <a:cubicBezTo>
                    <a:pt x="7371" y="2651"/>
                    <a:pt x="7510" y="2622"/>
                    <a:pt x="7656" y="2557"/>
                  </a:cubicBezTo>
                  <a:cubicBezTo>
                    <a:pt x="7870" y="2438"/>
                    <a:pt x="8073" y="2283"/>
                    <a:pt x="8239" y="2104"/>
                  </a:cubicBezTo>
                  <a:cubicBezTo>
                    <a:pt x="8430" y="1914"/>
                    <a:pt x="8620" y="1723"/>
                    <a:pt x="8811" y="1521"/>
                  </a:cubicBezTo>
                  <a:cubicBezTo>
                    <a:pt x="9013" y="1330"/>
                    <a:pt x="9227" y="1116"/>
                    <a:pt x="9430" y="890"/>
                  </a:cubicBezTo>
                  <a:cubicBezTo>
                    <a:pt x="9620" y="676"/>
                    <a:pt x="9787" y="437"/>
                    <a:pt x="9918" y="187"/>
                  </a:cubicBezTo>
                  <a:cubicBezTo>
                    <a:pt x="9975" y="101"/>
                    <a:pt x="9910" y="0"/>
                    <a:pt x="98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76"/>
            <p:cNvSpPr/>
            <p:nvPr/>
          </p:nvSpPr>
          <p:spPr>
            <a:xfrm>
              <a:off x="2016271" y="4105091"/>
              <a:ext cx="163230" cy="587323"/>
            </a:xfrm>
            <a:custGeom>
              <a:rect b="b" l="l" r="r" t="t"/>
              <a:pathLst>
                <a:path extrusionOk="0" h="17397" w="4835">
                  <a:moveTo>
                    <a:pt x="1786" y="1"/>
                  </a:moveTo>
                  <a:cubicBezTo>
                    <a:pt x="1561" y="1"/>
                    <a:pt x="1333" y="27"/>
                    <a:pt x="1108" y="76"/>
                  </a:cubicBezTo>
                  <a:cubicBezTo>
                    <a:pt x="1108" y="76"/>
                    <a:pt x="191" y="529"/>
                    <a:pt x="84" y="1386"/>
                  </a:cubicBezTo>
                  <a:cubicBezTo>
                    <a:pt x="0" y="2017"/>
                    <a:pt x="36" y="9708"/>
                    <a:pt x="72" y="13637"/>
                  </a:cubicBezTo>
                  <a:cubicBezTo>
                    <a:pt x="72" y="15042"/>
                    <a:pt x="822" y="16352"/>
                    <a:pt x="2048" y="17066"/>
                  </a:cubicBezTo>
                  <a:cubicBezTo>
                    <a:pt x="2364" y="17269"/>
                    <a:pt x="2704" y="17396"/>
                    <a:pt x="3064" y="17396"/>
                  </a:cubicBezTo>
                  <a:cubicBezTo>
                    <a:pt x="3274" y="17396"/>
                    <a:pt x="3492" y="17353"/>
                    <a:pt x="3715" y="17257"/>
                  </a:cubicBezTo>
                  <a:cubicBezTo>
                    <a:pt x="4382" y="16983"/>
                    <a:pt x="4811" y="16340"/>
                    <a:pt x="4834" y="15626"/>
                  </a:cubicBezTo>
                  <a:cubicBezTo>
                    <a:pt x="4834" y="15423"/>
                    <a:pt x="4834" y="15209"/>
                    <a:pt x="4823" y="14995"/>
                  </a:cubicBezTo>
                  <a:lnTo>
                    <a:pt x="4823" y="14983"/>
                  </a:lnTo>
                  <a:cubicBezTo>
                    <a:pt x="4811" y="12006"/>
                    <a:pt x="4703" y="9018"/>
                    <a:pt x="4561" y="6041"/>
                  </a:cubicBezTo>
                  <a:cubicBezTo>
                    <a:pt x="4513" y="5232"/>
                    <a:pt x="4465" y="4398"/>
                    <a:pt x="4406" y="3577"/>
                  </a:cubicBezTo>
                  <a:cubicBezTo>
                    <a:pt x="4358" y="2791"/>
                    <a:pt x="4334" y="1957"/>
                    <a:pt x="3941" y="1255"/>
                  </a:cubicBezTo>
                  <a:cubicBezTo>
                    <a:pt x="3470" y="377"/>
                    <a:pt x="2647" y="1"/>
                    <a:pt x="178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76"/>
            <p:cNvSpPr/>
            <p:nvPr/>
          </p:nvSpPr>
          <p:spPr>
            <a:xfrm>
              <a:off x="880371" y="3149401"/>
              <a:ext cx="131461" cy="105736"/>
            </a:xfrm>
            <a:custGeom>
              <a:rect b="b" l="l" r="r" t="t"/>
              <a:pathLst>
                <a:path extrusionOk="0" h="3132" w="3894">
                  <a:moveTo>
                    <a:pt x="3441" y="1"/>
                  </a:moveTo>
                  <a:lnTo>
                    <a:pt x="0" y="2334"/>
                  </a:lnTo>
                  <a:lnTo>
                    <a:pt x="0" y="3132"/>
                  </a:lnTo>
                  <a:lnTo>
                    <a:pt x="2179" y="1846"/>
                  </a:lnTo>
                  <a:lnTo>
                    <a:pt x="3894" y="453"/>
                  </a:lnTo>
                  <a:lnTo>
                    <a:pt x="344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69" name="Google Shape;2669;p76"/>
          <p:cNvGrpSpPr/>
          <p:nvPr/>
        </p:nvGrpSpPr>
        <p:grpSpPr>
          <a:xfrm>
            <a:off x="3457684" y="4826864"/>
            <a:ext cx="270464" cy="117823"/>
            <a:chOff x="2903262" y="4795769"/>
            <a:chExt cx="373776" cy="162828"/>
          </a:xfrm>
        </p:grpSpPr>
        <p:sp>
          <p:nvSpPr>
            <p:cNvPr id="2670" name="Google Shape;2670;p76"/>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76"/>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76"/>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3" name="Google Shape;2673;p76"/>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2674" name="Google Shape;2674;p76"/>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2675" name="Google Shape;2675;p76"/>
          <p:cNvGrpSpPr/>
          <p:nvPr/>
        </p:nvGrpSpPr>
        <p:grpSpPr>
          <a:xfrm flipH="1">
            <a:off x="5082261" y="4826864"/>
            <a:ext cx="270464" cy="117823"/>
            <a:chOff x="2903262" y="4795769"/>
            <a:chExt cx="373776" cy="162828"/>
          </a:xfrm>
        </p:grpSpPr>
        <p:sp>
          <p:nvSpPr>
            <p:cNvPr id="2676" name="Google Shape;2676;p76"/>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76"/>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76"/>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679" name="Google Shape;2679;p76" title="Messenger_creation_2069655016587932.jpeg"/>
          <p:cNvPicPr preferRelativeResize="0"/>
          <p:nvPr/>
        </p:nvPicPr>
        <p:blipFill>
          <a:blip r:embed="rId3">
            <a:alphaModFix/>
          </a:blip>
          <a:stretch>
            <a:fillRect/>
          </a:stretch>
        </p:blipFill>
        <p:spPr>
          <a:xfrm>
            <a:off x="5352725" y="765213"/>
            <a:ext cx="3142699" cy="3864374"/>
          </a:xfrm>
          <a:prstGeom prst="rect">
            <a:avLst/>
          </a:prstGeom>
          <a:noFill/>
          <a:ln>
            <a:noFill/>
          </a:ln>
        </p:spPr>
      </p:pic>
      <p:pic>
        <p:nvPicPr>
          <p:cNvPr id="2680" name="Google Shape;2680;p76" title="Messenger_creation_2069655056587928.jpeg"/>
          <p:cNvPicPr preferRelativeResize="0"/>
          <p:nvPr/>
        </p:nvPicPr>
        <p:blipFill>
          <a:blip r:embed="rId4">
            <a:alphaModFix/>
          </a:blip>
          <a:stretch>
            <a:fillRect/>
          </a:stretch>
        </p:blipFill>
        <p:spPr>
          <a:xfrm>
            <a:off x="2377699" y="763425"/>
            <a:ext cx="3019300" cy="3992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626"/>
                                        </p:tgtEl>
                                        <p:attrNameLst>
                                          <p:attrName>style.visibility</p:attrName>
                                        </p:attrNameLst>
                                      </p:cBhvr>
                                      <p:to>
                                        <p:strVal val="visible"/>
                                      </p:to>
                                    </p:set>
                                    <p:animEffect filter="fade" transition="in">
                                      <p:cBhvr>
                                        <p:cTn dur="1000"/>
                                        <p:tgtEl>
                                          <p:spTgt spid="26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4" name="Shape 2684"/>
        <p:cNvGrpSpPr/>
        <p:nvPr/>
      </p:nvGrpSpPr>
      <p:grpSpPr>
        <a:xfrm>
          <a:off x="0" y="0"/>
          <a:ext cx="0" cy="0"/>
          <a:chOff x="0" y="0"/>
          <a:chExt cx="0" cy="0"/>
        </a:xfrm>
      </p:grpSpPr>
      <p:sp>
        <p:nvSpPr>
          <p:cNvPr id="2685" name="Google Shape;2685;p77"/>
          <p:cNvSpPr txBox="1"/>
          <p:nvPr>
            <p:ph type="ctrTitle"/>
          </p:nvPr>
        </p:nvSpPr>
        <p:spPr>
          <a:xfrm>
            <a:off x="665125" y="-27425"/>
            <a:ext cx="4626900" cy="118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THANKS!</a:t>
            </a:r>
            <a:endParaRPr/>
          </a:p>
        </p:txBody>
      </p:sp>
      <p:sp>
        <p:nvSpPr>
          <p:cNvPr id="2686" name="Google Shape;2686;p77"/>
          <p:cNvSpPr txBox="1"/>
          <p:nvPr>
            <p:ph idx="1" type="subTitle"/>
          </p:nvPr>
        </p:nvSpPr>
        <p:spPr>
          <a:xfrm>
            <a:off x="4800950" y="164421"/>
            <a:ext cx="4568100" cy="52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Do you have any questions?</a:t>
            </a:r>
            <a:endParaRPr/>
          </a:p>
        </p:txBody>
      </p:sp>
      <p:sp>
        <p:nvSpPr>
          <p:cNvPr id="2687" name="Google Shape;2687;p77"/>
          <p:cNvSpPr txBox="1"/>
          <p:nvPr/>
        </p:nvSpPr>
        <p:spPr>
          <a:xfrm>
            <a:off x="2834850" y="4301425"/>
            <a:ext cx="3474300" cy="3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Assistant Medium"/>
                <a:ea typeface="Assistant Medium"/>
                <a:cs typeface="Assistant Medium"/>
                <a:sym typeface="Assistant Medium"/>
              </a:rPr>
              <a:t>Please, keep this slide for attribution</a:t>
            </a:r>
            <a:endParaRPr sz="1200">
              <a:solidFill>
                <a:schemeClr val="dk2"/>
              </a:solidFill>
              <a:latin typeface="Assistant Medium"/>
              <a:ea typeface="Assistant Medium"/>
              <a:cs typeface="Assistant Medium"/>
              <a:sym typeface="Assistant Medium"/>
            </a:endParaRPr>
          </a:p>
        </p:txBody>
      </p:sp>
      <p:sp>
        <p:nvSpPr>
          <p:cNvPr id="2688" name="Google Shape;2688;p77"/>
          <p:cNvSpPr txBox="1"/>
          <p:nvPr>
            <p:ph idx="2" type="subTitle"/>
          </p:nvPr>
        </p:nvSpPr>
        <p:spPr>
          <a:xfrm>
            <a:off x="2757325" y="1998963"/>
            <a:ext cx="3629400" cy="748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grpSp>
        <p:nvGrpSpPr>
          <p:cNvPr id="2689" name="Google Shape;2689;p77"/>
          <p:cNvGrpSpPr/>
          <p:nvPr/>
        </p:nvGrpSpPr>
        <p:grpSpPr>
          <a:xfrm>
            <a:off x="228516" y="632848"/>
            <a:ext cx="2287968" cy="4510553"/>
            <a:chOff x="5889600" y="741675"/>
            <a:chExt cx="2232817" cy="4401828"/>
          </a:xfrm>
        </p:grpSpPr>
        <p:sp>
          <p:nvSpPr>
            <p:cNvPr id="2690" name="Google Shape;2690;p77"/>
            <p:cNvSpPr/>
            <p:nvPr/>
          </p:nvSpPr>
          <p:spPr>
            <a:xfrm>
              <a:off x="5889600" y="741675"/>
              <a:ext cx="2232808" cy="4401828"/>
            </a:xfrm>
            <a:custGeom>
              <a:rect b="b" l="l" r="r" t="t"/>
              <a:pathLst>
                <a:path extrusionOk="0" h="88399" w="44840">
                  <a:moveTo>
                    <a:pt x="29909" y="8901"/>
                  </a:moveTo>
                  <a:lnTo>
                    <a:pt x="30457" y="8949"/>
                  </a:lnTo>
                  <a:lnTo>
                    <a:pt x="30147" y="9258"/>
                  </a:lnTo>
                  <a:lnTo>
                    <a:pt x="29159" y="10949"/>
                  </a:lnTo>
                  <a:lnTo>
                    <a:pt x="29159" y="9639"/>
                  </a:lnTo>
                  <a:lnTo>
                    <a:pt x="29909" y="8901"/>
                  </a:lnTo>
                  <a:close/>
                  <a:moveTo>
                    <a:pt x="31886" y="8651"/>
                  </a:moveTo>
                  <a:lnTo>
                    <a:pt x="31612" y="10104"/>
                  </a:lnTo>
                  <a:lnTo>
                    <a:pt x="32743" y="11806"/>
                  </a:lnTo>
                  <a:cubicBezTo>
                    <a:pt x="32671" y="12044"/>
                    <a:pt x="32683" y="12306"/>
                    <a:pt x="32779" y="12544"/>
                  </a:cubicBezTo>
                  <a:cubicBezTo>
                    <a:pt x="32945" y="12890"/>
                    <a:pt x="33934" y="15521"/>
                    <a:pt x="33934" y="15521"/>
                  </a:cubicBezTo>
                  <a:lnTo>
                    <a:pt x="33814" y="15842"/>
                  </a:lnTo>
                  <a:lnTo>
                    <a:pt x="33969" y="16950"/>
                  </a:lnTo>
                  <a:lnTo>
                    <a:pt x="34779" y="17414"/>
                  </a:lnTo>
                  <a:lnTo>
                    <a:pt x="36779" y="21974"/>
                  </a:lnTo>
                  <a:lnTo>
                    <a:pt x="33791" y="20938"/>
                  </a:lnTo>
                  <a:cubicBezTo>
                    <a:pt x="33576" y="20843"/>
                    <a:pt x="33362" y="20736"/>
                    <a:pt x="33160" y="20617"/>
                  </a:cubicBezTo>
                  <a:cubicBezTo>
                    <a:pt x="33207" y="20379"/>
                    <a:pt x="33243" y="20057"/>
                    <a:pt x="33088" y="19902"/>
                  </a:cubicBezTo>
                  <a:cubicBezTo>
                    <a:pt x="32826" y="19652"/>
                    <a:pt x="32767" y="17950"/>
                    <a:pt x="32421" y="17604"/>
                  </a:cubicBezTo>
                  <a:cubicBezTo>
                    <a:pt x="32064" y="17259"/>
                    <a:pt x="31231" y="15116"/>
                    <a:pt x="31231" y="15116"/>
                  </a:cubicBezTo>
                  <a:cubicBezTo>
                    <a:pt x="31231" y="15116"/>
                    <a:pt x="30528" y="14354"/>
                    <a:pt x="30135" y="14199"/>
                  </a:cubicBezTo>
                  <a:cubicBezTo>
                    <a:pt x="29743" y="14045"/>
                    <a:pt x="29516" y="14092"/>
                    <a:pt x="29290" y="13866"/>
                  </a:cubicBezTo>
                  <a:cubicBezTo>
                    <a:pt x="29052" y="13640"/>
                    <a:pt x="29064" y="12437"/>
                    <a:pt x="29064" y="12437"/>
                  </a:cubicBezTo>
                  <a:cubicBezTo>
                    <a:pt x="29314" y="12056"/>
                    <a:pt x="29588" y="11699"/>
                    <a:pt x="29897" y="11354"/>
                  </a:cubicBezTo>
                  <a:cubicBezTo>
                    <a:pt x="30219" y="11032"/>
                    <a:pt x="31136" y="9377"/>
                    <a:pt x="31136" y="9377"/>
                  </a:cubicBezTo>
                  <a:lnTo>
                    <a:pt x="31326" y="9199"/>
                  </a:lnTo>
                  <a:lnTo>
                    <a:pt x="31755" y="8746"/>
                  </a:lnTo>
                  <a:cubicBezTo>
                    <a:pt x="31802" y="8711"/>
                    <a:pt x="31850" y="8675"/>
                    <a:pt x="31886" y="8651"/>
                  </a:cubicBezTo>
                  <a:close/>
                  <a:moveTo>
                    <a:pt x="25688" y="1"/>
                  </a:moveTo>
                  <a:cubicBezTo>
                    <a:pt x="25120" y="1"/>
                    <a:pt x="24575" y="62"/>
                    <a:pt x="24206" y="198"/>
                  </a:cubicBezTo>
                  <a:cubicBezTo>
                    <a:pt x="23301" y="531"/>
                    <a:pt x="21444" y="1579"/>
                    <a:pt x="20682" y="2734"/>
                  </a:cubicBezTo>
                  <a:cubicBezTo>
                    <a:pt x="19908" y="3889"/>
                    <a:pt x="20039" y="5746"/>
                    <a:pt x="19920" y="6413"/>
                  </a:cubicBezTo>
                  <a:cubicBezTo>
                    <a:pt x="19789" y="7079"/>
                    <a:pt x="19956" y="8627"/>
                    <a:pt x="19956" y="8627"/>
                  </a:cubicBezTo>
                  <a:cubicBezTo>
                    <a:pt x="19610" y="8520"/>
                    <a:pt x="19265" y="8472"/>
                    <a:pt x="18920" y="8472"/>
                  </a:cubicBezTo>
                  <a:cubicBezTo>
                    <a:pt x="18348" y="8472"/>
                    <a:pt x="16777" y="8068"/>
                    <a:pt x="16586" y="8068"/>
                  </a:cubicBezTo>
                  <a:cubicBezTo>
                    <a:pt x="16396" y="8068"/>
                    <a:pt x="14610" y="9353"/>
                    <a:pt x="14241" y="9711"/>
                  </a:cubicBezTo>
                  <a:cubicBezTo>
                    <a:pt x="13883" y="10068"/>
                    <a:pt x="13943" y="11044"/>
                    <a:pt x="14217" y="11044"/>
                  </a:cubicBezTo>
                  <a:cubicBezTo>
                    <a:pt x="14491" y="11044"/>
                    <a:pt x="14491" y="11235"/>
                    <a:pt x="14491" y="11235"/>
                  </a:cubicBezTo>
                  <a:lnTo>
                    <a:pt x="13705" y="12687"/>
                  </a:lnTo>
                  <a:cubicBezTo>
                    <a:pt x="13705" y="12687"/>
                    <a:pt x="13788" y="12782"/>
                    <a:pt x="14098" y="13080"/>
                  </a:cubicBezTo>
                  <a:cubicBezTo>
                    <a:pt x="14336" y="13294"/>
                    <a:pt x="14633" y="13449"/>
                    <a:pt x="14943" y="13544"/>
                  </a:cubicBezTo>
                  <a:lnTo>
                    <a:pt x="14919" y="14116"/>
                  </a:lnTo>
                  <a:lnTo>
                    <a:pt x="13598" y="15438"/>
                  </a:lnTo>
                  <a:cubicBezTo>
                    <a:pt x="13598" y="15438"/>
                    <a:pt x="12276" y="14568"/>
                    <a:pt x="11490" y="14390"/>
                  </a:cubicBezTo>
                  <a:cubicBezTo>
                    <a:pt x="11400" y="14368"/>
                    <a:pt x="11300" y="14358"/>
                    <a:pt x="11193" y="14358"/>
                  </a:cubicBezTo>
                  <a:cubicBezTo>
                    <a:pt x="10363" y="14358"/>
                    <a:pt x="9121" y="14937"/>
                    <a:pt x="9121" y="14937"/>
                  </a:cubicBezTo>
                  <a:cubicBezTo>
                    <a:pt x="9121" y="14937"/>
                    <a:pt x="8395" y="15509"/>
                    <a:pt x="8061" y="15842"/>
                  </a:cubicBezTo>
                  <a:cubicBezTo>
                    <a:pt x="7740" y="16176"/>
                    <a:pt x="7728" y="17712"/>
                    <a:pt x="7728" y="17712"/>
                  </a:cubicBezTo>
                  <a:cubicBezTo>
                    <a:pt x="7728" y="17712"/>
                    <a:pt x="6823" y="18236"/>
                    <a:pt x="6549" y="18236"/>
                  </a:cubicBezTo>
                  <a:cubicBezTo>
                    <a:pt x="6275" y="18236"/>
                    <a:pt x="5990" y="18331"/>
                    <a:pt x="5990" y="18521"/>
                  </a:cubicBezTo>
                  <a:lnTo>
                    <a:pt x="5990" y="18986"/>
                  </a:lnTo>
                  <a:cubicBezTo>
                    <a:pt x="5990" y="18986"/>
                    <a:pt x="5847" y="18922"/>
                    <a:pt x="5706" y="18922"/>
                  </a:cubicBezTo>
                  <a:cubicBezTo>
                    <a:pt x="5635" y="18922"/>
                    <a:pt x="5565" y="18938"/>
                    <a:pt x="5513" y="18986"/>
                  </a:cubicBezTo>
                  <a:cubicBezTo>
                    <a:pt x="5359" y="19140"/>
                    <a:pt x="4692" y="19331"/>
                    <a:pt x="4692" y="19331"/>
                  </a:cubicBezTo>
                  <a:cubicBezTo>
                    <a:pt x="4692" y="19331"/>
                    <a:pt x="3727" y="20533"/>
                    <a:pt x="3489" y="20533"/>
                  </a:cubicBezTo>
                  <a:cubicBezTo>
                    <a:pt x="3239" y="20533"/>
                    <a:pt x="2596" y="20938"/>
                    <a:pt x="2180" y="21605"/>
                  </a:cubicBezTo>
                  <a:cubicBezTo>
                    <a:pt x="1953" y="21938"/>
                    <a:pt x="1751" y="22307"/>
                    <a:pt x="1596" y="22688"/>
                  </a:cubicBezTo>
                  <a:cubicBezTo>
                    <a:pt x="1596" y="22688"/>
                    <a:pt x="1298" y="23188"/>
                    <a:pt x="1108" y="23188"/>
                  </a:cubicBezTo>
                  <a:cubicBezTo>
                    <a:pt x="906" y="23188"/>
                    <a:pt x="179" y="23403"/>
                    <a:pt x="179" y="23665"/>
                  </a:cubicBezTo>
                  <a:cubicBezTo>
                    <a:pt x="179" y="23915"/>
                    <a:pt x="370" y="24284"/>
                    <a:pt x="548" y="24284"/>
                  </a:cubicBezTo>
                  <a:lnTo>
                    <a:pt x="1037" y="24284"/>
                  </a:lnTo>
                  <a:cubicBezTo>
                    <a:pt x="775" y="24808"/>
                    <a:pt x="548" y="25332"/>
                    <a:pt x="358" y="25879"/>
                  </a:cubicBezTo>
                  <a:cubicBezTo>
                    <a:pt x="215" y="26415"/>
                    <a:pt x="60" y="29177"/>
                    <a:pt x="215" y="30249"/>
                  </a:cubicBezTo>
                  <a:cubicBezTo>
                    <a:pt x="322" y="30939"/>
                    <a:pt x="501" y="31618"/>
                    <a:pt x="739" y="32285"/>
                  </a:cubicBezTo>
                  <a:lnTo>
                    <a:pt x="417" y="32606"/>
                  </a:lnTo>
                  <a:cubicBezTo>
                    <a:pt x="703" y="32666"/>
                    <a:pt x="977" y="32761"/>
                    <a:pt x="1251" y="32892"/>
                  </a:cubicBezTo>
                  <a:cubicBezTo>
                    <a:pt x="1822" y="33130"/>
                    <a:pt x="2703" y="33404"/>
                    <a:pt x="3251" y="33404"/>
                  </a:cubicBezTo>
                  <a:cubicBezTo>
                    <a:pt x="3799" y="33404"/>
                    <a:pt x="4013" y="33202"/>
                    <a:pt x="4013" y="33202"/>
                  </a:cubicBezTo>
                  <a:lnTo>
                    <a:pt x="4073" y="33678"/>
                  </a:lnTo>
                  <a:lnTo>
                    <a:pt x="4442" y="34035"/>
                  </a:lnTo>
                  <a:cubicBezTo>
                    <a:pt x="4442" y="34035"/>
                    <a:pt x="4037" y="34892"/>
                    <a:pt x="4037" y="35095"/>
                  </a:cubicBezTo>
                  <a:cubicBezTo>
                    <a:pt x="4037" y="35309"/>
                    <a:pt x="3608" y="38738"/>
                    <a:pt x="3608" y="38738"/>
                  </a:cubicBezTo>
                  <a:lnTo>
                    <a:pt x="3370" y="39226"/>
                  </a:lnTo>
                  <a:cubicBezTo>
                    <a:pt x="3370" y="39226"/>
                    <a:pt x="2596" y="39738"/>
                    <a:pt x="2596" y="40000"/>
                  </a:cubicBezTo>
                  <a:cubicBezTo>
                    <a:pt x="2620" y="40191"/>
                    <a:pt x="2715" y="40369"/>
                    <a:pt x="2846" y="40512"/>
                  </a:cubicBezTo>
                  <a:lnTo>
                    <a:pt x="2703" y="41322"/>
                  </a:lnTo>
                  <a:cubicBezTo>
                    <a:pt x="2703" y="41322"/>
                    <a:pt x="679" y="45906"/>
                    <a:pt x="489" y="46477"/>
                  </a:cubicBezTo>
                  <a:cubicBezTo>
                    <a:pt x="298" y="47049"/>
                    <a:pt x="1" y="47965"/>
                    <a:pt x="155" y="48239"/>
                  </a:cubicBezTo>
                  <a:cubicBezTo>
                    <a:pt x="229" y="48369"/>
                    <a:pt x="321" y="48486"/>
                    <a:pt x="436" y="48486"/>
                  </a:cubicBezTo>
                  <a:cubicBezTo>
                    <a:pt x="563" y="48486"/>
                    <a:pt x="718" y="48343"/>
                    <a:pt x="906" y="47918"/>
                  </a:cubicBezTo>
                  <a:cubicBezTo>
                    <a:pt x="1251" y="47108"/>
                    <a:pt x="2584" y="42799"/>
                    <a:pt x="2584" y="42798"/>
                  </a:cubicBezTo>
                  <a:lnTo>
                    <a:pt x="2584" y="42798"/>
                  </a:lnTo>
                  <a:lnTo>
                    <a:pt x="1727" y="46870"/>
                  </a:lnTo>
                  <a:cubicBezTo>
                    <a:pt x="1727" y="46870"/>
                    <a:pt x="1763" y="47299"/>
                    <a:pt x="1882" y="47299"/>
                  </a:cubicBezTo>
                  <a:cubicBezTo>
                    <a:pt x="2001" y="47299"/>
                    <a:pt x="2191" y="47489"/>
                    <a:pt x="2191" y="47489"/>
                  </a:cubicBezTo>
                  <a:lnTo>
                    <a:pt x="2191" y="48144"/>
                  </a:lnTo>
                  <a:cubicBezTo>
                    <a:pt x="2191" y="48144"/>
                    <a:pt x="2656" y="47977"/>
                    <a:pt x="2656" y="47680"/>
                  </a:cubicBezTo>
                  <a:cubicBezTo>
                    <a:pt x="2656" y="47382"/>
                    <a:pt x="3311" y="43620"/>
                    <a:pt x="3311" y="43620"/>
                  </a:cubicBezTo>
                  <a:cubicBezTo>
                    <a:pt x="3442" y="43822"/>
                    <a:pt x="3525" y="44048"/>
                    <a:pt x="3537" y="44286"/>
                  </a:cubicBezTo>
                  <a:cubicBezTo>
                    <a:pt x="3537" y="44655"/>
                    <a:pt x="3823" y="46870"/>
                    <a:pt x="3823" y="46870"/>
                  </a:cubicBezTo>
                  <a:cubicBezTo>
                    <a:pt x="3823" y="46870"/>
                    <a:pt x="3942" y="47239"/>
                    <a:pt x="4489" y="47477"/>
                  </a:cubicBezTo>
                  <a:lnTo>
                    <a:pt x="5037" y="47715"/>
                  </a:lnTo>
                  <a:cubicBezTo>
                    <a:pt x="5037" y="47715"/>
                    <a:pt x="4870" y="48787"/>
                    <a:pt x="5037" y="48965"/>
                  </a:cubicBezTo>
                  <a:cubicBezTo>
                    <a:pt x="5067" y="48995"/>
                    <a:pt x="5105" y="49009"/>
                    <a:pt x="5149" y="49009"/>
                  </a:cubicBezTo>
                  <a:cubicBezTo>
                    <a:pt x="5347" y="49009"/>
                    <a:pt x="5644" y="48725"/>
                    <a:pt x="5644" y="48442"/>
                  </a:cubicBezTo>
                  <a:lnTo>
                    <a:pt x="5644" y="47846"/>
                  </a:lnTo>
                  <a:cubicBezTo>
                    <a:pt x="5644" y="47846"/>
                    <a:pt x="6221" y="47910"/>
                    <a:pt x="6757" y="47910"/>
                  </a:cubicBezTo>
                  <a:cubicBezTo>
                    <a:pt x="7025" y="47910"/>
                    <a:pt x="7283" y="47894"/>
                    <a:pt x="7454" y="47846"/>
                  </a:cubicBezTo>
                  <a:lnTo>
                    <a:pt x="7978" y="47692"/>
                  </a:lnTo>
                  <a:lnTo>
                    <a:pt x="7978" y="47692"/>
                  </a:lnTo>
                  <a:cubicBezTo>
                    <a:pt x="7978" y="47692"/>
                    <a:pt x="7216" y="54002"/>
                    <a:pt x="6883" y="55240"/>
                  </a:cubicBezTo>
                  <a:cubicBezTo>
                    <a:pt x="6602" y="56293"/>
                    <a:pt x="6667" y="57143"/>
                    <a:pt x="6937" y="57143"/>
                  </a:cubicBezTo>
                  <a:cubicBezTo>
                    <a:pt x="6987" y="57143"/>
                    <a:pt x="7045" y="57114"/>
                    <a:pt x="7109" y="57050"/>
                  </a:cubicBezTo>
                  <a:cubicBezTo>
                    <a:pt x="7525" y="56645"/>
                    <a:pt x="7704" y="55240"/>
                    <a:pt x="7978" y="53085"/>
                  </a:cubicBezTo>
                  <a:cubicBezTo>
                    <a:pt x="8240" y="50930"/>
                    <a:pt x="8549" y="47620"/>
                    <a:pt x="8549" y="47620"/>
                  </a:cubicBezTo>
                  <a:cubicBezTo>
                    <a:pt x="8883" y="47584"/>
                    <a:pt x="9204" y="47513"/>
                    <a:pt x="9526" y="47406"/>
                  </a:cubicBezTo>
                  <a:cubicBezTo>
                    <a:pt x="10097" y="47227"/>
                    <a:pt x="10645" y="46680"/>
                    <a:pt x="10645" y="46679"/>
                  </a:cubicBezTo>
                  <a:lnTo>
                    <a:pt x="10645" y="46679"/>
                  </a:lnTo>
                  <a:lnTo>
                    <a:pt x="10407" y="47894"/>
                  </a:lnTo>
                  <a:cubicBezTo>
                    <a:pt x="10407" y="47894"/>
                    <a:pt x="10073" y="50049"/>
                    <a:pt x="10407" y="50382"/>
                  </a:cubicBezTo>
                  <a:cubicBezTo>
                    <a:pt x="10740" y="50716"/>
                    <a:pt x="11050" y="51311"/>
                    <a:pt x="11335" y="51311"/>
                  </a:cubicBezTo>
                  <a:cubicBezTo>
                    <a:pt x="11490" y="51311"/>
                    <a:pt x="11633" y="51263"/>
                    <a:pt x="11752" y="51180"/>
                  </a:cubicBezTo>
                  <a:cubicBezTo>
                    <a:pt x="11752" y="51180"/>
                    <a:pt x="12467" y="53109"/>
                    <a:pt x="12467" y="53323"/>
                  </a:cubicBezTo>
                  <a:cubicBezTo>
                    <a:pt x="12514" y="53645"/>
                    <a:pt x="12574" y="53966"/>
                    <a:pt x="12657" y="54288"/>
                  </a:cubicBezTo>
                  <a:lnTo>
                    <a:pt x="13002" y="54645"/>
                  </a:lnTo>
                  <a:lnTo>
                    <a:pt x="13598" y="56633"/>
                  </a:lnTo>
                  <a:lnTo>
                    <a:pt x="13455" y="58240"/>
                  </a:lnTo>
                  <a:cubicBezTo>
                    <a:pt x="13455" y="58240"/>
                    <a:pt x="13693" y="60145"/>
                    <a:pt x="13895" y="60598"/>
                  </a:cubicBezTo>
                  <a:cubicBezTo>
                    <a:pt x="14098" y="61050"/>
                    <a:pt x="14955" y="62241"/>
                    <a:pt x="14955" y="62241"/>
                  </a:cubicBezTo>
                  <a:lnTo>
                    <a:pt x="15098" y="62372"/>
                  </a:lnTo>
                  <a:lnTo>
                    <a:pt x="15967" y="64967"/>
                  </a:lnTo>
                  <a:lnTo>
                    <a:pt x="16574" y="70813"/>
                  </a:lnTo>
                  <a:lnTo>
                    <a:pt x="15860" y="73111"/>
                  </a:lnTo>
                  <a:cubicBezTo>
                    <a:pt x="15860" y="73111"/>
                    <a:pt x="16348" y="78314"/>
                    <a:pt x="16348" y="78552"/>
                  </a:cubicBezTo>
                  <a:lnTo>
                    <a:pt x="15765" y="80541"/>
                  </a:lnTo>
                  <a:lnTo>
                    <a:pt x="14538" y="84351"/>
                  </a:lnTo>
                  <a:lnTo>
                    <a:pt x="14133" y="88077"/>
                  </a:lnTo>
                  <a:lnTo>
                    <a:pt x="24528" y="88399"/>
                  </a:lnTo>
                  <a:cubicBezTo>
                    <a:pt x="24528" y="88399"/>
                    <a:pt x="25659" y="80076"/>
                    <a:pt x="25659" y="78302"/>
                  </a:cubicBezTo>
                  <a:cubicBezTo>
                    <a:pt x="25659" y="76528"/>
                    <a:pt x="26337" y="73242"/>
                    <a:pt x="26337" y="73242"/>
                  </a:cubicBezTo>
                  <a:cubicBezTo>
                    <a:pt x="26337" y="73242"/>
                    <a:pt x="26218" y="71992"/>
                    <a:pt x="26873" y="70385"/>
                  </a:cubicBezTo>
                  <a:cubicBezTo>
                    <a:pt x="27516" y="68766"/>
                    <a:pt x="28409" y="60122"/>
                    <a:pt x="28409" y="59229"/>
                  </a:cubicBezTo>
                  <a:lnTo>
                    <a:pt x="28409" y="55514"/>
                  </a:lnTo>
                  <a:lnTo>
                    <a:pt x="28266" y="54442"/>
                  </a:lnTo>
                  <a:lnTo>
                    <a:pt x="28266" y="52871"/>
                  </a:lnTo>
                  <a:lnTo>
                    <a:pt x="27980" y="51585"/>
                  </a:lnTo>
                  <a:lnTo>
                    <a:pt x="28052" y="50382"/>
                  </a:lnTo>
                  <a:cubicBezTo>
                    <a:pt x="28099" y="50204"/>
                    <a:pt x="28135" y="50025"/>
                    <a:pt x="28147" y="49835"/>
                  </a:cubicBezTo>
                  <a:lnTo>
                    <a:pt x="28147" y="48989"/>
                  </a:lnTo>
                  <a:cubicBezTo>
                    <a:pt x="28147" y="48894"/>
                    <a:pt x="28707" y="48156"/>
                    <a:pt x="28707" y="47596"/>
                  </a:cubicBezTo>
                  <a:cubicBezTo>
                    <a:pt x="28707" y="47049"/>
                    <a:pt x="28850" y="45501"/>
                    <a:pt x="28766" y="45084"/>
                  </a:cubicBezTo>
                  <a:cubicBezTo>
                    <a:pt x="28683" y="44679"/>
                    <a:pt x="28623" y="44167"/>
                    <a:pt x="28671" y="44108"/>
                  </a:cubicBezTo>
                  <a:cubicBezTo>
                    <a:pt x="28719" y="44060"/>
                    <a:pt x="28338" y="43298"/>
                    <a:pt x="28147" y="43108"/>
                  </a:cubicBezTo>
                  <a:cubicBezTo>
                    <a:pt x="27957" y="42917"/>
                    <a:pt x="27695" y="42655"/>
                    <a:pt x="27695" y="42655"/>
                  </a:cubicBezTo>
                  <a:cubicBezTo>
                    <a:pt x="27781" y="42492"/>
                    <a:pt x="27947" y="42397"/>
                    <a:pt x="28123" y="42397"/>
                  </a:cubicBezTo>
                  <a:cubicBezTo>
                    <a:pt x="28190" y="42397"/>
                    <a:pt x="28259" y="42411"/>
                    <a:pt x="28326" y="42441"/>
                  </a:cubicBezTo>
                  <a:cubicBezTo>
                    <a:pt x="28671" y="42575"/>
                    <a:pt x="29434" y="42942"/>
                    <a:pt x="30004" y="42942"/>
                  </a:cubicBezTo>
                  <a:cubicBezTo>
                    <a:pt x="30141" y="42942"/>
                    <a:pt x="30267" y="42920"/>
                    <a:pt x="30374" y="42869"/>
                  </a:cubicBezTo>
                  <a:cubicBezTo>
                    <a:pt x="30909" y="42608"/>
                    <a:pt x="31350" y="41750"/>
                    <a:pt x="31481" y="41465"/>
                  </a:cubicBezTo>
                  <a:cubicBezTo>
                    <a:pt x="31624" y="41179"/>
                    <a:pt x="32017" y="40393"/>
                    <a:pt x="32017" y="40393"/>
                  </a:cubicBezTo>
                  <a:lnTo>
                    <a:pt x="32779" y="39250"/>
                  </a:lnTo>
                  <a:cubicBezTo>
                    <a:pt x="32779" y="39250"/>
                    <a:pt x="33517" y="38500"/>
                    <a:pt x="33934" y="38083"/>
                  </a:cubicBezTo>
                  <a:cubicBezTo>
                    <a:pt x="34362" y="37666"/>
                    <a:pt x="34350" y="36774"/>
                    <a:pt x="34350" y="36190"/>
                  </a:cubicBezTo>
                  <a:cubicBezTo>
                    <a:pt x="34350" y="35595"/>
                    <a:pt x="33553" y="34797"/>
                    <a:pt x="33553" y="34797"/>
                  </a:cubicBezTo>
                  <a:lnTo>
                    <a:pt x="33553" y="34499"/>
                  </a:lnTo>
                  <a:lnTo>
                    <a:pt x="35088" y="34083"/>
                  </a:lnTo>
                  <a:lnTo>
                    <a:pt x="36374" y="34083"/>
                  </a:lnTo>
                  <a:cubicBezTo>
                    <a:pt x="36374" y="34083"/>
                    <a:pt x="38017" y="33595"/>
                    <a:pt x="38291" y="33321"/>
                  </a:cubicBezTo>
                  <a:cubicBezTo>
                    <a:pt x="38565" y="33047"/>
                    <a:pt x="39006" y="32130"/>
                    <a:pt x="39006" y="32130"/>
                  </a:cubicBezTo>
                  <a:cubicBezTo>
                    <a:pt x="39006" y="32130"/>
                    <a:pt x="39553" y="32059"/>
                    <a:pt x="39791" y="31821"/>
                  </a:cubicBezTo>
                  <a:lnTo>
                    <a:pt x="40553" y="31047"/>
                  </a:lnTo>
                  <a:lnTo>
                    <a:pt x="44006" y="28522"/>
                  </a:lnTo>
                  <a:cubicBezTo>
                    <a:pt x="44006" y="28522"/>
                    <a:pt x="44840" y="25605"/>
                    <a:pt x="44840" y="25248"/>
                  </a:cubicBezTo>
                  <a:cubicBezTo>
                    <a:pt x="44828" y="24986"/>
                    <a:pt x="38767" y="17926"/>
                    <a:pt x="38767" y="17926"/>
                  </a:cubicBezTo>
                  <a:lnTo>
                    <a:pt x="36577" y="14283"/>
                  </a:lnTo>
                  <a:lnTo>
                    <a:pt x="36827" y="13616"/>
                  </a:lnTo>
                  <a:lnTo>
                    <a:pt x="33219" y="8258"/>
                  </a:lnTo>
                  <a:lnTo>
                    <a:pt x="32219" y="7603"/>
                  </a:lnTo>
                  <a:lnTo>
                    <a:pt x="32100" y="7937"/>
                  </a:lnTo>
                  <a:cubicBezTo>
                    <a:pt x="31875" y="7551"/>
                    <a:pt x="31679" y="7532"/>
                    <a:pt x="31642" y="7532"/>
                  </a:cubicBezTo>
                  <a:cubicBezTo>
                    <a:pt x="31638" y="7532"/>
                    <a:pt x="31636" y="7532"/>
                    <a:pt x="31636" y="7532"/>
                  </a:cubicBezTo>
                  <a:cubicBezTo>
                    <a:pt x="31636" y="7532"/>
                    <a:pt x="31540" y="5079"/>
                    <a:pt x="30909" y="3591"/>
                  </a:cubicBezTo>
                  <a:cubicBezTo>
                    <a:pt x="30266" y="2103"/>
                    <a:pt x="28600" y="710"/>
                    <a:pt x="27838" y="340"/>
                  </a:cubicBezTo>
                  <a:cubicBezTo>
                    <a:pt x="27386" y="129"/>
                    <a:pt x="26513" y="1"/>
                    <a:pt x="2568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77"/>
            <p:cNvSpPr/>
            <p:nvPr/>
          </p:nvSpPr>
          <p:spPr>
            <a:xfrm>
              <a:off x="6992369" y="1056829"/>
              <a:ext cx="482065" cy="89233"/>
            </a:xfrm>
            <a:custGeom>
              <a:rect b="b" l="l" r="r" t="t"/>
              <a:pathLst>
                <a:path extrusionOk="0" h="1792" w="9681">
                  <a:moveTo>
                    <a:pt x="9382" y="0"/>
                  </a:moveTo>
                  <a:cubicBezTo>
                    <a:pt x="9001" y="488"/>
                    <a:pt x="8442" y="810"/>
                    <a:pt x="7823" y="893"/>
                  </a:cubicBezTo>
                  <a:cubicBezTo>
                    <a:pt x="5942" y="1191"/>
                    <a:pt x="2774" y="1643"/>
                    <a:pt x="1393" y="1643"/>
                  </a:cubicBezTo>
                  <a:lnTo>
                    <a:pt x="0" y="1643"/>
                  </a:lnTo>
                  <a:cubicBezTo>
                    <a:pt x="0" y="1643"/>
                    <a:pt x="678" y="1792"/>
                    <a:pt x="2128" y="1792"/>
                  </a:cubicBezTo>
                  <a:cubicBezTo>
                    <a:pt x="2853" y="1792"/>
                    <a:pt x="3771" y="1754"/>
                    <a:pt x="4894" y="1643"/>
                  </a:cubicBezTo>
                  <a:cubicBezTo>
                    <a:pt x="7466" y="1405"/>
                    <a:pt x="9001" y="1310"/>
                    <a:pt x="9680" y="1286"/>
                  </a:cubicBezTo>
                  <a:cubicBezTo>
                    <a:pt x="9621" y="1239"/>
                    <a:pt x="9561" y="1215"/>
                    <a:pt x="9490" y="1203"/>
                  </a:cubicBezTo>
                  <a:cubicBezTo>
                    <a:pt x="9490" y="1203"/>
                    <a:pt x="9466" y="691"/>
                    <a:pt x="938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77"/>
            <p:cNvSpPr/>
            <p:nvPr/>
          </p:nvSpPr>
          <p:spPr>
            <a:xfrm>
              <a:off x="7289398" y="769859"/>
              <a:ext cx="167809" cy="266254"/>
            </a:xfrm>
            <a:custGeom>
              <a:rect b="b" l="l" r="r" t="t"/>
              <a:pathLst>
                <a:path extrusionOk="0" h="5347" w="3370">
                  <a:moveTo>
                    <a:pt x="84" y="1"/>
                  </a:moveTo>
                  <a:cubicBezTo>
                    <a:pt x="274" y="656"/>
                    <a:pt x="441" y="1370"/>
                    <a:pt x="286" y="1513"/>
                  </a:cubicBezTo>
                  <a:cubicBezTo>
                    <a:pt x="0" y="1799"/>
                    <a:pt x="155" y="2953"/>
                    <a:pt x="667" y="2953"/>
                  </a:cubicBezTo>
                  <a:cubicBezTo>
                    <a:pt x="1167" y="2953"/>
                    <a:pt x="2584" y="3775"/>
                    <a:pt x="2584" y="4370"/>
                  </a:cubicBezTo>
                  <a:cubicBezTo>
                    <a:pt x="2584" y="4692"/>
                    <a:pt x="2953" y="5073"/>
                    <a:pt x="3370" y="5347"/>
                  </a:cubicBezTo>
                  <a:cubicBezTo>
                    <a:pt x="3263" y="4585"/>
                    <a:pt x="3084" y="3704"/>
                    <a:pt x="2798" y="3025"/>
                  </a:cubicBezTo>
                  <a:cubicBezTo>
                    <a:pt x="2239" y="1727"/>
                    <a:pt x="917" y="536"/>
                    <a:pt x="8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77"/>
            <p:cNvSpPr/>
            <p:nvPr/>
          </p:nvSpPr>
          <p:spPr>
            <a:xfrm>
              <a:off x="7087229" y="1177184"/>
              <a:ext cx="1035188" cy="3965176"/>
            </a:xfrm>
            <a:custGeom>
              <a:rect b="b" l="l" r="r" t="t"/>
              <a:pathLst>
                <a:path extrusionOk="0" h="79630" w="20789">
                  <a:moveTo>
                    <a:pt x="9502" y="0"/>
                  </a:moveTo>
                  <a:lnTo>
                    <a:pt x="12192" y="5870"/>
                  </a:lnTo>
                  <a:lnTo>
                    <a:pt x="12526" y="5537"/>
                  </a:lnTo>
                  <a:lnTo>
                    <a:pt x="12776" y="4870"/>
                  </a:lnTo>
                  <a:lnTo>
                    <a:pt x="9502" y="0"/>
                  </a:lnTo>
                  <a:close/>
                  <a:moveTo>
                    <a:pt x="15062" y="9573"/>
                  </a:moveTo>
                  <a:lnTo>
                    <a:pt x="19443" y="16550"/>
                  </a:lnTo>
                  <a:cubicBezTo>
                    <a:pt x="19443" y="16550"/>
                    <a:pt x="19717" y="18931"/>
                    <a:pt x="18872" y="19788"/>
                  </a:cubicBezTo>
                  <a:cubicBezTo>
                    <a:pt x="18038" y="20634"/>
                    <a:pt x="15097" y="22301"/>
                    <a:pt x="15097" y="22301"/>
                  </a:cubicBezTo>
                  <a:lnTo>
                    <a:pt x="14478" y="22920"/>
                  </a:lnTo>
                  <a:cubicBezTo>
                    <a:pt x="14478" y="22920"/>
                    <a:pt x="13871" y="24515"/>
                    <a:pt x="12883" y="24515"/>
                  </a:cubicBezTo>
                  <a:lnTo>
                    <a:pt x="11037" y="24515"/>
                  </a:lnTo>
                  <a:cubicBezTo>
                    <a:pt x="11037" y="24515"/>
                    <a:pt x="9978" y="25337"/>
                    <a:pt x="9085" y="25337"/>
                  </a:cubicBezTo>
                  <a:lnTo>
                    <a:pt x="8192" y="25337"/>
                  </a:lnTo>
                  <a:cubicBezTo>
                    <a:pt x="8192" y="25337"/>
                    <a:pt x="9490" y="27194"/>
                    <a:pt x="9490" y="27766"/>
                  </a:cubicBezTo>
                  <a:cubicBezTo>
                    <a:pt x="9490" y="28337"/>
                    <a:pt x="7323" y="29468"/>
                    <a:pt x="7323" y="30504"/>
                  </a:cubicBezTo>
                  <a:cubicBezTo>
                    <a:pt x="7323" y="31540"/>
                    <a:pt x="6358" y="33219"/>
                    <a:pt x="5406" y="33219"/>
                  </a:cubicBezTo>
                  <a:cubicBezTo>
                    <a:pt x="4771" y="33219"/>
                    <a:pt x="3850" y="32848"/>
                    <a:pt x="3307" y="32848"/>
                  </a:cubicBezTo>
                  <a:cubicBezTo>
                    <a:pt x="3035" y="32848"/>
                    <a:pt x="2858" y="32941"/>
                    <a:pt x="2858" y="33219"/>
                  </a:cubicBezTo>
                  <a:cubicBezTo>
                    <a:pt x="2858" y="34052"/>
                    <a:pt x="3608" y="34802"/>
                    <a:pt x="3608" y="34802"/>
                  </a:cubicBezTo>
                  <a:cubicBezTo>
                    <a:pt x="3691" y="35636"/>
                    <a:pt x="3739" y="36481"/>
                    <a:pt x="3727" y="37326"/>
                  </a:cubicBezTo>
                  <a:cubicBezTo>
                    <a:pt x="3727" y="38981"/>
                    <a:pt x="2751" y="39898"/>
                    <a:pt x="2751" y="40470"/>
                  </a:cubicBezTo>
                  <a:cubicBezTo>
                    <a:pt x="2751" y="41041"/>
                    <a:pt x="3096" y="43684"/>
                    <a:pt x="3096" y="43684"/>
                  </a:cubicBezTo>
                  <a:lnTo>
                    <a:pt x="3548" y="45839"/>
                  </a:lnTo>
                  <a:lnTo>
                    <a:pt x="3310" y="53733"/>
                  </a:lnTo>
                  <a:lnTo>
                    <a:pt x="2739" y="58996"/>
                  </a:lnTo>
                  <a:cubicBezTo>
                    <a:pt x="2739" y="58996"/>
                    <a:pt x="1370" y="62544"/>
                    <a:pt x="1370" y="64377"/>
                  </a:cubicBezTo>
                  <a:cubicBezTo>
                    <a:pt x="1370" y="65282"/>
                    <a:pt x="1227" y="67032"/>
                    <a:pt x="1084" y="68544"/>
                  </a:cubicBezTo>
                  <a:cubicBezTo>
                    <a:pt x="953" y="70068"/>
                    <a:pt x="798" y="71354"/>
                    <a:pt x="798" y="71354"/>
                  </a:cubicBezTo>
                  <a:lnTo>
                    <a:pt x="0" y="78677"/>
                  </a:lnTo>
                  <a:lnTo>
                    <a:pt x="0" y="79629"/>
                  </a:lnTo>
                  <a:cubicBezTo>
                    <a:pt x="0" y="79629"/>
                    <a:pt x="1596" y="71319"/>
                    <a:pt x="1596" y="69545"/>
                  </a:cubicBezTo>
                  <a:cubicBezTo>
                    <a:pt x="1596" y="68259"/>
                    <a:pt x="1965" y="66175"/>
                    <a:pt x="2155" y="65127"/>
                  </a:cubicBezTo>
                  <a:cubicBezTo>
                    <a:pt x="2227" y="64734"/>
                    <a:pt x="2286" y="64484"/>
                    <a:pt x="2286" y="64484"/>
                  </a:cubicBezTo>
                  <a:cubicBezTo>
                    <a:pt x="2286" y="64484"/>
                    <a:pt x="2167" y="63246"/>
                    <a:pt x="2810" y="61627"/>
                  </a:cubicBezTo>
                  <a:cubicBezTo>
                    <a:pt x="3465" y="60008"/>
                    <a:pt x="4346" y="51364"/>
                    <a:pt x="4346" y="50483"/>
                  </a:cubicBezTo>
                  <a:lnTo>
                    <a:pt x="4346" y="46756"/>
                  </a:lnTo>
                  <a:lnTo>
                    <a:pt x="4215" y="45684"/>
                  </a:lnTo>
                  <a:lnTo>
                    <a:pt x="4215" y="44125"/>
                  </a:lnTo>
                  <a:lnTo>
                    <a:pt x="3929" y="42839"/>
                  </a:lnTo>
                  <a:lnTo>
                    <a:pt x="4001" y="41636"/>
                  </a:lnTo>
                  <a:cubicBezTo>
                    <a:pt x="4048" y="41458"/>
                    <a:pt x="4084" y="41279"/>
                    <a:pt x="4096" y="41089"/>
                  </a:cubicBezTo>
                  <a:lnTo>
                    <a:pt x="4096" y="40243"/>
                  </a:lnTo>
                  <a:cubicBezTo>
                    <a:pt x="4096" y="40148"/>
                    <a:pt x="4656" y="39410"/>
                    <a:pt x="4656" y="38850"/>
                  </a:cubicBezTo>
                  <a:cubicBezTo>
                    <a:pt x="4656" y="38303"/>
                    <a:pt x="4787" y="36755"/>
                    <a:pt x="4715" y="36338"/>
                  </a:cubicBezTo>
                  <a:cubicBezTo>
                    <a:pt x="4632" y="35933"/>
                    <a:pt x="4572" y="35421"/>
                    <a:pt x="4620" y="35362"/>
                  </a:cubicBezTo>
                  <a:cubicBezTo>
                    <a:pt x="4668" y="35314"/>
                    <a:pt x="4287" y="34552"/>
                    <a:pt x="4096" y="34362"/>
                  </a:cubicBezTo>
                  <a:cubicBezTo>
                    <a:pt x="3894" y="34171"/>
                    <a:pt x="3644" y="33909"/>
                    <a:pt x="3644" y="33909"/>
                  </a:cubicBezTo>
                  <a:cubicBezTo>
                    <a:pt x="3730" y="33746"/>
                    <a:pt x="3896" y="33651"/>
                    <a:pt x="4067" y="33651"/>
                  </a:cubicBezTo>
                  <a:cubicBezTo>
                    <a:pt x="4133" y="33651"/>
                    <a:pt x="4200" y="33665"/>
                    <a:pt x="4263" y="33695"/>
                  </a:cubicBezTo>
                  <a:cubicBezTo>
                    <a:pt x="4618" y="33829"/>
                    <a:pt x="5383" y="34196"/>
                    <a:pt x="5953" y="34196"/>
                  </a:cubicBezTo>
                  <a:cubicBezTo>
                    <a:pt x="6090" y="34196"/>
                    <a:pt x="6216" y="34174"/>
                    <a:pt x="6323" y="34123"/>
                  </a:cubicBezTo>
                  <a:cubicBezTo>
                    <a:pt x="6858" y="33862"/>
                    <a:pt x="7299" y="33004"/>
                    <a:pt x="7430" y="32719"/>
                  </a:cubicBezTo>
                  <a:cubicBezTo>
                    <a:pt x="7573" y="32433"/>
                    <a:pt x="7966" y="31647"/>
                    <a:pt x="7966" y="31647"/>
                  </a:cubicBezTo>
                  <a:lnTo>
                    <a:pt x="8728" y="30504"/>
                  </a:lnTo>
                  <a:cubicBezTo>
                    <a:pt x="8728" y="30504"/>
                    <a:pt x="9466" y="29754"/>
                    <a:pt x="9883" y="29337"/>
                  </a:cubicBezTo>
                  <a:cubicBezTo>
                    <a:pt x="10311" y="28920"/>
                    <a:pt x="10299" y="28028"/>
                    <a:pt x="10299" y="27444"/>
                  </a:cubicBezTo>
                  <a:cubicBezTo>
                    <a:pt x="10299" y="26849"/>
                    <a:pt x="9502" y="26051"/>
                    <a:pt x="9502" y="26051"/>
                  </a:cubicBezTo>
                  <a:lnTo>
                    <a:pt x="9502" y="25753"/>
                  </a:lnTo>
                  <a:lnTo>
                    <a:pt x="11037" y="25337"/>
                  </a:lnTo>
                  <a:lnTo>
                    <a:pt x="12323" y="25337"/>
                  </a:lnTo>
                  <a:cubicBezTo>
                    <a:pt x="12323" y="25337"/>
                    <a:pt x="13966" y="24849"/>
                    <a:pt x="14240" y="24575"/>
                  </a:cubicBezTo>
                  <a:cubicBezTo>
                    <a:pt x="14514" y="24301"/>
                    <a:pt x="14955" y="23384"/>
                    <a:pt x="14955" y="23384"/>
                  </a:cubicBezTo>
                  <a:cubicBezTo>
                    <a:pt x="14955" y="23384"/>
                    <a:pt x="15502" y="23313"/>
                    <a:pt x="15740" y="23075"/>
                  </a:cubicBezTo>
                  <a:lnTo>
                    <a:pt x="16502" y="22301"/>
                  </a:lnTo>
                  <a:lnTo>
                    <a:pt x="19955" y="19776"/>
                  </a:lnTo>
                  <a:cubicBezTo>
                    <a:pt x="19955" y="19776"/>
                    <a:pt x="20789" y="16859"/>
                    <a:pt x="20789" y="16502"/>
                  </a:cubicBezTo>
                  <a:cubicBezTo>
                    <a:pt x="20777" y="16276"/>
                    <a:pt x="16336" y="11061"/>
                    <a:pt x="15062" y="957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77"/>
            <p:cNvSpPr/>
            <p:nvPr/>
          </p:nvSpPr>
          <p:spPr>
            <a:xfrm>
              <a:off x="7115662" y="3987379"/>
              <a:ext cx="157751" cy="221189"/>
            </a:xfrm>
            <a:custGeom>
              <a:rect b="b" l="l" r="r" t="t"/>
              <a:pathLst>
                <a:path extrusionOk="0" h="4442" w="3168">
                  <a:moveTo>
                    <a:pt x="3168" y="1"/>
                  </a:moveTo>
                  <a:lnTo>
                    <a:pt x="1394" y="1787"/>
                  </a:lnTo>
                  <a:lnTo>
                    <a:pt x="1" y="4442"/>
                  </a:lnTo>
                  <a:lnTo>
                    <a:pt x="2180" y="2561"/>
                  </a:lnTo>
                  <a:lnTo>
                    <a:pt x="316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77"/>
            <p:cNvSpPr/>
            <p:nvPr/>
          </p:nvSpPr>
          <p:spPr>
            <a:xfrm>
              <a:off x="7127513" y="3192348"/>
              <a:ext cx="129318" cy="32666"/>
            </a:xfrm>
            <a:custGeom>
              <a:rect b="b" l="l" r="r" t="t"/>
              <a:pathLst>
                <a:path extrusionOk="0" h="656" w="2597">
                  <a:moveTo>
                    <a:pt x="1942" y="1"/>
                  </a:moveTo>
                  <a:lnTo>
                    <a:pt x="1" y="655"/>
                  </a:lnTo>
                  <a:lnTo>
                    <a:pt x="2597" y="655"/>
                  </a:lnTo>
                  <a:lnTo>
                    <a:pt x="194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77"/>
            <p:cNvSpPr/>
            <p:nvPr/>
          </p:nvSpPr>
          <p:spPr>
            <a:xfrm>
              <a:off x="7115662" y="3365486"/>
              <a:ext cx="167261" cy="132753"/>
            </a:xfrm>
            <a:custGeom>
              <a:rect b="b" l="l" r="r" t="t"/>
              <a:pathLst>
                <a:path extrusionOk="0" h="2666" w="3359">
                  <a:moveTo>
                    <a:pt x="2942" y="0"/>
                  </a:moveTo>
                  <a:lnTo>
                    <a:pt x="2942" y="0"/>
                  </a:lnTo>
                  <a:cubicBezTo>
                    <a:pt x="2942" y="0"/>
                    <a:pt x="2977" y="1227"/>
                    <a:pt x="2311" y="1893"/>
                  </a:cubicBezTo>
                  <a:cubicBezTo>
                    <a:pt x="1644" y="2560"/>
                    <a:pt x="1" y="2560"/>
                    <a:pt x="1" y="2560"/>
                  </a:cubicBezTo>
                  <a:cubicBezTo>
                    <a:pt x="1" y="2560"/>
                    <a:pt x="567" y="2666"/>
                    <a:pt x="1195" y="2666"/>
                  </a:cubicBezTo>
                  <a:cubicBezTo>
                    <a:pt x="1509" y="2666"/>
                    <a:pt x="1838" y="2639"/>
                    <a:pt x="2120" y="2560"/>
                  </a:cubicBezTo>
                  <a:cubicBezTo>
                    <a:pt x="2965" y="2322"/>
                    <a:pt x="3358" y="1512"/>
                    <a:pt x="3358" y="1512"/>
                  </a:cubicBezTo>
                  <a:lnTo>
                    <a:pt x="294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77"/>
            <p:cNvSpPr/>
            <p:nvPr/>
          </p:nvSpPr>
          <p:spPr>
            <a:xfrm>
              <a:off x="6931867" y="3533246"/>
              <a:ext cx="341544" cy="121599"/>
            </a:xfrm>
            <a:custGeom>
              <a:rect b="b" l="l" r="r" t="t"/>
              <a:pathLst>
                <a:path extrusionOk="0" h="2442" w="6859">
                  <a:moveTo>
                    <a:pt x="6859" y="1"/>
                  </a:moveTo>
                  <a:cubicBezTo>
                    <a:pt x="6549" y="251"/>
                    <a:pt x="6192" y="453"/>
                    <a:pt x="5823" y="596"/>
                  </a:cubicBezTo>
                  <a:cubicBezTo>
                    <a:pt x="5156" y="858"/>
                    <a:pt x="608" y="1691"/>
                    <a:pt x="608" y="1691"/>
                  </a:cubicBezTo>
                  <a:lnTo>
                    <a:pt x="1" y="84"/>
                  </a:lnTo>
                  <a:lnTo>
                    <a:pt x="263" y="2441"/>
                  </a:lnTo>
                  <a:cubicBezTo>
                    <a:pt x="263" y="2441"/>
                    <a:pt x="3608" y="2179"/>
                    <a:pt x="4716" y="1739"/>
                  </a:cubicBezTo>
                  <a:cubicBezTo>
                    <a:pt x="5835" y="1286"/>
                    <a:pt x="6859" y="798"/>
                    <a:pt x="6859" y="798"/>
                  </a:cubicBezTo>
                  <a:lnTo>
                    <a:pt x="685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77"/>
            <p:cNvSpPr/>
            <p:nvPr/>
          </p:nvSpPr>
          <p:spPr>
            <a:xfrm>
              <a:off x="7100275" y="3509145"/>
              <a:ext cx="62493" cy="54526"/>
            </a:xfrm>
            <a:custGeom>
              <a:rect b="b" l="l" r="r" t="t"/>
              <a:pathLst>
                <a:path extrusionOk="0" h="1095" w="1255">
                  <a:moveTo>
                    <a:pt x="646" y="1"/>
                  </a:moveTo>
                  <a:cubicBezTo>
                    <a:pt x="597" y="1"/>
                    <a:pt x="548" y="7"/>
                    <a:pt x="500" y="20"/>
                  </a:cubicBezTo>
                  <a:cubicBezTo>
                    <a:pt x="667" y="20"/>
                    <a:pt x="822" y="115"/>
                    <a:pt x="905" y="270"/>
                  </a:cubicBezTo>
                  <a:cubicBezTo>
                    <a:pt x="977" y="544"/>
                    <a:pt x="834" y="818"/>
                    <a:pt x="560" y="901"/>
                  </a:cubicBezTo>
                  <a:cubicBezTo>
                    <a:pt x="498" y="927"/>
                    <a:pt x="435" y="939"/>
                    <a:pt x="373" y="939"/>
                  </a:cubicBezTo>
                  <a:cubicBezTo>
                    <a:pt x="229" y="939"/>
                    <a:pt x="92" y="875"/>
                    <a:pt x="0" y="758"/>
                  </a:cubicBezTo>
                  <a:lnTo>
                    <a:pt x="0" y="770"/>
                  </a:lnTo>
                  <a:cubicBezTo>
                    <a:pt x="124" y="996"/>
                    <a:pt x="327" y="1094"/>
                    <a:pt x="530" y="1094"/>
                  </a:cubicBezTo>
                  <a:cubicBezTo>
                    <a:pt x="893" y="1094"/>
                    <a:pt x="1254" y="781"/>
                    <a:pt x="1155" y="330"/>
                  </a:cubicBezTo>
                  <a:cubicBezTo>
                    <a:pt x="1068" y="126"/>
                    <a:pt x="861" y="1"/>
                    <a:pt x="64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77"/>
            <p:cNvSpPr/>
            <p:nvPr/>
          </p:nvSpPr>
          <p:spPr>
            <a:xfrm>
              <a:off x="7160129" y="3642945"/>
              <a:ext cx="96702" cy="266851"/>
            </a:xfrm>
            <a:custGeom>
              <a:rect b="b" l="l" r="r" t="t"/>
              <a:pathLst>
                <a:path extrusionOk="0" h="5359" w="1942">
                  <a:moveTo>
                    <a:pt x="1" y="0"/>
                  </a:moveTo>
                  <a:lnTo>
                    <a:pt x="1" y="5358"/>
                  </a:lnTo>
                  <a:lnTo>
                    <a:pt x="1668" y="4834"/>
                  </a:lnTo>
                  <a:lnTo>
                    <a:pt x="1942" y="4548"/>
                  </a:lnTo>
                  <a:lnTo>
                    <a:pt x="1822" y="4429"/>
                  </a:lnTo>
                  <a:lnTo>
                    <a:pt x="156" y="5025"/>
                  </a:lnTo>
                  <a:lnTo>
                    <a:pt x="156" y="4537"/>
                  </a:lnTo>
                  <a:cubicBezTo>
                    <a:pt x="156" y="4048"/>
                    <a:pt x="1" y="0"/>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77"/>
            <p:cNvSpPr/>
            <p:nvPr/>
          </p:nvSpPr>
          <p:spPr>
            <a:xfrm>
              <a:off x="7106798" y="3672573"/>
              <a:ext cx="33213" cy="267449"/>
            </a:xfrm>
            <a:custGeom>
              <a:rect b="b" l="l" r="r" t="t"/>
              <a:pathLst>
                <a:path extrusionOk="0" h="5371" w="667">
                  <a:moveTo>
                    <a:pt x="488" y="1"/>
                  </a:moveTo>
                  <a:cubicBezTo>
                    <a:pt x="488" y="1"/>
                    <a:pt x="334" y="3001"/>
                    <a:pt x="334" y="3787"/>
                  </a:cubicBezTo>
                  <a:cubicBezTo>
                    <a:pt x="322" y="4334"/>
                    <a:pt x="203" y="4858"/>
                    <a:pt x="0" y="5370"/>
                  </a:cubicBezTo>
                  <a:lnTo>
                    <a:pt x="667" y="5156"/>
                  </a:lnTo>
                  <a:lnTo>
                    <a:pt x="48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77"/>
            <p:cNvSpPr/>
            <p:nvPr/>
          </p:nvSpPr>
          <p:spPr>
            <a:xfrm>
              <a:off x="6952632" y="3720576"/>
              <a:ext cx="102627" cy="267449"/>
            </a:xfrm>
            <a:custGeom>
              <a:rect b="b" l="l" r="r" t="t"/>
              <a:pathLst>
                <a:path extrusionOk="0" h="5371" w="2061">
                  <a:moveTo>
                    <a:pt x="1" y="1"/>
                  </a:moveTo>
                  <a:lnTo>
                    <a:pt x="1" y="5371"/>
                  </a:lnTo>
                  <a:lnTo>
                    <a:pt x="2060" y="4406"/>
                  </a:lnTo>
                  <a:lnTo>
                    <a:pt x="2060" y="4406"/>
                  </a:lnTo>
                  <a:cubicBezTo>
                    <a:pt x="2060" y="4406"/>
                    <a:pt x="1611" y="4535"/>
                    <a:pt x="1185" y="4535"/>
                  </a:cubicBezTo>
                  <a:cubicBezTo>
                    <a:pt x="803" y="4535"/>
                    <a:pt x="441" y="4431"/>
                    <a:pt x="441" y="4037"/>
                  </a:cubicBezTo>
                  <a:cubicBezTo>
                    <a:pt x="441" y="3192"/>
                    <a:pt x="1" y="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77"/>
            <p:cNvSpPr/>
            <p:nvPr/>
          </p:nvSpPr>
          <p:spPr>
            <a:xfrm>
              <a:off x="7634430" y="2027338"/>
              <a:ext cx="39189" cy="370624"/>
            </a:xfrm>
            <a:custGeom>
              <a:rect b="b" l="l" r="r" t="t"/>
              <a:pathLst>
                <a:path extrusionOk="0" h="7443" w="787">
                  <a:moveTo>
                    <a:pt x="1" y="1"/>
                  </a:moveTo>
                  <a:lnTo>
                    <a:pt x="1" y="1"/>
                  </a:lnTo>
                  <a:cubicBezTo>
                    <a:pt x="1" y="1"/>
                    <a:pt x="7" y="47"/>
                    <a:pt x="25" y="129"/>
                  </a:cubicBezTo>
                  <a:lnTo>
                    <a:pt x="25" y="129"/>
                  </a:lnTo>
                  <a:cubicBezTo>
                    <a:pt x="25" y="114"/>
                    <a:pt x="25" y="99"/>
                    <a:pt x="25" y="84"/>
                  </a:cubicBezTo>
                  <a:lnTo>
                    <a:pt x="1" y="1"/>
                  </a:lnTo>
                  <a:close/>
                  <a:moveTo>
                    <a:pt x="25" y="129"/>
                  </a:moveTo>
                  <a:lnTo>
                    <a:pt x="25" y="129"/>
                  </a:lnTo>
                  <a:cubicBezTo>
                    <a:pt x="51" y="1388"/>
                    <a:pt x="146" y="2647"/>
                    <a:pt x="310" y="3906"/>
                  </a:cubicBezTo>
                  <a:cubicBezTo>
                    <a:pt x="560" y="5692"/>
                    <a:pt x="48" y="7442"/>
                    <a:pt x="48" y="7442"/>
                  </a:cubicBezTo>
                  <a:lnTo>
                    <a:pt x="608" y="7442"/>
                  </a:lnTo>
                  <a:cubicBezTo>
                    <a:pt x="608" y="7442"/>
                    <a:pt x="787" y="5609"/>
                    <a:pt x="787" y="4870"/>
                  </a:cubicBezTo>
                  <a:cubicBezTo>
                    <a:pt x="787" y="4227"/>
                    <a:pt x="203" y="1096"/>
                    <a:pt x="48" y="227"/>
                  </a:cubicBezTo>
                  <a:cubicBezTo>
                    <a:pt x="39" y="190"/>
                    <a:pt x="32" y="158"/>
                    <a:pt x="25" y="129"/>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77"/>
            <p:cNvSpPr/>
            <p:nvPr/>
          </p:nvSpPr>
          <p:spPr>
            <a:xfrm>
              <a:off x="7121588" y="1432086"/>
              <a:ext cx="269839" cy="291749"/>
            </a:xfrm>
            <a:custGeom>
              <a:rect b="b" l="l" r="r" t="t"/>
              <a:pathLst>
                <a:path extrusionOk="0" h="5859" w="5419">
                  <a:moveTo>
                    <a:pt x="4549" y="1"/>
                  </a:moveTo>
                  <a:cubicBezTo>
                    <a:pt x="4549" y="1"/>
                    <a:pt x="1954" y="501"/>
                    <a:pt x="1263" y="1180"/>
                  </a:cubicBezTo>
                  <a:cubicBezTo>
                    <a:pt x="572" y="1870"/>
                    <a:pt x="1" y="5859"/>
                    <a:pt x="1" y="5859"/>
                  </a:cubicBezTo>
                  <a:cubicBezTo>
                    <a:pt x="1" y="5859"/>
                    <a:pt x="1453" y="2025"/>
                    <a:pt x="1787" y="1668"/>
                  </a:cubicBezTo>
                  <a:cubicBezTo>
                    <a:pt x="2477" y="953"/>
                    <a:pt x="5418" y="334"/>
                    <a:pt x="5418" y="334"/>
                  </a:cubicBezTo>
                  <a:lnTo>
                    <a:pt x="454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77"/>
            <p:cNvSpPr/>
            <p:nvPr/>
          </p:nvSpPr>
          <p:spPr>
            <a:xfrm>
              <a:off x="7345119" y="1599896"/>
              <a:ext cx="174930" cy="65829"/>
            </a:xfrm>
            <a:custGeom>
              <a:rect b="b" l="l" r="r" t="t"/>
              <a:pathLst>
                <a:path extrusionOk="0" h="1322" w="3513">
                  <a:moveTo>
                    <a:pt x="2025" y="0"/>
                  </a:moveTo>
                  <a:cubicBezTo>
                    <a:pt x="1798" y="0"/>
                    <a:pt x="203" y="572"/>
                    <a:pt x="203" y="572"/>
                  </a:cubicBezTo>
                  <a:lnTo>
                    <a:pt x="1" y="774"/>
                  </a:lnTo>
                  <a:lnTo>
                    <a:pt x="1822" y="310"/>
                  </a:lnTo>
                  <a:lnTo>
                    <a:pt x="2977" y="631"/>
                  </a:lnTo>
                  <a:lnTo>
                    <a:pt x="3513" y="1322"/>
                  </a:lnTo>
                  <a:lnTo>
                    <a:pt x="3191" y="369"/>
                  </a:lnTo>
                  <a:cubicBezTo>
                    <a:pt x="3191" y="369"/>
                    <a:pt x="2263" y="0"/>
                    <a:pt x="202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77"/>
            <p:cNvSpPr/>
            <p:nvPr/>
          </p:nvSpPr>
          <p:spPr>
            <a:xfrm>
              <a:off x="7212315" y="2680702"/>
              <a:ext cx="187976" cy="114230"/>
            </a:xfrm>
            <a:custGeom>
              <a:rect b="b" l="l" r="r" t="t"/>
              <a:pathLst>
                <a:path extrusionOk="0" h="2294" w="3775">
                  <a:moveTo>
                    <a:pt x="3775" y="0"/>
                  </a:moveTo>
                  <a:lnTo>
                    <a:pt x="3775" y="0"/>
                  </a:lnTo>
                  <a:cubicBezTo>
                    <a:pt x="3489" y="489"/>
                    <a:pt x="3168" y="953"/>
                    <a:pt x="2834" y="1393"/>
                  </a:cubicBezTo>
                  <a:cubicBezTo>
                    <a:pt x="2715" y="1550"/>
                    <a:pt x="2508" y="1611"/>
                    <a:pt x="2259" y="1611"/>
                  </a:cubicBezTo>
                  <a:cubicBezTo>
                    <a:pt x="1389" y="1611"/>
                    <a:pt x="1" y="870"/>
                    <a:pt x="1" y="870"/>
                  </a:cubicBezTo>
                  <a:lnTo>
                    <a:pt x="1" y="870"/>
                  </a:lnTo>
                  <a:cubicBezTo>
                    <a:pt x="1" y="870"/>
                    <a:pt x="1741" y="2294"/>
                    <a:pt x="2672" y="2294"/>
                  </a:cubicBezTo>
                  <a:cubicBezTo>
                    <a:pt x="2762" y="2294"/>
                    <a:pt x="2845" y="2280"/>
                    <a:pt x="2918" y="2251"/>
                  </a:cubicBezTo>
                  <a:cubicBezTo>
                    <a:pt x="3739" y="1929"/>
                    <a:pt x="3775" y="1"/>
                    <a:pt x="37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6" name="Google Shape;2706;p77"/>
          <p:cNvGrpSpPr/>
          <p:nvPr/>
        </p:nvGrpSpPr>
        <p:grpSpPr>
          <a:xfrm>
            <a:off x="3949893" y="2981486"/>
            <a:ext cx="346056" cy="345674"/>
            <a:chOff x="3303268" y="3817349"/>
            <a:chExt cx="346056" cy="345674"/>
          </a:xfrm>
        </p:grpSpPr>
        <p:sp>
          <p:nvSpPr>
            <p:cNvPr id="2707" name="Google Shape;2707;p77"/>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77"/>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77"/>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77"/>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1" name="Google Shape;2711;p77"/>
          <p:cNvGrpSpPr/>
          <p:nvPr/>
        </p:nvGrpSpPr>
        <p:grpSpPr>
          <a:xfrm>
            <a:off x="4398983" y="2981486"/>
            <a:ext cx="346056" cy="345674"/>
            <a:chOff x="3752358" y="3817349"/>
            <a:chExt cx="346056" cy="345674"/>
          </a:xfrm>
        </p:grpSpPr>
        <p:sp>
          <p:nvSpPr>
            <p:cNvPr id="2712" name="Google Shape;2712;p77"/>
            <p:cNvSpPr/>
            <p:nvPr/>
          </p:nvSpPr>
          <p:spPr>
            <a:xfrm>
              <a:off x="3752358" y="3817349"/>
              <a:ext cx="346056" cy="345674"/>
            </a:xfrm>
            <a:custGeom>
              <a:rect b="b" l="l" r="r" t="t"/>
              <a:pathLst>
                <a:path extrusionOk="0" h="10860" w="10872">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77"/>
            <p:cNvSpPr/>
            <p:nvPr/>
          </p:nvSpPr>
          <p:spPr>
            <a:xfrm>
              <a:off x="3831933" y="3955682"/>
              <a:ext cx="47809" cy="120540"/>
            </a:xfrm>
            <a:custGeom>
              <a:rect b="b" l="l" r="r" t="t"/>
              <a:pathLst>
                <a:path extrusionOk="0" h="3787" w="1502">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77"/>
            <p:cNvSpPr/>
            <p:nvPr/>
          </p:nvSpPr>
          <p:spPr>
            <a:xfrm>
              <a:off x="3824739" y="3890112"/>
              <a:ext cx="55002" cy="55002"/>
            </a:xfrm>
            <a:custGeom>
              <a:rect b="b" l="l" r="r" t="t"/>
              <a:pathLst>
                <a:path extrusionOk="0" h="1728" w="1728">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77"/>
            <p:cNvSpPr/>
            <p:nvPr/>
          </p:nvSpPr>
          <p:spPr>
            <a:xfrm>
              <a:off x="3904696" y="3955682"/>
              <a:ext cx="128148" cy="120540"/>
            </a:xfrm>
            <a:custGeom>
              <a:rect b="b" l="l" r="r" t="t"/>
              <a:pathLst>
                <a:path extrusionOk="0" h="3787" w="4026">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6" name="Google Shape;2716;p77"/>
          <p:cNvGrpSpPr/>
          <p:nvPr/>
        </p:nvGrpSpPr>
        <p:grpSpPr>
          <a:xfrm>
            <a:off x="4848072" y="2981486"/>
            <a:ext cx="346024" cy="345674"/>
            <a:chOff x="4201447" y="3817349"/>
            <a:chExt cx="346024" cy="345674"/>
          </a:xfrm>
        </p:grpSpPr>
        <p:sp>
          <p:nvSpPr>
            <p:cNvPr id="2717" name="Google Shape;2717;p77"/>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77"/>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9" name="Google Shape;2719;p77"/>
          <p:cNvGrpSpPr/>
          <p:nvPr/>
        </p:nvGrpSpPr>
        <p:grpSpPr>
          <a:xfrm>
            <a:off x="3457684" y="4826864"/>
            <a:ext cx="270464" cy="117823"/>
            <a:chOff x="2903262" y="4795769"/>
            <a:chExt cx="373776" cy="162828"/>
          </a:xfrm>
        </p:grpSpPr>
        <p:sp>
          <p:nvSpPr>
            <p:cNvPr id="2720" name="Google Shape;2720;p77"/>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77"/>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77"/>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23" name="Google Shape;2723;p77"/>
          <p:cNvSpPr txBox="1"/>
          <p:nvPr>
            <p:ph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2724" name="Google Shape;2724;p77"/>
          <p:cNvSpPr txBox="1"/>
          <p:nvPr>
            <p:ph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2725" name="Google Shape;2725;p77"/>
          <p:cNvGrpSpPr/>
          <p:nvPr/>
        </p:nvGrpSpPr>
        <p:grpSpPr>
          <a:xfrm flipH="1">
            <a:off x="5082261" y="4826864"/>
            <a:ext cx="270464" cy="117823"/>
            <a:chOff x="2903262" y="4795769"/>
            <a:chExt cx="373776" cy="162828"/>
          </a:xfrm>
        </p:grpSpPr>
        <p:sp>
          <p:nvSpPr>
            <p:cNvPr id="2726" name="Google Shape;2726;p77"/>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77"/>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77"/>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729" name="Google Shape;2729;p77" title="IMG-cee9dad8d5b632b8cad89d351a25a7c0-V.jpg"/>
          <p:cNvPicPr preferRelativeResize="0"/>
          <p:nvPr/>
        </p:nvPicPr>
        <p:blipFill>
          <a:blip r:embed="rId3">
            <a:alphaModFix/>
          </a:blip>
          <a:stretch>
            <a:fillRect/>
          </a:stretch>
        </p:blipFill>
        <p:spPr>
          <a:xfrm>
            <a:off x="2516475" y="1537798"/>
            <a:ext cx="4410900" cy="3056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689"/>
                                        </p:tgtEl>
                                        <p:attrNameLst>
                                          <p:attrName>style.visibility</p:attrName>
                                        </p:attrNameLst>
                                      </p:cBhvr>
                                      <p:to>
                                        <p:strVal val="visible"/>
                                      </p:to>
                                    </p:set>
                                    <p:animEffect filter="fade" transition="in">
                                      <p:cBhvr>
                                        <p:cTn dur="1000"/>
                                        <p:tgtEl>
                                          <p:spTgt spid="26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p51"/>
          <p:cNvSpPr txBox="1"/>
          <p:nvPr>
            <p:ph idx="3" type="subTitle"/>
          </p:nvPr>
        </p:nvSpPr>
        <p:spPr>
          <a:xfrm>
            <a:off x="523000" y="972450"/>
            <a:ext cx="2601600" cy="13710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n" sz="1300">
                <a:solidFill>
                  <a:srgbClr val="000000"/>
                </a:solidFill>
                <a:latin typeface="Arial"/>
                <a:ea typeface="Arial"/>
                <a:cs typeface="Arial"/>
                <a:sym typeface="Arial"/>
              </a:rPr>
              <a:t>🧠 Ναζιστική ιδεολογία</a:t>
            </a:r>
            <a:endParaRPr b="1" sz="13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Οι Εβραίοι παρουσιάζονταν ως </a:t>
            </a:r>
            <a:r>
              <a:rPr b="1" lang="en" sz="1100">
                <a:solidFill>
                  <a:srgbClr val="000000"/>
                </a:solidFill>
                <a:latin typeface="Arial"/>
                <a:ea typeface="Arial"/>
                <a:cs typeface="Arial"/>
                <a:sym typeface="Arial"/>
              </a:rPr>
              <a:t>"Untermenschen" (υπάνθρωποι)</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Αυτή η </a:t>
            </a:r>
            <a:r>
              <a:rPr b="1" lang="en" sz="1100">
                <a:solidFill>
                  <a:srgbClr val="000000"/>
                </a:solidFill>
                <a:latin typeface="Arial"/>
                <a:ea typeface="Arial"/>
                <a:cs typeface="Arial"/>
                <a:sym typeface="Arial"/>
              </a:rPr>
              <a:t>ρητορική απανθρωποποίησης (dehumanization)</a:t>
            </a:r>
            <a:r>
              <a:rPr lang="en" sz="1100">
                <a:solidFill>
                  <a:srgbClr val="000000"/>
                </a:solidFill>
                <a:latin typeface="Arial"/>
                <a:ea typeface="Arial"/>
                <a:cs typeface="Arial"/>
                <a:sym typeface="Arial"/>
              </a:rPr>
              <a:t> νομιμοποιούσε ηθικά τις μαζικές δολοφονίες.</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Η κοινωνία οδηγήθηκε είτε σε </a:t>
            </a:r>
            <a:r>
              <a:rPr b="1" lang="en" sz="1100">
                <a:solidFill>
                  <a:srgbClr val="000000"/>
                </a:solidFill>
                <a:latin typeface="Arial"/>
                <a:ea typeface="Arial"/>
                <a:cs typeface="Arial"/>
                <a:sym typeface="Arial"/>
              </a:rPr>
              <a:t>συμμετοχή</a:t>
            </a:r>
            <a:r>
              <a:rPr lang="en" sz="1100">
                <a:solidFill>
                  <a:srgbClr val="000000"/>
                </a:solidFill>
                <a:latin typeface="Arial"/>
                <a:ea typeface="Arial"/>
                <a:cs typeface="Arial"/>
                <a:sym typeface="Arial"/>
              </a:rPr>
              <a:t> είτε σε </a:t>
            </a:r>
            <a:r>
              <a:rPr b="1" lang="en" sz="1100">
                <a:solidFill>
                  <a:srgbClr val="000000"/>
                </a:solidFill>
                <a:latin typeface="Arial"/>
                <a:ea typeface="Arial"/>
                <a:cs typeface="Arial"/>
                <a:sym typeface="Arial"/>
              </a:rPr>
              <a:t>σιωπηρή αποδοχή</a:t>
            </a:r>
            <a:r>
              <a:rPr lang="en" sz="1100">
                <a:solidFill>
                  <a:srgbClr val="000000"/>
                </a:solidFill>
                <a:latin typeface="Arial"/>
                <a:ea typeface="Arial"/>
                <a:cs typeface="Arial"/>
                <a:sym typeface="Arial"/>
              </a:rPr>
              <a:t> των εγκλημάτων.</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0" lvl="0" marL="0" rtl="0" algn="l">
              <a:spcBef>
                <a:spcPts val="1200"/>
              </a:spcBef>
              <a:spcAft>
                <a:spcPts val="0"/>
              </a:spcAft>
              <a:buNone/>
            </a:pPr>
            <a:r>
              <a:t/>
            </a:r>
            <a:endParaRPr/>
          </a:p>
        </p:txBody>
      </p:sp>
      <p:sp>
        <p:nvSpPr>
          <p:cNvPr id="1428" name="Google Shape;1428;p51"/>
          <p:cNvSpPr txBox="1"/>
          <p:nvPr>
            <p:ph idx="5" type="subTitle"/>
          </p:nvPr>
        </p:nvSpPr>
        <p:spPr>
          <a:xfrm>
            <a:off x="4822851" y="657400"/>
            <a:ext cx="828000" cy="80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latin typeface="Assistant"/>
                <a:ea typeface="Assistant"/>
                <a:cs typeface="Assistant"/>
                <a:sym typeface="Assistant"/>
              </a:rPr>
              <a:t>-05</a:t>
            </a:r>
            <a:endParaRPr b="1" sz="2300">
              <a:latin typeface="Assistant"/>
              <a:ea typeface="Assistant"/>
              <a:cs typeface="Assistant"/>
              <a:sym typeface="Assistant"/>
            </a:endParaRPr>
          </a:p>
        </p:txBody>
      </p:sp>
      <p:sp>
        <p:nvSpPr>
          <p:cNvPr id="1429" name="Google Shape;1429;p51"/>
          <p:cNvSpPr txBox="1"/>
          <p:nvPr>
            <p:ph idx="6" type="title"/>
          </p:nvPr>
        </p:nvSpPr>
        <p:spPr>
          <a:xfrm>
            <a:off x="252784" y="657388"/>
            <a:ext cx="1810500" cy="531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2"/>
                </a:solidFill>
              </a:rPr>
              <a:t>-04</a:t>
            </a:r>
            <a:endParaRPr>
              <a:solidFill>
                <a:schemeClr val="dk2"/>
              </a:solidFill>
            </a:endParaRPr>
          </a:p>
        </p:txBody>
      </p:sp>
      <p:sp>
        <p:nvSpPr>
          <p:cNvPr id="1430" name="Google Shape;1430;p51"/>
          <p:cNvSpPr txBox="1"/>
          <p:nvPr>
            <p:ph idx="7" type="subTitle"/>
          </p:nvPr>
        </p:nvSpPr>
        <p:spPr>
          <a:xfrm>
            <a:off x="4024700" y="1043200"/>
            <a:ext cx="4200600" cy="36591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n" sz="1300">
                <a:solidFill>
                  <a:srgbClr val="000000"/>
                </a:solidFill>
                <a:latin typeface="Arial"/>
                <a:ea typeface="Arial"/>
                <a:cs typeface="Arial"/>
                <a:sym typeface="Arial"/>
              </a:rPr>
              <a:t>🎥 Μεταπολεμικές συνέπειες</a:t>
            </a:r>
            <a:endParaRPr b="1" sz="13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Μετά το 1945, η </a:t>
            </a:r>
            <a:r>
              <a:rPr b="1" lang="en" sz="1100">
                <a:solidFill>
                  <a:srgbClr val="000000"/>
                </a:solidFill>
                <a:latin typeface="Arial"/>
                <a:ea typeface="Arial"/>
                <a:cs typeface="Arial"/>
                <a:sym typeface="Arial"/>
              </a:rPr>
              <a:t>αποκάλυψη της φρίκης των στρατοπέδων</a:t>
            </a:r>
            <a:r>
              <a:rPr lang="en" sz="1100">
                <a:solidFill>
                  <a:srgbClr val="000000"/>
                </a:solidFill>
                <a:latin typeface="Arial"/>
                <a:ea typeface="Arial"/>
                <a:cs typeface="Arial"/>
                <a:sym typeface="Arial"/>
              </a:rPr>
              <a:t> προκάλεσε παγκόσμιο σοκ.</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Οι φρικαλεότητες επηρέασαν:</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Τη </a:t>
            </a:r>
            <a:r>
              <a:rPr b="1" lang="en" sz="1100">
                <a:solidFill>
                  <a:srgbClr val="000000"/>
                </a:solidFill>
                <a:latin typeface="Arial"/>
                <a:ea typeface="Arial"/>
                <a:cs typeface="Arial"/>
                <a:sym typeface="Arial"/>
              </a:rPr>
              <a:t>διεθνή δικαιοσύνη</a:t>
            </a:r>
            <a:r>
              <a:rPr lang="en" sz="1100">
                <a:solidFill>
                  <a:srgbClr val="000000"/>
                </a:solidFill>
                <a:latin typeface="Arial"/>
                <a:ea typeface="Arial"/>
                <a:cs typeface="Arial"/>
                <a:sym typeface="Arial"/>
              </a:rPr>
              <a:t> (π.χ. Δίκες της Νυρεμβέργης)</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1" marL="9144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Την </a:t>
            </a:r>
            <a:r>
              <a:rPr b="1" lang="en" sz="1100">
                <a:solidFill>
                  <a:srgbClr val="000000"/>
                </a:solidFill>
                <a:latin typeface="Arial"/>
                <a:ea typeface="Arial"/>
                <a:cs typeface="Arial"/>
                <a:sym typeface="Arial"/>
              </a:rPr>
              <a:t>τέχνη και τον κινηματογράφο</a:t>
            </a:r>
            <a:r>
              <a:rPr lang="en" sz="1100">
                <a:solidFill>
                  <a:srgbClr val="000000"/>
                </a:solidFill>
                <a:latin typeface="Arial"/>
                <a:ea typeface="Arial"/>
                <a:cs typeface="Arial"/>
                <a:sym typeface="Arial"/>
              </a:rPr>
              <a:t>, που ανέλαβαν ρόλο </a:t>
            </a:r>
            <a:r>
              <a:rPr b="1" lang="en" sz="1100">
                <a:solidFill>
                  <a:srgbClr val="000000"/>
                </a:solidFill>
                <a:latin typeface="Arial"/>
                <a:ea typeface="Arial"/>
                <a:cs typeface="Arial"/>
                <a:sym typeface="Arial"/>
              </a:rPr>
              <a:t>ιστορικής μνήμης</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indent="0" lvl="0" marL="0" rtl="0" algn="l">
              <a:spcBef>
                <a:spcPts val="1200"/>
              </a:spcBef>
              <a:spcAft>
                <a:spcPts val="0"/>
              </a:spcAft>
              <a:buNone/>
            </a:pPr>
            <a:r>
              <a:t/>
            </a:r>
            <a:endParaRPr/>
          </a:p>
        </p:txBody>
      </p:sp>
      <p:grpSp>
        <p:nvGrpSpPr>
          <p:cNvPr id="1431" name="Google Shape;1431;p51"/>
          <p:cNvGrpSpPr/>
          <p:nvPr/>
        </p:nvGrpSpPr>
        <p:grpSpPr>
          <a:xfrm>
            <a:off x="3929224" y="3694589"/>
            <a:ext cx="395559" cy="531700"/>
            <a:chOff x="4297650" y="2143725"/>
            <a:chExt cx="1027425" cy="1384275"/>
          </a:xfrm>
        </p:grpSpPr>
        <p:sp>
          <p:nvSpPr>
            <p:cNvPr id="1432" name="Google Shape;1432;p51"/>
            <p:cNvSpPr/>
            <p:nvPr/>
          </p:nvSpPr>
          <p:spPr>
            <a:xfrm>
              <a:off x="4297650" y="2143725"/>
              <a:ext cx="1027425" cy="1384275"/>
            </a:xfrm>
            <a:custGeom>
              <a:rect b="b" l="l" r="r" t="t"/>
              <a:pathLst>
                <a:path extrusionOk="0" h="55371" w="41097">
                  <a:moveTo>
                    <a:pt x="29200" y="2163"/>
                  </a:moveTo>
                  <a:lnTo>
                    <a:pt x="29417" y="2190"/>
                  </a:lnTo>
                  <a:lnTo>
                    <a:pt x="29606" y="2244"/>
                  </a:lnTo>
                  <a:lnTo>
                    <a:pt x="29795" y="2352"/>
                  </a:lnTo>
                  <a:lnTo>
                    <a:pt x="29957" y="2461"/>
                  </a:lnTo>
                  <a:lnTo>
                    <a:pt x="30093" y="2623"/>
                  </a:lnTo>
                  <a:lnTo>
                    <a:pt x="30201" y="2812"/>
                  </a:lnTo>
                  <a:lnTo>
                    <a:pt x="30255" y="3028"/>
                  </a:lnTo>
                  <a:lnTo>
                    <a:pt x="30282" y="3245"/>
                  </a:lnTo>
                  <a:lnTo>
                    <a:pt x="30282" y="5408"/>
                  </a:lnTo>
                  <a:lnTo>
                    <a:pt x="10816" y="5408"/>
                  </a:lnTo>
                  <a:lnTo>
                    <a:pt x="10816" y="3245"/>
                  </a:lnTo>
                  <a:lnTo>
                    <a:pt x="10843" y="3028"/>
                  </a:lnTo>
                  <a:lnTo>
                    <a:pt x="10897" y="2812"/>
                  </a:lnTo>
                  <a:lnTo>
                    <a:pt x="11005" y="2623"/>
                  </a:lnTo>
                  <a:lnTo>
                    <a:pt x="11140" y="2461"/>
                  </a:lnTo>
                  <a:lnTo>
                    <a:pt x="11302" y="2352"/>
                  </a:lnTo>
                  <a:lnTo>
                    <a:pt x="11464" y="2244"/>
                  </a:lnTo>
                  <a:lnTo>
                    <a:pt x="11681" y="2190"/>
                  </a:lnTo>
                  <a:lnTo>
                    <a:pt x="11897" y="2163"/>
                  </a:lnTo>
                  <a:close/>
                  <a:moveTo>
                    <a:pt x="25956" y="7570"/>
                  </a:moveTo>
                  <a:lnTo>
                    <a:pt x="25956" y="14384"/>
                  </a:lnTo>
                  <a:lnTo>
                    <a:pt x="15141" y="14384"/>
                  </a:lnTo>
                  <a:lnTo>
                    <a:pt x="15141" y="7570"/>
                  </a:lnTo>
                  <a:close/>
                  <a:moveTo>
                    <a:pt x="25956" y="16546"/>
                  </a:moveTo>
                  <a:lnTo>
                    <a:pt x="25956" y="18709"/>
                  </a:lnTo>
                  <a:lnTo>
                    <a:pt x="15141" y="18709"/>
                  </a:lnTo>
                  <a:lnTo>
                    <a:pt x="15141" y="16546"/>
                  </a:lnTo>
                  <a:close/>
                  <a:moveTo>
                    <a:pt x="35689" y="4326"/>
                  </a:moveTo>
                  <a:lnTo>
                    <a:pt x="35906" y="4353"/>
                  </a:lnTo>
                  <a:lnTo>
                    <a:pt x="36095" y="4407"/>
                  </a:lnTo>
                  <a:lnTo>
                    <a:pt x="36284" y="4515"/>
                  </a:lnTo>
                  <a:lnTo>
                    <a:pt x="36446" y="4623"/>
                  </a:lnTo>
                  <a:lnTo>
                    <a:pt x="36581" y="4786"/>
                  </a:lnTo>
                  <a:lnTo>
                    <a:pt x="36690" y="4975"/>
                  </a:lnTo>
                  <a:lnTo>
                    <a:pt x="36744" y="5191"/>
                  </a:lnTo>
                  <a:lnTo>
                    <a:pt x="36771" y="5408"/>
                  </a:lnTo>
                  <a:lnTo>
                    <a:pt x="36771" y="17628"/>
                  </a:lnTo>
                  <a:lnTo>
                    <a:pt x="36744" y="17844"/>
                  </a:lnTo>
                  <a:lnTo>
                    <a:pt x="36690" y="18033"/>
                  </a:lnTo>
                  <a:lnTo>
                    <a:pt x="36581" y="18223"/>
                  </a:lnTo>
                  <a:lnTo>
                    <a:pt x="36446" y="18385"/>
                  </a:lnTo>
                  <a:lnTo>
                    <a:pt x="36284" y="18520"/>
                  </a:lnTo>
                  <a:lnTo>
                    <a:pt x="36095" y="18628"/>
                  </a:lnTo>
                  <a:lnTo>
                    <a:pt x="35906" y="18682"/>
                  </a:lnTo>
                  <a:lnTo>
                    <a:pt x="35689" y="18709"/>
                  </a:lnTo>
                  <a:lnTo>
                    <a:pt x="32445" y="18709"/>
                  </a:lnTo>
                  <a:lnTo>
                    <a:pt x="32445" y="6489"/>
                  </a:lnTo>
                  <a:lnTo>
                    <a:pt x="32445" y="4326"/>
                  </a:lnTo>
                  <a:close/>
                  <a:moveTo>
                    <a:pt x="8653" y="20872"/>
                  </a:moveTo>
                  <a:lnTo>
                    <a:pt x="8653" y="23035"/>
                  </a:lnTo>
                  <a:lnTo>
                    <a:pt x="6490" y="23035"/>
                  </a:lnTo>
                  <a:lnTo>
                    <a:pt x="6490" y="20872"/>
                  </a:lnTo>
                  <a:close/>
                  <a:moveTo>
                    <a:pt x="25956" y="20872"/>
                  </a:moveTo>
                  <a:lnTo>
                    <a:pt x="25956" y="23035"/>
                  </a:lnTo>
                  <a:lnTo>
                    <a:pt x="15141" y="23035"/>
                  </a:lnTo>
                  <a:lnTo>
                    <a:pt x="15141" y="20872"/>
                  </a:lnTo>
                  <a:close/>
                  <a:moveTo>
                    <a:pt x="34608" y="20872"/>
                  </a:moveTo>
                  <a:lnTo>
                    <a:pt x="34608" y="23035"/>
                  </a:lnTo>
                  <a:lnTo>
                    <a:pt x="32445" y="23035"/>
                  </a:lnTo>
                  <a:lnTo>
                    <a:pt x="32445" y="20872"/>
                  </a:lnTo>
                  <a:close/>
                  <a:moveTo>
                    <a:pt x="25956" y="25198"/>
                  </a:moveTo>
                  <a:lnTo>
                    <a:pt x="25956" y="27361"/>
                  </a:lnTo>
                  <a:lnTo>
                    <a:pt x="15141" y="27361"/>
                  </a:lnTo>
                  <a:lnTo>
                    <a:pt x="15141" y="25198"/>
                  </a:lnTo>
                  <a:close/>
                  <a:moveTo>
                    <a:pt x="8653" y="25198"/>
                  </a:moveTo>
                  <a:lnTo>
                    <a:pt x="8653" y="38121"/>
                  </a:lnTo>
                  <a:lnTo>
                    <a:pt x="4327" y="38121"/>
                  </a:lnTo>
                  <a:lnTo>
                    <a:pt x="4327" y="26279"/>
                  </a:lnTo>
                  <a:lnTo>
                    <a:pt x="4354" y="26063"/>
                  </a:lnTo>
                  <a:lnTo>
                    <a:pt x="4408" y="25847"/>
                  </a:lnTo>
                  <a:lnTo>
                    <a:pt x="4516" y="25658"/>
                  </a:lnTo>
                  <a:lnTo>
                    <a:pt x="4651" y="25495"/>
                  </a:lnTo>
                  <a:lnTo>
                    <a:pt x="4813" y="25387"/>
                  </a:lnTo>
                  <a:lnTo>
                    <a:pt x="4976" y="25279"/>
                  </a:lnTo>
                  <a:lnTo>
                    <a:pt x="5192" y="25225"/>
                  </a:lnTo>
                  <a:lnTo>
                    <a:pt x="5408" y="25198"/>
                  </a:lnTo>
                  <a:close/>
                  <a:moveTo>
                    <a:pt x="12979" y="7570"/>
                  </a:moveTo>
                  <a:lnTo>
                    <a:pt x="12979" y="38121"/>
                  </a:lnTo>
                  <a:lnTo>
                    <a:pt x="10816" y="38121"/>
                  </a:lnTo>
                  <a:lnTo>
                    <a:pt x="10816" y="7570"/>
                  </a:lnTo>
                  <a:close/>
                  <a:moveTo>
                    <a:pt x="30282" y="7570"/>
                  </a:moveTo>
                  <a:lnTo>
                    <a:pt x="30282" y="38121"/>
                  </a:lnTo>
                  <a:lnTo>
                    <a:pt x="28119" y="38121"/>
                  </a:lnTo>
                  <a:lnTo>
                    <a:pt x="28119" y="7570"/>
                  </a:lnTo>
                  <a:close/>
                  <a:moveTo>
                    <a:pt x="35689" y="25198"/>
                  </a:moveTo>
                  <a:lnTo>
                    <a:pt x="35906" y="25225"/>
                  </a:lnTo>
                  <a:lnTo>
                    <a:pt x="36095" y="25279"/>
                  </a:lnTo>
                  <a:lnTo>
                    <a:pt x="36284" y="25387"/>
                  </a:lnTo>
                  <a:lnTo>
                    <a:pt x="36446" y="25495"/>
                  </a:lnTo>
                  <a:lnTo>
                    <a:pt x="36581" y="25658"/>
                  </a:lnTo>
                  <a:lnTo>
                    <a:pt x="36690" y="25847"/>
                  </a:lnTo>
                  <a:lnTo>
                    <a:pt x="36744" y="26063"/>
                  </a:lnTo>
                  <a:lnTo>
                    <a:pt x="36771" y="26279"/>
                  </a:lnTo>
                  <a:lnTo>
                    <a:pt x="36771" y="38121"/>
                  </a:lnTo>
                  <a:lnTo>
                    <a:pt x="32445" y="38121"/>
                  </a:lnTo>
                  <a:lnTo>
                    <a:pt x="32445" y="25198"/>
                  </a:lnTo>
                  <a:close/>
                  <a:moveTo>
                    <a:pt x="25956" y="29524"/>
                  </a:moveTo>
                  <a:lnTo>
                    <a:pt x="25956" y="38121"/>
                  </a:lnTo>
                  <a:lnTo>
                    <a:pt x="22414" y="38121"/>
                  </a:lnTo>
                  <a:lnTo>
                    <a:pt x="22090" y="38175"/>
                  </a:lnTo>
                  <a:lnTo>
                    <a:pt x="21819" y="38229"/>
                  </a:lnTo>
                  <a:lnTo>
                    <a:pt x="21522" y="38338"/>
                  </a:lnTo>
                  <a:lnTo>
                    <a:pt x="21252" y="38446"/>
                  </a:lnTo>
                  <a:lnTo>
                    <a:pt x="21008" y="38608"/>
                  </a:lnTo>
                  <a:lnTo>
                    <a:pt x="20765" y="38770"/>
                  </a:lnTo>
                  <a:lnTo>
                    <a:pt x="20549" y="38932"/>
                  </a:lnTo>
                  <a:lnTo>
                    <a:pt x="20332" y="38770"/>
                  </a:lnTo>
                  <a:lnTo>
                    <a:pt x="20089" y="38608"/>
                  </a:lnTo>
                  <a:lnTo>
                    <a:pt x="19819" y="38446"/>
                  </a:lnTo>
                  <a:lnTo>
                    <a:pt x="19548" y="38338"/>
                  </a:lnTo>
                  <a:lnTo>
                    <a:pt x="19278" y="38229"/>
                  </a:lnTo>
                  <a:lnTo>
                    <a:pt x="18981" y="38175"/>
                  </a:lnTo>
                  <a:lnTo>
                    <a:pt x="18683" y="38121"/>
                  </a:lnTo>
                  <a:lnTo>
                    <a:pt x="15141" y="38121"/>
                  </a:lnTo>
                  <a:lnTo>
                    <a:pt x="15141" y="29524"/>
                  </a:lnTo>
                  <a:close/>
                  <a:moveTo>
                    <a:pt x="18386" y="40284"/>
                  </a:moveTo>
                  <a:lnTo>
                    <a:pt x="18602" y="40311"/>
                  </a:lnTo>
                  <a:lnTo>
                    <a:pt x="18791" y="40365"/>
                  </a:lnTo>
                  <a:lnTo>
                    <a:pt x="18981" y="40473"/>
                  </a:lnTo>
                  <a:lnTo>
                    <a:pt x="19143" y="40582"/>
                  </a:lnTo>
                  <a:lnTo>
                    <a:pt x="19278" y="40744"/>
                  </a:lnTo>
                  <a:lnTo>
                    <a:pt x="19386" y="40933"/>
                  </a:lnTo>
                  <a:lnTo>
                    <a:pt x="19440" y="41149"/>
                  </a:lnTo>
                  <a:lnTo>
                    <a:pt x="19467" y="41366"/>
                  </a:lnTo>
                  <a:lnTo>
                    <a:pt x="19467" y="42447"/>
                  </a:lnTo>
                  <a:lnTo>
                    <a:pt x="2164" y="42447"/>
                  </a:lnTo>
                  <a:lnTo>
                    <a:pt x="2164" y="41366"/>
                  </a:lnTo>
                  <a:lnTo>
                    <a:pt x="2191" y="41149"/>
                  </a:lnTo>
                  <a:lnTo>
                    <a:pt x="2245" y="40933"/>
                  </a:lnTo>
                  <a:lnTo>
                    <a:pt x="2353" y="40744"/>
                  </a:lnTo>
                  <a:lnTo>
                    <a:pt x="2488" y="40582"/>
                  </a:lnTo>
                  <a:lnTo>
                    <a:pt x="2651" y="40473"/>
                  </a:lnTo>
                  <a:lnTo>
                    <a:pt x="2813" y="40365"/>
                  </a:lnTo>
                  <a:lnTo>
                    <a:pt x="3029" y="40311"/>
                  </a:lnTo>
                  <a:lnTo>
                    <a:pt x="3245" y="40284"/>
                  </a:lnTo>
                  <a:close/>
                  <a:moveTo>
                    <a:pt x="19467" y="44610"/>
                  </a:moveTo>
                  <a:lnTo>
                    <a:pt x="19467" y="52126"/>
                  </a:lnTo>
                  <a:lnTo>
                    <a:pt x="19440" y="52342"/>
                  </a:lnTo>
                  <a:lnTo>
                    <a:pt x="19386" y="52532"/>
                  </a:lnTo>
                  <a:lnTo>
                    <a:pt x="19278" y="52721"/>
                  </a:lnTo>
                  <a:lnTo>
                    <a:pt x="19143" y="52883"/>
                  </a:lnTo>
                  <a:lnTo>
                    <a:pt x="18981" y="53018"/>
                  </a:lnTo>
                  <a:lnTo>
                    <a:pt x="18791" y="53126"/>
                  </a:lnTo>
                  <a:lnTo>
                    <a:pt x="18602" y="53180"/>
                  </a:lnTo>
                  <a:lnTo>
                    <a:pt x="18386" y="53207"/>
                  </a:lnTo>
                  <a:lnTo>
                    <a:pt x="3245" y="53207"/>
                  </a:lnTo>
                  <a:lnTo>
                    <a:pt x="3029" y="53180"/>
                  </a:lnTo>
                  <a:lnTo>
                    <a:pt x="2813" y="53126"/>
                  </a:lnTo>
                  <a:lnTo>
                    <a:pt x="2651" y="53018"/>
                  </a:lnTo>
                  <a:lnTo>
                    <a:pt x="2488" y="52883"/>
                  </a:lnTo>
                  <a:lnTo>
                    <a:pt x="2353" y="52721"/>
                  </a:lnTo>
                  <a:lnTo>
                    <a:pt x="2245" y="52532"/>
                  </a:lnTo>
                  <a:lnTo>
                    <a:pt x="2191" y="52342"/>
                  </a:lnTo>
                  <a:lnTo>
                    <a:pt x="2164" y="52126"/>
                  </a:lnTo>
                  <a:lnTo>
                    <a:pt x="2164" y="44610"/>
                  </a:lnTo>
                  <a:close/>
                  <a:moveTo>
                    <a:pt x="37852" y="40284"/>
                  </a:moveTo>
                  <a:lnTo>
                    <a:pt x="38068" y="40311"/>
                  </a:lnTo>
                  <a:lnTo>
                    <a:pt x="38258" y="40365"/>
                  </a:lnTo>
                  <a:lnTo>
                    <a:pt x="38447" y="40473"/>
                  </a:lnTo>
                  <a:lnTo>
                    <a:pt x="38609" y="40582"/>
                  </a:lnTo>
                  <a:lnTo>
                    <a:pt x="38744" y="40744"/>
                  </a:lnTo>
                  <a:lnTo>
                    <a:pt x="38853" y="40933"/>
                  </a:lnTo>
                  <a:lnTo>
                    <a:pt x="38907" y="41149"/>
                  </a:lnTo>
                  <a:lnTo>
                    <a:pt x="38934" y="41366"/>
                  </a:lnTo>
                  <a:lnTo>
                    <a:pt x="38934" y="42447"/>
                  </a:lnTo>
                  <a:lnTo>
                    <a:pt x="37852" y="42447"/>
                  </a:lnTo>
                  <a:lnTo>
                    <a:pt x="37636" y="42474"/>
                  </a:lnTo>
                  <a:lnTo>
                    <a:pt x="37420" y="42528"/>
                  </a:lnTo>
                  <a:lnTo>
                    <a:pt x="37257" y="42636"/>
                  </a:lnTo>
                  <a:lnTo>
                    <a:pt x="37095" y="42744"/>
                  </a:lnTo>
                  <a:lnTo>
                    <a:pt x="36960" y="42907"/>
                  </a:lnTo>
                  <a:lnTo>
                    <a:pt x="36852" y="43096"/>
                  </a:lnTo>
                  <a:lnTo>
                    <a:pt x="36798" y="43312"/>
                  </a:lnTo>
                  <a:lnTo>
                    <a:pt x="36771" y="43529"/>
                  </a:lnTo>
                  <a:lnTo>
                    <a:pt x="36798" y="43745"/>
                  </a:lnTo>
                  <a:lnTo>
                    <a:pt x="36852" y="43934"/>
                  </a:lnTo>
                  <a:lnTo>
                    <a:pt x="36960" y="44123"/>
                  </a:lnTo>
                  <a:lnTo>
                    <a:pt x="37095" y="44286"/>
                  </a:lnTo>
                  <a:lnTo>
                    <a:pt x="37257" y="44421"/>
                  </a:lnTo>
                  <a:lnTo>
                    <a:pt x="37420" y="44529"/>
                  </a:lnTo>
                  <a:lnTo>
                    <a:pt x="37636" y="44583"/>
                  </a:lnTo>
                  <a:lnTo>
                    <a:pt x="37852" y="44610"/>
                  </a:lnTo>
                  <a:lnTo>
                    <a:pt x="38934" y="44610"/>
                  </a:lnTo>
                  <a:lnTo>
                    <a:pt x="38934" y="52126"/>
                  </a:lnTo>
                  <a:lnTo>
                    <a:pt x="38907" y="52342"/>
                  </a:lnTo>
                  <a:lnTo>
                    <a:pt x="38853" y="52532"/>
                  </a:lnTo>
                  <a:lnTo>
                    <a:pt x="38744" y="52721"/>
                  </a:lnTo>
                  <a:lnTo>
                    <a:pt x="38609" y="52883"/>
                  </a:lnTo>
                  <a:lnTo>
                    <a:pt x="38447" y="53018"/>
                  </a:lnTo>
                  <a:lnTo>
                    <a:pt x="38258" y="53126"/>
                  </a:lnTo>
                  <a:lnTo>
                    <a:pt x="38068" y="53180"/>
                  </a:lnTo>
                  <a:lnTo>
                    <a:pt x="37852" y="53207"/>
                  </a:lnTo>
                  <a:lnTo>
                    <a:pt x="22712" y="53207"/>
                  </a:lnTo>
                  <a:lnTo>
                    <a:pt x="22495" y="53180"/>
                  </a:lnTo>
                  <a:lnTo>
                    <a:pt x="22279" y="53126"/>
                  </a:lnTo>
                  <a:lnTo>
                    <a:pt x="22117" y="53018"/>
                  </a:lnTo>
                  <a:lnTo>
                    <a:pt x="21955" y="52883"/>
                  </a:lnTo>
                  <a:lnTo>
                    <a:pt x="21819" y="52721"/>
                  </a:lnTo>
                  <a:lnTo>
                    <a:pt x="21711" y="52532"/>
                  </a:lnTo>
                  <a:lnTo>
                    <a:pt x="21657" y="52342"/>
                  </a:lnTo>
                  <a:lnTo>
                    <a:pt x="21630" y="52126"/>
                  </a:lnTo>
                  <a:lnTo>
                    <a:pt x="21630" y="44610"/>
                  </a:lnTo>
                  <a:lnTo>
                    <a:pt x="28119" y="44610"/>
                  </a:lnTo>
                  <a:lnTo>
                    <a:pt x="28335" y="44583"/>
                  </a:lnTo>
                  <a:lnTo>
                    <a:pt x="28525" y="44529"/>
                  </a:lnTo>
                  <a:lnTo>
                    <a:pt x="28714" y="44421"/>
                  </a:lnTo>
                  <a:lnTo>
                    <a:pt x="28876" y="44286"/>
                  </a:lnTo>
                  <a:lnTo>
                    <a:pt x="29011" y="44123"/>
                  </a:lnTo>
                  <a:lnTo>
                    <a:pt x="29119" y="43934"/>
                  </a:lnTo>
                  <a:lnTo>
                    <a:pt x="29173" y="43745"/>
                  </a:lnTo>
                  <a:lnTo>
                    <a:pt x="29200" y="43529"/>
                  </a:lnTo>
                  <a:lnTo>
                    <a:pt x="29173" y="43312"/>
                  </a:lnTo>
                  <a:lnTo>
                    <a:pt x="29119" y="43096"/>
                  </a:lnTo>
                  <a:lnTo>
                    <a:pt x="29011" y="42907"/>
                  </a:lnTo>
                  <a:lnTo>
                    <a:pt x="28876" y="42744"/>
                  </a:lnTo>
                  <a:lnTo>
                    <a:pt x="28714" y="42636"/>
                  </a:lnTo>
                  <a:lnTo>
                    <a:pt x="28525" y="42528"/>
                  </a:lnTo>
                  <a:lnTo>
                    <a:pt x="28335" y="42474"/>
                  </a:lnTo>
                  <a:lnTo>
                    <a:pt x="28119" y="42447"/>
                  </a:lnTo>
                  <a:lnTo>
                    <a:pt x="21630" y="42447"/>
                  </a:lnTo>
                  <a:lnTo>
                    <a:pt x="21630" y="41366"/>
                  </a:lnTo>
                  <a:lnTo>
                    <a:pt x="21657" y="41149"/>
                  </a:lnTo>
                  <a:lnTo>
                    <a:pt x="21711" y="40933"/>
                  </a:lnTo>
                  <a:lnTo>
                    <a:pt x="21819" y="40744"/>
                  </a:lnTo>
                  <a:lnTo>
                    <a:pt x="21955" y="40582"/>
                  </a:lnTo>
                  <a:lnTo>
                    <a:pt x="22117" y="40473"/>
                  </a:lnTo>
                  <a:lnTo>
                    <a:pt x="22279" y="40365"/>
                  </a:lnTo>
                  <a:lnTo>
                    <a:pt x="22495" y="40311"/>
                  </a:lnTo>
                  <a:lnTo>
                    <a:pt x="22712" y="40284"/>
                  </a:lnTo>
                  <a:close/>
                  <a:moveTo>
                    <a:pt x="11627" y="0"/>
                  </a:moveTo>
                  <a:lnTo>
                    <a:pt x="11383" y="27"/>
                  </a:lnTo>
                  <a:lnTo>
                    <a:pt x="11140" y="81"/>
                  </a:lnTo>
                  <a:lnTo>
                    <a:pt x="10897" y="163"/>
                  </a:lnTo>
                  <a:lnTo>
                    <a:pt x="10653" y="244"/>
                  </a:lnTo>
                  <a:lnTo>
                    <a:pt x="10437" y="352"/>
                  </a:lnTo>
                  <a:lnTo>
                    <a:pt x="10221" y="460"/>
                  </a:lnTo>
                  <a:lnTo>
                    <a:pt x="10004" y="595"/>
                  </a:lnTo>
                  <a:lnTo>
                    <a:pt x="9815" y="757"/>
                  </a:lnTo>
                  <a:lnTo>
                    <a:pt x="9626" y="920"/>
                  </a:lnTo>
                  <a:lnTo>
                    <a:pt x="9464" y="1109"/>
                  </a:lnTo>
                  <a:lnTo>
                    <a:pt x="9302" y="1298"/>
                  </a:lnTo>
                  <a:lnTo>
                    <a:pt x="9166" y="1487"/>
                  </a:lnTo>
                  <a:lnTo>
                    <a:pt x="9031" y="1704"/>
                  </a:lnTo>
                  <a:lnTo>
                    <a:pt x="8923" y="1920"/>
                  </a:lnTo>
                  <a:lnTo>
                    <a:pt x="8842" y="2163"/>
                  </a:lnTo>
                  <a:lnTo>
                    <a:pt x="5084" y="2163"/>
                  </a:lnTo>
                  <a:lnTo>
                    <a:pt x="4759" y="2217"/>
                  </a:lnTo>
                  <a:lnTo>
                    <a:pt x="4435" y="2298"/>
                  </a:lnTo>
                  <a:lnTo>
                    <a:pt x="4138" y="2407"/>
                  </a:lnTo>
                  <a:lnTo>
                    <a:pt x="3867" y="2542"/>
                  </a:lnTo>
                  <a:lnTo>
                    <a:pt x="3597" y="2704"/>
                  </a:lnTo>
                  <a:lnTo>
                    <a:pt x="3353" y="2893"/>
                  </a:lnTo>
                  <a:lnTo>
                    <a:pt x="3110" y="3109"/>
                  </a:lnTo>
                  <a:lnTo>
                    <a:pt x="2894" y="3326"/>
                  </a:lnTo>
                  <a:lnTo>
                    <a:pt x="2705" y="3596"/>
                  </a:lnTo>
                  <a:lnTo>
                    <a:pt x="2542" y="3866"/>
                  </a:lnTo>
                  <a:lnTo>
                    <a:pt x="2407" y="4137"/>
                  </a:lnTo>
                  <a:lnTo>
                    <a:pt x="2299" y="4434"/>
                  </a:lnTo>
                  <a:lnTo>
                    <a:pt x="2218" y="4759"/>
                  </a:lnTo>
                  <a:lnTo>
                    <a:pt x="2191" y="5056"/>
                  </a:lnTo>
                  <a:lnTo>
                    <a:pt x="2164" y="5408"/>
                  </a:lnTo>
                  <a:lnTo>
                    <a:pt x="2164" y="6489"/>
                  </a:lnTo>
                  <a:lnTo>
                    <a:pt x="2191" y="6705"/>
                  </a:lnTo>
                  <a:lnTo>
                    <a:pt x="2245" y="6895"/>
                  </a:lnTo>
                  <a:lnTo>
                    <a:pt x="2353" y="7084"/>
                  </a:lnTo>
                  <a:lnTo>
                    <a:pt x="2488" y="7246"/>
                  </a:lnTo>
                  <a:lnTo>
                    <a:pt x="2651" y="7381"/>
                  </a:lnTo>
                  <a:lnTo>
                    <a:pt x="2813" y="7489"/>
                  </a:lnTo>
                  <a:lnTo>
                    <a:pt x="3029" y="7543"/>
                  </a:lnTo>
                  <a:lnTo>
                    <a:pt x="3245" y="7570"/>
                  </a:lnTo>
                  <a:lnTo>
                    <a:pt x="3462" y="7543"/>
                  </a:lnTo>
                  <a:lnTo>
                    <a:pt x="3651" y="7489"/>
                  </a:lnTo>
                  <a:lnTo>
                    <a:pt x="3840" y="7381"/>
                  </a:lnTo>
                  <a:lnTo>
                    <a:pt x="4002" y="7246"/>
                  </a:lnTo>
                  <a:lnTo>
                    <a:pt x="4138" y="7084"/>
                  </a:lnTo>
                  <a:lnTo>
                    <a:pt x="4246" y="6895"/>
                  </a:lnTo>
                  <a:lnTo>
                    <a:pt x="4300" y="6705"/>
                  </a:lnTo>
                  <a:lnTo>
                    <a:pt x="4327" y="6489"/>
                  </a:lnTo>
                  <a:lnTo>
                    <a:pt x="4327" y="5408"/>
                  </a:lnTo>
                  <a:lnTo>
                    <a:pt x="4354" y="5191"/>
                  </a:lnTo>
                  <a:lnTo>
                    <a:pt x="4408" y="4975"/>
                  </a:lnTo>
                  <a:lnTo>
                    <a:pt x="4516" y="4786"/>
                  </a:lnTo>
                  <a:lnTo>
                    <a:pt x="4651" y="4623"/>
                  </a:lnTo>
                  <a:lnTo>
                    <a:pt x="4813" y="4515"/>
                  </a:lnTo>
                  <a:lnTo>
                    <a:pt x="4976" y="4407"/>
                  </a:lnTo>
                  <a:lnTo>
                    <a:pt x="5192" y="4353"/>
                  </a:lnTo>
                  <a:lnTo>
                    <a:pt x="5408" y="4326"/>
                  </a:lnTo>
                  <a:lnTo>
                    <a:pt x="8653" y="4326"/>
                  </a:lnTo>
                  <a:lnTo>
                    <a:pt x="8653" y="6489"/>
                  </a:lnTo>
                  <a:lnTo>
                    <a:pt x="8653" y="18709"/>
                  </a:lnTo>
                  <a:lnTo>
                    <a:pt x="5408" y="18709"/>
                  </a:lnTo>
                  <a:lnTo>
                    <a:pt x="5192" y="18682"/>
                  </a:lnTo>
                  <a:lnTo>
                    <a:pt x="4976" y="18628"/>
                  </a:lnTo>
                  <a:lnTo>
                    <a:pt x="4813" y="18520"/>
                  </a:lnTo>
                  <a:lnTo>
                    <a:pt x="4651" y="18385"/>
                  </a:lnTo>
                  <a:lnTo>
                    <a:pt x="4516" y="18223"/>
                  </a:lnTo>
                  <a:lnTo>
                    <a:pt x="4408" y="18033"/>
                  </a:lnTo>
                  <a:lnTo>
                    <a:pt x="4354" y="17844"/>
                  </a:lnTo>
                  <a:lnTo>
                    <a:pt x="4327" y="17628"/>
                  </a:lnTo>
                  <a:lnTo>
                    <a:pt x="4327" y="16222"/>
                  </a:lnTo>
                  <a:lnTo>
                    <a:pt x="4300" y="16006"/>
                  </a:lnTo>
                  <a:lnTo>
                    <a:pt x="4246" y="15789"/>
                  </a:lnTo>
                  <a:lnTo>
                    <a:pt x="4138" y="15600"/>
                  </a:lnTo>
                  <a:lnTo>
                    <a:pt x="4002" y="15438"/>
                  </a:lnTo>
                  <a:lnTo>
                    <a:pt x="3840" y="15330"/>
                  </a:lnTo>
                  <a:lnTo>
                    <a:pt x="3651" y="15222"/>
                  </a:lnTo>
                  <a:lnTo>
                    <a:pt x="3462" y="15168"/>
                  </a:lnTo>
                  <a:lnTo>
                    <a:pt x="3245" y="15141"/>
                  </a:lnTo>
                  <a:lnTo>
                    <a:pt x="3029" y="15168"/>
                  </a:lnTo>
                  <a:lnTo>
                    <a:pt x="2813" y="15222"/>
                  </a:lnTo>
                  <a:lnTo>
                    <a:pt x="2651" y="15330"/>
                  </a:lnTo>
                  <a:lnTo>
                    <a:pt x="2488" y="15438"/>
                  </a:lnTo>
                  <a:lnTo>
                    <a:pt x="2353" y="15600"/>
                  </a:lnTo>
                  <a:lnTo>
                    <a:pt x="2245" y="15789"/>
                  </a:lnTo>
                  <a:lnTo>
                    <a:pt x="2191" y="16006"/>
                  </a:lnTo>
                  <a:lnTo>
                    <a:pt x="2164" y="16222"/>
                  </a:lnTo>
                  <a:lnTo>
                    <a:pt x="2164" y="17628"/>
                  </a:lnTo>
                  <a:lnTo>
                    <a:pt x="2164" y="17871"/>
                  </a:lnTo>
                  <a:lnTo>
                    <a:pt x="2191" y="18142"/>
                  </a:lnTo>
                  <a:lnTo>
                    <a:pt x="2245" y="18385"/>
                  </a:lnTo>
                  <a:lnTo>
                    <a:pt x="2326" y="18628"/>
                  </a:lnTo>
                  <a:lnTo>
                    <a:pt x="2407" y="18872"/>
                  </a:lnTo>
                  <a:lnTo>
                    <a:pt x="2515" y="19088"/>
                  </a:lnTo>
                  <a:lnTo>
                    <a:pt x="2623" y="19304"/>
                  </a:lnTo>
                  <a:lnTo>
                    <a:pt x="2759" y="19520"/>
                  </a:lnTo>
                  <a:lnTo>
                    <a:pt x="2921" y="19710"/>
                  </a:lnTo>
                  <a:lnTo>
                    <a:pt x="3083" y="19899"/>
                  </a:lnTo>
                  <a:lnTo>
                    <a:pt x="3272" y="20061"/>
                  </a:lnTo>
                  <a:lnTo>
                    <a:pt x="3462" y="20223"/>
                  </a:lnTo>
                  <a:lnTo>
                    <a:pt x="3651" y="20359"/>
                  </a:lnTo>
                  <a:lnTo>
                    <a:pt x="3867" y="20467"/>
                  </a:lnTo>
                  <a:lnTo>
                    <a:pt x="4083" y="20575"/>
                  </a:lnTo>
                  <a:lnTo>
                    <a:pt x="4327" y="20683"/>
                  </a:lnTo>
                  <a:lnTo>
                    <a:pt x="4327" y="23224"/>
                  </a:lnTo>
                  <a:lnTo>
                    <a:pt x="4083" y="23305"/>
                  </a:lnTo>
                  <a:lnTo>
                    <a:pt x="3867" y="23414"/>
                  </a:lnTo>
                  <a:lnTo>
                    <a:pt x="3651" y="23549"/>
                  </a:lnTo>
                  <a:lnTo>
                    <a:pt x="3462" y="23684"/>
                  </a:lnTo>
                  <a:lnTo>
                    <a:pt x="3272" y="23846"/>
                  </a:lnTo>
                  <a:lnTo>
                    <a:pt x="3083" y="24008"/>
                  </a:lnTo>
                  <a:lnTo>
                    <a:pt x="2921" y="24198"/>
                  </a:lnTo>
                  <a:lnTo>
                    <a:pt x="2759" y="24387"/>
                  </a:lnTo>
                  <a:lnTo>
                    <a:pt x="2623" y="24576"/>
                  </a:lnTo>
                  <a:lnTo>
                    <a:pt x="2515" y="24792"/>
                  </a:lnTo>
                  <a:lnTo>
                    <a:pt x="2407" y="25036"/>
                  </a:lnTo>
                  <a:lnTo>
                    <a:pt x="2326" y="25252"/>
                  </a:lnTo>
                  <a:lnTo>
                    <a:pt x="2245" y="25495"/>
                  </a:lnTo>
                  <a:lnTo>
                    <a:pt x="2191" y="25766"/>
                  </a:lnTo>
                  <a:lnTo>
                    <a:pt x="2164" y="26009"/>
                  </a:lnTo>
                  <a:lnTo>
                    <a:pt x="2164" y="26279"/>
                  </a:lnTo>
                  <a:lnTo>
                    <a:pt x="2164" y="38311"/>
                  </a:lnTo>
                  <a:lnTo>
                    <a:pt x="1921" y="38392"/>
                  </a:lnTo>
                  <a:lnTo>
                    <a:pt x="1704" y="38500"/>
                  </a:lnTo>
                  <a:lnTo>
                    <a:pt x="1488" y="38635"/>
                  </a:lnTo>
                  <a:lnTo>
                    <a:pt x="1299" y="38770"/>
                  </a:lnTo>
                  <a:lnTo>
                    <a:pt x="1109" y="38932"/>
                  </a:lnTo>
                  <a:lnTo>
                    <a:pt x="920" y="39095"/>
                  </a:lnTo>
                  <a:lnTo>
                    <a:pt x="758" y="39284"/>
                  </a:lnTo>
                  <a:lnTo>
                    <a:pt x="596" y="39473"/>
                  </a:lnTo>
                  <a:lnTo>
                    <a:pt x="461" y="39662"/>
                  </a:lnTo>
                  <a:lnTo>
                    <a:pt x="352" y="39879"/>
                  </a:lnTo>
                  <a:lnTo>
                    <a:pt x="244" y="40122"/>
                  </a:lnTo>
                  <a:lnTo>
                    <a:pt x="163" y="40338"/>
                  </a:lnTo>
                  <a:lnTo>
                    <a:pt x="82" y="40582"/>
                  </a:lnTo>
                  <a:lnTo>
                    <a:pt x="28" y="40852"/>
                  </a:lnTo>
                  <a:lnTo>
                    <a:pt x="1" y="41095"/>
                  </a:lnTo>
                  <a:lnTo>
                    <a:pt x="1" y="41366"/>
                  </a:lnTo>
                  <a:lnTo>
                    <a:pt x="1" y="52126"/>
                  </a:lnTo>
                  <a:lnTo>
                    <a:pt x="28" y="52450"/>
                  </a:lnTo>
                  <a:lnTo>
                    <a:pt x="55" y="52775"/>
                  </a:lnTo>
                  <a:lnTo>
                    <a:pt x="136" y="53072"/>
                  </a:lnTo>
                  <a:lnTo>
                    <a:pt x="244" y="53370"/>
                  </a:lnTo>
                  <a:lnTo>
                    <a:pt x="379" y="53667"/>
                  </a:lnTo>
                  <a:lnTo>
                    <a:pt x="542" y="53937"/>
                  </a:lnTo>
                  <a:lnTo>
                    <a:pt x="731" y="54181"/>
                  </a:lnTo>
                  <a:lnTo>
                    <a:pt x="947" y="54424"/>
                  </a:lnTo>
                  <a:lnTo>
                    <a:pt x="1191" y="54613"/>
                  </a:lnTo>
                  <a:lnTo>
                    <a:pt x="1434" y="54803"/>
                  </a:lnTo>
                  <a:lnTo>
                    <a:pt x="1704" y="54965"/>
                  </a:lnTo>
                  <a:lnTo>
                    <a:pt x="1975" y="55100"/>
                  </a:lnTo>
                  <a:lnTo>
                    <a:pt x="2272" y="55208"/>
                  </a:lnTo>
                  <a:lnTo>
                    <a:pt x="2596" y="55289"/>
                  </a:lnTo>
                  <a:lnTo>
                    <a:pt x="2921" y="55343"/>
                  </a:lnTo>
                  <a:lnTo>
                    <a:pt x="3245" y="55370"/>
                  </a:lnTo>
                  <a:lnTo>
                    <a:pt x="18386" y="55370"/>
                  </a:lnTo>
                  <a:lnTo>
                    <a:pt x="18683" y="55343"/>
                  </a:lnTo>
                  <a:lnTo>
                    <a:pt x="18981" y="55316"/>
                  </a:lnTo>
                  <a:lnTo>
                    <a:pt x="19278" y="55235"/>
                  </a:lnTo>
                  <a:lnTo>
                    <a:pt x="19548" y="55154"/>
                  </a:lnTo>
                  <a:lnTo>
                    <a:pt x="19819" y="55019"/>
                  </a:lnTo>
                  <a:lnTo>
                    <a:pt x="20089" y="54884"/>
                  </a:lnTo>
                  <a:lnTo>
                    <a:pt x="20332" y="54722"/>
                  </a:lnTo>
                  <a:lnTo>
                    <a:pt x="20549" y="54532"/>
                  </a:lnTo>
                  <a:lnTo>
                    <a:pt x="20765" y="54722"/>
                  </a:lnTo>
                  <a:lnTo>
                    <a:pt x="21008" y="54884"/>
                  </a:lnTo>
                  <a:lnTo>
                    <a:pt x="21252" y="55019"/>
                  </a:lnTo>
                  <a:lnTo>
                    <a:pt x="21522" y="55154"/>
                  </a:lnTo>
                  <a:lnTo>
                    <a:pt x="21819" y="55235"/>
                  </a:lnTo>
                  <a:lnTo>
                    <a:pt x="22090" y="55316"/>
                  </a:lnTo>
                  <a:lnTo>
                    <a:pt x="22414" y="55343"/>
                  </a:lnTo>
                  <a:lnTo>
                    <a:pt x="22712" y="55370"/>
                  </a:lnTo>
                  <a:lnTo>
                    <a:pt x="37852" y="55370"/>
                  </a:lnTo>
                  <a:lnTo>
                    <a:pt x="38177" y="55343"/>
                  </a:lnTo>
                  <a:lnTo>
                    <a:pt x="38501" y="55289"/>
                  </a:lnTo>
                  <a:lnTo>
                    <a:pt x="38826" y="55208"/>
                  </a:lnTo>
                  <a:lnTo>
                    <a:pt x="39123" y="55100"/>
                  </a:lnTo>
                  <a:lnTo>
                    <a:pt x="39393" y="54965"/>
                  </a:lnTo>
                  <a:lnTo>
                    <a:pt x="39664" y="54803"/>
                  </a:lnTo>
                  <a:lnTo>
                    <a:pt x="39907" y="54613"/>
                  </a:lnTo>
                  <a:lnTo>
                    <a:pt x="40150" y="54424"/>
                  </a:lnTo>
                  <a:lnTo>
                    <a:pt x="40340" y="54181"/>
                  </a:lnTo>
                  <a:lnTo>
                    <a:pt x="40529" y="53937"/>
                  </a:lnTo>
                  <a:lnTo>
                    <a:pt x="40691" y="53667"/>
                  </a:lnTo>
                  <a:lnTo>
                    <a:pt x="40826" y="53370"/>
                  </a:lnTo>
                  <a:lnTo>
                    <a:pt x="40961" y="53072"/>
                  </a:lnTo>
                  <a:lnTo>
                    <a:pt x="41015" y="52775"/>
                  </a:lnTo>
                  <a:lnTo>
                    <a:pt x="41070" y="52450"/>
                  </a:lnTo>
                  <a:lnTo>
                    <a:pt x="41097" y="52126"/>
                  </a:lnTo>
                  <a:lnTo>
                    <a:pt x="41097" y="41366"/>
                  </a:lnTo>
                  <a:lnTo>
                    <a:pt x="41097" y="41095"/>
                  </a:lnTo>
                  <a:lnTo>
                    <a:pt x="41043" y="40852"/>
                  </a:lnTo>
                  <a:lnTo>
                    <a:pt x="41015" y="40582"/>
                  </a:lnTo>
                  <a:lnTo>
                    <a:pt x="40934" y="40338"/>
                  </a:lnTo>
                  <a:lnTo>
                    <a:pt x="40853" y="40122"/>
                  </a:lnTo>
                  <a:lnTo>
                    <a:pt x="40745" y="39879"/>
                  </a:lnTo>
                  <a:lnTo>
                    <a:pt x="40610" y="39662"/>
                  </a:lnTo>
                  <a:lnTo>
                    <a:pt x="40475" y="39473"/>
                  </a:lnTo>
                  <a:lnTo>
                    <a:pt x="40340" y="39284"/>
                  </a:lnTo>
                  <a:lnTo>
                    <a:pt x="40177" y="39095"/>
                  </a:lnTo>
                  <a:lnTo>
                    <a:pt x="39988" y="38932"/>
                  </a:lnTo>
                  <a:lnTo>
                    <a:pt x="39799" y="38770"/>
                  </a:lnTo>
                  <a:lnTo>
                    <a:pt x="39610" y="38635"/>
                  </a:lnTo>
                  <a:lnTo>
                    <a:pt x="39393" y="38500"/>
                  </a:lnTo>
                  <a:lnTo>
                    <a:pt x="39150" y="38392"/>
                  </a:lnTo>
                  <a:lnTo>
                    <a:pt x="38934" y="38311"/>
                  </a:lnTo>
                  <a:lnTo>
                    <a:pt x="38934" y="26279"/>
                  </a:lnTo>
                  <a:lnTo>
                    <a:pt x="38934" y="26009"/>
                  </a:lnTo>
                  <a:lnTo>
                    <a:pt x="38880" y="25766"/>
                  </a:lnTo>
                  <a:lnTo>
                    <a:pt x="38853" y="25495"/>
                  </a:lnTo>
                  <a:lnTo>
                    <a:pt x="38771" y="25252"/>
                  </a:lnTo>
                  <a:lnTo>
                    <a:pt x="38690" y="25036"/>
                  </a:lnTo>
                  <a:lnTo>
                    <a:pt x="38582" y="24792"/>
                  </a:lnTo>
                  <a:lnTo>
                    <a:pt x="38447" y="24576"/>
                  </a:lnTo>
                  <a:lnTo>
                    <a:pt x="38312" y="24387"/>
                  </a:lnTo>
                  <a:lnTo>
                    <a:pt x="38177" y="24198"/>
                  </a:lnTo>
                  <a:lnTo>
                    <a:pt x="38014" y="24008"/>
                  </a:lnTo>
                  <a:lnTo>
                    <a:pt x="37825" y="23846"/>
                  </a:lnTo>
                  <a:lnTo>
                    <a:pt x="37636" y="23684"/>
                  </a:lnTo>
                  <a:lnTo>
                    <a:pt x="37447" y="23549"/>
                  </a:lnTo>
                  <a:lnTo>
                    <a:pt x="37230" y="23414"/>
                  </a:lnTo>
                  <a:lnTo>
                    <a:pt x="36987" y="23305"/>
                  </a:lnTo>
                  <a:lnTo>
                    <a:pt x="36771" y="23224"/>
                  </a:lnTo>
                  <a:lnTo>
                    <a:pt x="36771" y="20683"/>
                  </a:lnTo>
                  <a:lnTo>
                    <a:pt x="36987" y="20575"/>
                  </a:lnTo>
                  <a:lnTo>
                    <a:pt x="37230" y="20467"/>
                  </a:lnTo>
                  <a:lnTo>
                    <a:pt x="37447" y="20359"/>
                  </a:lnTo>
                  <a:lnTo>
                    <a:pt x="37636" y="20223"/>
                  </a:lnTo>
                  <a:lnTo>
                    <a:pt x="37825" y="20061"/>
                  </a:lnTo>
                  <a:lnTo>
                    <a:pt x="38014" y="19899"/>
                  </a:lnTo>
                  <a:lnTo>
                    <a:pt x="38177" y="19710"/>
                  </a:lnTo>
                  <a:lnTo>
                    <a:pt x="38312" y="19520"/>
                  </a:lnTo>
                  <a:lnTo>
                    <a:pt x="38447" y="19304"/>
                  </a:lnTo>
                  <a:lnTo>
                    <a:pt x="38582" y="19088"/>
                  </a:lnTo>
                  <a:lnTo>
                    <a:pt x="38690" y="18872"/>
                  </a:lnTo>
                  <a:lnTo>
                    <a:pt x="38771" y="18628"/>
                  </a:lnTo>
                  <a:lnTo>
                    <a:pt x="38853" y="18385"/>
                  </a:lnTo>
                  <a:lnTo>
                    <a:pt x="38880" y="18142"/>
                  </a:lnTo>
                  <a:lnTo>
                    <a:pt x="38934" y="17871"/>
                  </a:lnTo>
                  <a:lnTo>
                    <a:pt x="38934" y="17628"/>
                  </a:lnTo>
                  <a:lnTo>
                    <a:pt x="38934" y="5408"/>
                  </a:lnTo>
                  <a:lnTo>
                    <a:pt x="38907" y="5056"/>
                  </a:lnTo>
                  <a:lnTo>
                    <a:pt x="38853" y="4759"/>
                  </a:lnTo>
                  <a:lnTo>
                    <a:pt x="38798" y="4434"/>
                  </a:lnTo>
                  <a:lnTo>
                    <a:pt x="38663" y="4137"/>
                  </a:lnTo>
                  <a:lnTo>
                    <a:pt x="38528" y="3866"/>
                  </a:lnTo>
                  <a:lnTo>
                    <a:pt x="38366" y="3596"/>
                  </a:lnTo>
                  <a:lnTo>
                    <a:pt x="38177" y="3326"/>
                  </a:lnTo>
                  <a:lnTo>
                    <a:pt x="37987" y="3109"/>
                  </a:lnTo>
                  <a:lnTo>
                    <a:pt x="37744" y="2893"/>
                  </a:lnTo>
                  <a:lnTo>
                    <a:pt x="37501" y="2704"/>
                  </a:lnTo>
                  <a:lnTo>
                    <a:pt x="37230" y="2542"/>
                  </a:lnTo>
                  <a:lnTo>
                    <a:pt x="36960" y="2407"/>
                  </a:lnTo>
                  <a:lnTo>
                    <a:pt x="36663" y="2298"/>
                  </a:lnTo>
                  <a:lnTo>
                    <a:pt x="36338" y="2217"/>
                  </a:lnTo>
                  <a:lnTo>
                    <a:pt x="36014" y="2163"/>
                  </a:lnTo>
                  <a:lnTo>
                    <a:pt x="32256" y="2163"/>
                  </a:lnTo>
                  <a:lnTo>
                    <a:pt x="32175" y="1920"/>
                  </a:lnTo>
                  <a:lnTo>
                    <a:pt x="32066" y="1704"/>
                  </a:lnTo>
                  <a:lnTo>
                    <a:pt x="31931" y="1487"/>
                  </a:lnTo>
                  <a:lnTo>
                    <a:pt x="31796" y="1298"/>
                  </a:lnTo>
                  <a:lnTo>
                    <a:pt x="31634" y="1109"/>
                  </a:lnTo>
                  <a:lnTo>
                    <a:pt x="31472" y="920"/>
                  </a:lnTo>
                  <a:lnTo>
                    <a:pt x="31282" y="757"/>
                  </a:lnTo>
                  <a:lnTo>
                    <a:pt x="31093" y="595"/>
                  </a:lnTo>
                  <a:lnTo>
                    <a:pt x="30877" y="460"/>
                  </a:lnTo>
                  <a:lnTo>
                    <a:pt x="30660" y="352"/>
                  </a:lnTo>
                  <a:lnTo>
                    <a:pt x="30444" y="244"/>
                  </a:lnTo>
                  <a:lnTo>
                    <a:pt x="30201" y="163"/>
                  </a:lnTo>
                  <a:lnTo>
                    <a:pt x="29957" y="81"/>
                  </a:lnTo>
                  <a:lnTo>
                    <a:pt x="29714" y="27"/>
                  </a:lnTo>
                  <a:lnTo>
                    <a:pt x="2947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51"/>
            <p:cNvSpPr/>
            <p:nvPr/>
          </p:nvSpPr>
          <p:spPr>
            <a:xfrm>
              <a:off x="5095250" y="3204900"/>
              <a:ext cx="54100" cy="54075"/>
            </a:xfrm>
            <a:custGeom>
              <a:rect b="b" l="l" r="r" t="t"/>
              <a:pathLst>
                <a:path extrusionOk="0" h="2163" w="2164">
                  <a:moveTo>
                    <a:pt x="1082" y="0"/>
                  </a:moveTo>
                  <a:lnTo>
                    <a:pt x="865" y="27"/>
                  </a:lnTo>
                  <a:lnTo>
                    <a:pt x="649" y="81"/>
                  </a:lnTo>
                  <a:lnTo>
                    <a:pt x="487" y="189"/>
                  </a:lnTo>
                  <a:lnTo>
                    <a:pt x="325" y="297"/>
                  </a:lnTo>
                  <a:lnTo>
                    <a:pt x="189" y="460"/>
                  </a:lnTo>
                  <a:lnTo>
                    <a:pt x="81" y="649"/>
                  </a:lnTo>
                  <a:lnTo>
                    <a:pt x="27" y="865"/>
                  </a:lnTo>
                  <a:lnTo>
                    <a:pt x="0" y="1082"/>
                  </a:lnTo>
                  <a:lnTo>
                    <a:pt x="27" y="1298"/>
                  </a:lnTo>
                  <a:lnTo>
                    <a:pt x="81" y="1487"/>
                  </a:lnTo>
                  <a:lnTo>
                    <a:pt x="189" y="1676"/>
                  </a:lnTo>
                  <a:lnTo>
                    <a:pt x="325" y="1839"/>
                  </a:lnTo>
                  <a:lnTo>
                    <a:pt x="487" y="1974"/>
                  </a:lnTo>
                  <a:lnTo>
                    <a:pt x="649" y="2082"/>
                  </a:lnTo>
                  <a:lnTo>
                    <a:pt x="865" y="2136"/>
                  </a:lnTo>
                  <a:lnTo>
                    <a:pt x="1082" y="2163"/>
                  </a:lnTo>
                  <a:lnTo>
                    <a:pt x="1298" y="2136"/>
                  </a:lnTo>
                  <a:lnTo>
                    <a:pt x="1487" y="2082"/>
                  </a:lnTo>
                  <a:lnTo>
                    <a:pt x="1676" y="1974"/>
                  </a:lnTo>
                  <a:lnTo>
                    <a:pt x="1839" y="1839"/>
                  </a:lnTo>
                  <a:lnTo>
                    <a:pt x="1974" y="1676"/>
                  </a:lnTo>
                  <a:lnTo>
                    <a:pt x="2082" y="1487"/>
                  </a:lnTo>
                  <a:lnTo>
                    <a:pt x="2136" y="1298"/>
                  </a:lnTo>
                  <a:lnTo>
                    <a:pt x="2163" y="1082"/>
                  </a:lnTo>
                  <a:lnTo>
                    <a:pt x="2136" y="865"/>
                  </a:lnTo>
                  <a:lnTo>
                    <a:pt x="2082" y="649"/>
                  </a:lnTo>
                  <a:lnTo>
                    <a:pt x="1974" y="460"/>
                  </a:lnTo>
                  <a:lnTo>
                    <a:pt x="1839" y="297"/>
                  </a:lnTo>
                  <a:lnTo>
                    <a:pt x="1676" y="189"/>
                  </a:lnTo>
                  <a:lnTo>
                    <a:pt x="1487" y="81"/>
                  </a:lnTo>
                  <a:lnTo>
                    <a:pt x="1298" y="27"/>
                  </a:lnTo>
                  <a:lnTo>
                    <a:pt x="108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51"/>
            <p:cNvSpPr/>
            <p:nvPr/>
          </p:nvSpPr>
          <p:spPr>
            <a:xfrm>
              <a:off x="4351725" y="2400575"/>
              <a:ext cx="54100" cy="54075"/>
            </a:xfrm>
            <a:custGeom>
              <a:rect b="b" l="l" r="r" t="t"/>
              <a:pathLst>
                <a:path extrusionOk="0" h="2163" w="2164">
                  <a:moveTo>
                    <a:pt x="1082" y="0"/>
                  </a:moveTo>
                  <a:lnTo>
                    <a:pt x="866" y="27"/>
                  </a:lnTo>
                  <a:lnTo>
                    <a:pt x="650" y="81"/>
                  </a:lnTo>
                  <a:lnTo>
                    <a:pt x="488" y="189"/>
                  </a:lnTo>
                  <a:lnTo>
                    <a:pt x="325" y="297"/>
                  </a:lnTo>
                  <a:lnTo>
                    <a:pt x="190" y="460"/>
                  </a:lnTo>
                  <a:lnTo>
                    <a:pt x="82" y="649"/>
                  </a:lnTo>
                  <a:lnTo>
                    <a:pt x="28" y="865"/>
                  </a:lnTo>
                  <a:lnTo>
                    <a:pt x="1" y="1081"/>
                  </a:lnTo>
                  <a:lnTo>
                    <a:pt x="28" y="1298"/>
                  </a:lnTo>
                  <a:lnTo>
                    <a:pt x="82" y="1487"/>
                  </a:lnTo>
                  <a:lnTo>
                    <a:pt x="190" y="1676"/>
                  </a:lnTo>
                  <a:lnTo>
                    <a:pt x="325" y="1839"/>
                  </a:lnTo>
                  <a:lnTo>
                    <a:pt x="488" y="1974"/>
                  </a:lnTo>
                  <a:lnTo>
                    <a:pt x="650" y="2082"/>
                  </a:lnTo>
                  <a:lnTo>
                    <a:pt x="866" y="2136"/>
                  </a:lnTo>
                  <a:lnTo>
                    <a:pt x="1082" y="2163"/>
                  </a:lnTo>
                  <a:lnTo>
                    <a:pt x="1299" y="2136"/>
                  </a:lnTo>
                  <a:lnTo>
                    <a:pt x="1488" y="2082"/>
                  </a:lnTo>
                  <a:lnTo>
                    <a:pt x="1677" y="1974"/>
                  </a:lnTo>
                  <a:lnTo>
                    <a:pt x="1839" y="1839"/>
                  </a:lnTo>
                  <a:lnTo>
                    <a:pt x="1975" y="1676"/>
                  </a:lnTo>
                  <a:lnTo>
                    <a:pt x="2083" y="1487"/>
                  </a:lnTo>
                  <a:lnTo>
                    <a:pt x="2137" y="1298"/>
                  </a:lnTo>
                  <a:lnTo>
                    <a:pt x="2164" y="1081"/>
                  </a:lnTo>
                  <a:lnTo>
                    <a:pt x="2137" y="865"/>
                  </a:lnTo>
                  <a:lnTo>
                    <a:pt x="2083" y="649"/>
                  </a:lnTo>
                  <a:lnTo>
                    <a:pt x="1975" y="460"/>
                  </a:lnTo>
                  <a:lnTo>
                    <a:pt x="1839" y="297"/>
                  </a:lnTo>
                  <a:lnTo>
                    <a:pt x="1677" y="189"/>
                  </a:lnTo>
                  <a:lnTo>
                    <a:pt x="1488" y="81"/>
                  </a:lnTo>
                  <a:lnTo>
                    <a:pt x="1299" y="27"/>
                  </a:lnTo>
                  <a:lnTo>
                    <a:pt x="108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5" name="Google Shape;1435;p51"/>
          <p:cNvGrpSpPr/>
          <p:nvPr/>
        </p:nvGrpSpPr>
        <p:grpSpPr>
          <a:xfrm>
            <a:off x="3457684" y="4826864"/>
            <a:ext cx="270464" cy="117823"/>
            <a:chOff x="2903262" y="4795769"/>
            <a:chExt cx="373776" cy="162828"/>
          </a:xfrm>
        </p:grpSpPr>
        <p:sp>
          <p:nvSpPr>
            <p:cNvPr id="1436" name="Google Shape;1436;p51"/>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51"/>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51"/>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9" name="Google Shape;1439;p51"/>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1440" name="Google Shape;1440;p51"/>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1441" name="Google Shape;1441;p51"/>
          <p:cNvGrpSpPr/>
          <p:nvPr/>
        </p:nvGrpSpPr>
        <p:grpSpPr>
          <a:xfrm flipH="1">
            <a:off x="5082261" y="4826864"/>
            <a:ext cx="270464" cy="117823"/>
            <a:chOff x="2903262" y="4795769"/>
            <a:chExt cx="373776" cy="162828"/>
          </a:xfrm>
        </p:grpSpPr>
        <p:sp>
          <p:nvSpPr>
            <p:cNvPr id="1442" name="Google Shape;1442;p51"/>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51"/>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51"/>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5" name="Google Shape;1445;p51"/>
          <p:cNvGrpSpPr/>
          <p:nvPr/>
        </p:nvGrpSpPr>
        <p:grpSpPr>
          <a:xfrm>
            <a:off x="252779" y="377238"/>
            <a:ext cx="532945" cy="362651"/>
            <a:chOff x="3238950" y="1334475"/>
            <a:chExt cx="391900" cy="266675"/>
          </a:xfrm>
        </p:grpSpPr>
        <p:sp>
          <p:nvSpPr>
            <p:cNvPr id="1446" name="Google Shape;1446;p51"/>
            <p:cNvSpPr/>
            <p:nvPr/>
          </p:nvSpPr>
          <p:spPr>
            <a:xfrm>
              <a:off x="3238950" y="1334475"/>
              <a:ext cx="391900" cy="266675"/>
            </a:xfrm>
            <a:custGeom>
              <a:rect b="b" l="l" r="r" t="t"/>
              <a:pathLst>
                <a:path extrusionOk="0" h="10667" w="15676">
                  <a:moveTo>
                    <a:pt x="9891" y="1912"/>
                  </a:moveTo>
                  <a:lnTo>
                    <a:pt x="10020" y="2144"/>
                  </a:lnTo>
                  <a:lnTo>
                    <a:pt x="10149" y="2351"/>
                  </a:lnTo>
                  <a:lnTo>
                    <a:pt x="10278" y="2532"/>
                  </a:lnTo>
                  <a:lnTo>
                    <a:pt x="10433" y="2713"/>
                  </a:lnTo>
                  <a:lnTo>
                    <a:pt x="10614" y="2868"/>
                  </a:lnTo>
                  <a:lnTo>
                    <a:pt x="10795" y="3022"/>
                  </a:lnTo>
                  <a:lnTo>
                    <a:pt x="11156" y="3281"/>
                  </a:lnTo>
                  <a:lnTo>
                    <a:pt x="11570" y="3487"/>
                  </a:lnTo>
                  <a:lnTo>
                    <a:pt x="12009" y="3668"/>
                  </a:lnTo>
                  <a:lnTo>
                    <a:pt x="12422" y="3823"/>
                  </a:lnTo>
                  <a:lnTo>
                    <a:pt x="12861" y="3978"/>
                  </a:lnTo>
                  <a:lnTo>
                    <a:pt x="13326" y="4133"/>
                  </a:lnTo>
                  <a:lnTo>
                    <a:pt x="13739" y="4314"/>
                  </a:lnTo>
                  <a:lnTo>
                    <a:pt x="14126" y="4469"/>
                  </a:lnTo>
                  <a:lnTo>
                    <a:pt x="14436" y="4675"/>
                  </a:lnTo>
                  <a:lnTo>
                    <a:pt x="14565" y="4779"/>
                  </a:lnTo>
                  <a:lnTo>
                    <a:pt x="14694" y="4882"/>
                  </a:lnTo>
                  <a:lnTo>
                    <a:pt x="14798" y="5011"/>
                  </a:lnTo>
                  <a:lnTo>
                    <a:pt x="14875" y="5166"/>
                  </a:lnTo>
                  <a:lnTo>
                    <a:pt x="14953" y="5321"/>
                  </a:lnTo>
                  <a:lnTo>
                    <a:pt x="15004" y="5476"/>
                  </a:lnTo>
                  <a:lnTo>
                    <a:pt x="15056" y="5657"/>
                  </a:lnTo>
                  <a:lnTo>
                    <a:pt x="15056" y="5863"/>
                  </a:lnTo>
                  <a:lnTo>
                    <a:pt x="11234" y="9711"/>
                  </a:lnTo>
                  <a:lnTo>
                    <a:pt x="11105" y="9375"/>
                  </a:lnTo>
                  <a:lnTo>
                    <a:pt x="10924" y="9065"/>
                  </a:lnTo>
                  <a:lnTo>
                    <a:pt x="10717" y="8807"/>
                  </a:lnTo>
                  <a:lnTo>
                    <a:pt x="10433" y="8575"/>
                  </a:lnTo>
                  <a:lnTo>
                    <a:pt x="10252" y="8446"/>
                  </a:lnTo>
                  <a:lnTo>
                    <a:pt x="10046" y="8316"/>
                  </a:lnTo>
                  <a:lnTo>
                    <a:pt x="9607" y="8110"/>
                  </a:lnTo>
                  <a:lnTo>
                    <a:pt x="9142" y="7929"/>
                  </a:lnTo>
                  <a:lnTo>
                    <a:pt x="8677" y="7774"/>
                  </a:lnTo>
                  <a:lnTo>
                    <a:pt x="8238" y="7619"/>
                  </a:lnTo>
                  <a:lnTo>
                    <a:pt x="7825" y="7464"/>
                  </a:lnTo>
                  <a:lnTo>
                    <a:pt x="7412" y="7309"/>
                  </a:lnTo>
                  <a:lnTo>
                    <a:pt x="7050" y="7103"/>
                  </a:lnTo>
                  <a:lnTo>
                    <a:pt x="6714" y="6870"/>
                  </a:lnTo>
                  <a:lnTo>
                    <a:pt x="6560" y="6715"/>
                  </a:lnTo>
                  <a:lnTo>
                    <a:pt x="6430" y="6586"/>
                  </a:lnTo>
                  <a:lnTo>
                    <a:pt x="6301" y="6405"/>
                  </a:lnTo>
                  <a:lnTo>
                    <a:pt x="6172" y="6225"/>
                  </a:lnTo>
                  <a:lnTo>
                    <a:pt x="6069" y="6044"/>
                  </a:lnTo>
                  <a:lnTo>
                    <a:pt x="5991" y="5811"/>
                  </a:lnTo>
                  <a:lnTo>
                    <a:pt x="9891" y="1912"/>
                  </a:lnTo>
                  <a:close/>
                  <a:moveTo>
                    <a:pt x="9607" y="1"/>
                  </a:moveTo>
                  <a:lnTo>
                    <a:pt x="9426" y="27"/>
                  </a:lnTo>
                  <a:lnTo>
                    <a:pt x="9245" y="78"/>
                  </a:lnTo>
                  <a:lnTo>
                    <a:pt x="9090" y="156"/>
                  </a:lnTo>
                  <a:lnTo>
                    <a:pt x="8935" y="259"/>
                  </a:lnTo>
                  <a:lnTo>
                    <a:pt x="2531" y="6690"/>
                  </a:lnTo>
                  <a:lnTo>
                    <a:pt x="2453" y="6793"/>
                  </a:lnTo>
                  <a:lnTo>
                    <a:pt x="2428" y="6896"/>
                  </a:lnTo>
                  <a:lnTo>
                    <a:pt x="2453" y="7025"/>
                  </a:lnTo>
                  <a:lnTo>
                    <a:pt x="2531" y="7129"/>
                  </a:lnTo>
                  <a:lnTo>
                    <a:pt x="2634" y="7180"/>
                  </a:lnTo>
                  <a:lnTo>
                    <a:pt x="2738" y="7206"/>
                  </a:lnTo>
                  <a:lnTo>
                    <a:pt x="2867" y="7180"/>
                  </a:lnTo>
                  <a:lnTo>
                    <a:pt x="2970" y="7129"/>
                  </a:lnTo>
                  <a:lnTo>
                    <a:pt x="9374" y="698"/>
                  </a:lnTo>
                  <a:lnTo>
                    <a:pt x="9478" y="647"/>
                  </a:lnTo>
                  <a:lnTo>
                    <a:pt x="9607" y="621"/>
                  </a:lnTo>
                  <a:lnTo>
                    <a:pt x="9710" y="647"/>
                  </a:lnTo>
                  <a:lnTo>
                    <a:pt x="9813" y="698"/>
                  </a:lnTo>
                  <a:lnTo>
                    <a:pt x="9891" y="802"/>
                  </a:lnTo>
                  <a:lnTo>
                    <a:pt x="9891" y="931"/>
                  </a:lnTo>
                  <a:lnTo>
                    <a:pt x="9891" y="1034"/>
                  </a:lnTo>
                  <a:lnTo>
                    <a:pt x="9813" y="1137"/>
                  </a:lnTo>
                  <a:lnTo>
                    <a:pt x="1136" y="9814"/>
                  </a:lnTo>
                  <a:lnTo>
                    <a:pt x="1033" y="9866"/>
                  </a:lnTo>
                  <a:lnTo>
                    <a:pt x="930" y="9892"/>
                  </a:lnTo>
                  <a:lnTo>
                    <a:pt x="801" y="9866"/>
                  </a:lnTo>
                  <a:lnTo>
                    <a:pt x="697" y="9814"/>
                  </a:lnTo>
                  <a:lnTo>
                    <a:pt x="646" y="9711"/>
                  </a:lnTo>
                  <a:lnTo>
                    <a:pt x="620" y="9582"/>
                  </a:lnTo>
                  <a:lnTo>
                    <a:pt x="646" y="9479"/>
                  </a:lnTo>
                  <a:lnTo>
                    <a:pt x="697" y="9375"/>
                  </a:lnTo>
                  <a:lnTo>
                    <a:pt x="1007" y="9065"/>
                  </a:lnTo>
                  <a:lnTo>
                    <a:pt x="1085" y="8962"/>
                  </a:lnTo>
                  <a:lnTo>
                    <a:pt x="1111" y="8859"/>
                  </a:lnTo>
                  <a:lnTo>
                    <a:pt x="1085" y="8730"/>
                  </a:lnTo>
                  <a:lnTo>
                    <a:pt x="1007" y="8626"/>
                  </a:lnTo>
                  <a:lnTo>
                    <a:pt x="904" y="8575"/>
                  </a:lnTo>
                  <a:lnTo>
                    <a:pt x="801" y="8549"/>
                  </a:lnTo>
                  <a:lnTo>
                    <a:pt x="672" y="8575"/>
                  </a:lnTo>
                  <a:lnTo>
                    <a:pt x="568" y="8626"/>
                  </a:lnTo>
                  <a:lnTo>
                    <a:pt x="284" y="8936"/>
                  </a:lnTo>
                  <a:lnTo>
                    <a:pt x="155" y="9091"/>
                  </a:lnTo>
                  <a:lnTo>
                    <a:pt x="78" y="9246"/>
                  </a:lnTo>
                  <a:lnTo>
                    <a:pt x="26" y="9401"/>
                  </a:lnTo>
                  <a:lnTo>
                    <a:pt x="0" y="9582"/>
                  </a:lnTo>
                  <a:lnTo>
                    <a:pt x="26" y="9763"/>
                  </a:lnTo>
                  <a:lnTo>
                    <a:pt x="78" y="9943"/>
                  </a:lnTo>
                  <a:lnTo>
                    <a:pt x="155" y="10098"/>
                  </a:lnTo>
                  <a:lnTo>
                    <a:pt x="284" y="10227"/>
                  </a:lnTo>
                  <a:lnTo>
                    <a:pt x="413" y="10357"/>
                  </a:lnTo>
                  <a:lnTo>
                    <a:pt x="568" y="10434"/>
                  </a:lnTo>
                  <a:lnTo>
                    <a:pt x="749" y="10486"/>
                  </a:lnTo>
                  <a:lnTo>
                    <a:pt x="930" y="10512"/>
                  </a:lnTo>
                  <a:lnTo>
                    <a:pt x="1111" y="10486"/>
                  </a:lnTo>
                  <a:lnTo>
                    <a:pt x="1265" y="10434"/>
                  </a:lnTo>
                  <a:lnTo>
                    <a:pt x="1446" y="10357"/>
                  </a:lnTo>
                  <a:lnTo>
                    <a:pt x="1575" y="10227"/>
                  </a:lnTo>
                  <a:lnTo>
                    <a:pt x="5527" y="6302"/>
                  </a:lnTo>
                  <a:lnTo>
                    <a:pt x="5630" y="6509"/>
                  </a:lnTo>
                  <a:lnTo>
                    <a:pt x="5759" y="6741"/>
                  </a:lnTo>
                  <a:lnTo>
                    <a:pt x="5914" y="6922"/>
                  </a:lnTo>
                  <a:lnTo>
                    <a:pt x="6069" y="7103"/>
                  </a:lnTo>
                  <a:lnTo>
                    <a:pt x="6224" y="7258"/>
                  </a:lnTo>
                  <a:lnTo>
                    <a:pt x="6405" y="7413"/>
                  </a:lnTo>
                  <a:lnTo>
                    <a:pt x="6792" y="7645"/>
                  </a:lnTo>
                  <a:lnTo>
                    <a:pt x="7205" y="7877"/>
                  </a:lnTo>
                  <a:lnTo>
                    <a:pt x="7618" y="8058"/>
                  </a:lnTo>
                  <a:lnTo>
                    <a:pt x="8057" y="8213"/>
                  </a:lnTo>
                  <a:lnTo>
                    <a:pt x="8471" y="8368"/>
                  </a:lnTo>
                  <a:lnTo>
                    <a:pt x="8961" y="8523"/>
                  </a:lnTo>
                  <a:lnTo>
                    <a:pt x="9400" y="8704"/>
                  </a:lnTo>
                  <a:lnTo>
                    <a:pt x="9788" y="8885"/>
                  </a:lnTo>
                  <a:lnTo>
                    <a:pt x="10098" y="9091"/>
                  </a:lnTo>
                  <a:lnTo>
                    <a:pt x="10227" y="9195"/>
                  </a:lnTo>
                  <a:lnTo>
                    <a:pt x="10356" y="9324"/>
                  </a:lnTo>
                  <a:lnTo>
                    <a:pt x="10459" y="9453"/>
                  </a:lnTo>
                  <a:lnTo>
                    <a:pt x="10537" y="9608"/>
                  </a:lnTo>
                  <a:lnTo>
                    <a:pt x="10614" y="9763"/>
                  </a:lnTo>
                  <a:lnTo>
                    <a:pt x="10640" y="9943"/>
                  </a:lnTo>
                  <a:lnTo>
                    <a:pt x="10691" y="10150"/>
                  </a:lnTo>
                  <a:lnTo>
                    <a:pt x="10691" y="10357"/>
                  </a:lnTo>
                  <a:lnTo>
                    <a:pt x="10691" y="10460"/>
                  </a:lnTo>
                  <a:lnTo>
                    <a:pt x="10743" y="10537"/>
                  </a:lnTo>
                  <a:lnTo>
                    <a:pt x="10795" y="10589"/>
                  </a:lnTo>
                  <a:lnTo>
                    <a:pt x="10872" y="10641"/>
                  </a:lnTo>
                  <a:lnTo>
                    <a:pt x="11001" y="10667"/>
                  </a:lnTo>
                  <a:lnTo>
                    <a:pt x="11105" y="10641"/>
                  </a:lnTo>
                  <a:lnTo>
                    <a:pt x="11208" y="10589"/>
                  </a:lnTo>
                  <a:lnTo>
                    <a:pt x="15598" y="6199"/>
                  </a:lnTo>
                  <a:lnTo>
                    <a:pt x="15650" y="6096"/>
                  </a:lnTo>
                  <a:lnTo>
                    <a:pt x="15676" y="5992"/>
                  </a:lnTo>
                  <a:lnTo>
                    <a:pt x="15676" y="5708"/>
                  </a:lnTo>
                  <a:lnTo>
                    <a:pt x="15624" y="5424"/>
                  </a:lnTo>
                  <a:lnTo>
                    <a:pt x="15572" y="5192"/>
                  </a:lnTo>
                  <a:lnTo>
                    <a:pt x="15469" y="4959"/>
                  </a:lnTo>
                  <a:lnTo>
                    <a:pt x="15340" y="4753"/>
                  </a:lnTo>
                  <a:lnTo>
                    <a:pt x="15211" y="4546"/>
                  </a:lnTo>
                  <a:lnTo>
                    <a:pt x="15030" y="4365"/>
                  </a:lnTo>
                  <a:lnTo>
                    <a:pt x="14823" y="4185"/>
                  </a:lnTo>
                  <a:lnTo>
                    <a:pt x="14617" y="4055"/>
                  </a:lnTo>
                  <a:lnTo>
                    <a:pt x="14436" y="3952"/>
                  </a:lnTo>
                  <a:lnTo>
                    <a:pt x="13997" y="3746"/>
                  </a:lnTo>
                  <a:lnTo>
                    <a:pt x="13532" y="3565"/>
                  </a:lnTo>
                  <a:lnTo>
                    <a:pt x="13042" y="3384"/>
                  </a:lnTo>
                  <a:lnTo>
                    <a:pt x="12603" y="3255"/>
                  </a:lnTo>
                  <a:lnTo>
                    <a:pt x="12189" y="3100"/>
                  </a:lnTo>
                  <a:lnTo>
                    <a:pt x="11802" y="2919"/>
                  </a:lnTo>
                  <a:lnTo>
                    <a:pt x="11415" y="2713"/>
                  </a:lnTo>
                  <a:lnTo>
                    <a:pt x="11079" y="2480"/>
                  </a:lnTo>
                  <a:lnTo>
                    <a:pt x="10924" y="2325"/>
                  </a:lnTo>
                  <a:lnTo>
                    <a:pt x="10795" y="2170"/>
                  </a:lnTo>
                  <a:lnTo>
                    <a:pt x="10666" y="2015"/>
                  </a:lnTo>
                  <a:lnTo>
                    <a:pt x="10537" y="1835"/>
                  </a:lnTo>
                  <a:lnTo>
                    <a:pt x="10459" y="1628"/>
                  </a:lnTo>
                  <a:lnTo>
                    <a:pt x="10356" y="1421"/>
                  </a:lnTo>
                  <a:lnTo>
                    <a:pt x="10433" y="1266"/>
                  </a:lnTo>
                  <a:lnTo>
                    <a:pt x="10485" y="1137"/>
                  </a:lnTo>
                  <a:lnTo>
                    <a:pt x="10511" y="982"/>
                  </a:lnTo>
                  <a:lnTo>
                    <a:pt x="10511" y="827"/>
                  </a:lnTo>
                  <a:lnTo>
                    <a:pt x="10485" y="672"/>
                  </a:lnTo>
                  <a:lnTo>
                    <a:pt x="10433" y="517"/>
                  </a:lnTo>
                  <a:lnTo>
                    <a:pt x="10356" y="388"/>
                  </a:lnTo>
                  <a:lnTo>
                    <a:pt x="10252" y="259"/>
                  </a:lnTo>
                  <a:lnTo>
                    <a:pt x="10098" y="156"/>
                  </a:lnTo>
                  <a:lnTo>
                    <a:pt x="9943" y="78"/>
                  </a:lnTo>
                  <a:lnTo>
                    <a:pt x="9788" y="27"/>
                  </a:lnTo>
                  <a:lnTo>
                    <a:pt x="960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51"/>
            <p:cNvSpPr/>
            <p:nvPr/>
          </p:nvSpPr>
          <p:spPr>
            <a:xfrm>
              <a:off x="3275750" y="1523650"/>
              <a:ext cx="14875" cy="15525"/>
            </a:xfrm>
            <a:custGeom>
              <a:rect b="b" l="l" r="r" t="t"/>
              <a:pathLst>
                <a:path extrusionOk="0" h="621" w="595">
                  <a:moveTo>
                    <a:pt x="284" y="1"/>
                  </a:moveTo>
                  <a:lnTo>
                    <a:pt x="181" y="26"/>
                  </a:lnTo>
                  <a:lnTo>
                    <a:pt x="78" y="104"/>
                  </a:lnTo>
                  <a:lnTo>
                    <a:pt x="0" y="207"/>
                  </a:lnTo>
                  <a:lnTo>
                    <a:pt x="0" y="310"/>
                  </a:lnTo>
                  <a:lnTo>
                    <a:pt x="26" y="440"/>
                  </a:lnTo>
                  <a:lnTo>
                    <a:pt x="103" y="543"/>
                  </a:lnTo>
                  <a:lnTo>
                    <a:pt x="181" y="595"/>
                  </a:lnTo>
                  <a:lnTo>
                    <a:pt x="310" y="620"/>
                  </a:lnTo>
                  <a:lnTo>
                    <a:pt x="413" y="595"/>
                  </a:lnTo>
                  <a:lnTo>
                    <a:pt x="517" y="517"/>
                  </a:lnTo>
                  <a:lnTo>
                    <a:pt x="594" y="414"/>
                  </a:lnTo>
                  <a:lnTo>
                    <a:pt x="594" y="285"/>
                  </a:lnTo>
                  <a:lnTo>
                    <a:pt x="568" y="181"/>
                  </a:lnTo>
                  <a:lnTo>
                    <a:pt x="517" y="78"/>
                  </a:lnTo>
                  <a:lnTo>
                    <a:pt x="413" y="26"/>
                  </a:lnTo>
                  <a:lnTo>
                    <a:pt x="28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51"/>
            <p:cNvSpPr/>
            <p:nvPr/>
          </p:nvSpPr>
          <p:spPr>
            <a:xfrm>
              <a:off x="3529475" y="1519125"/>
              <a:ext cx="15500" cy="15525"/>
            </a:xfrm>
            <a:custGeom>
              <a:rect b="b" l="l" r="r" t="t"/>
              <a:pathLst>
                <a:path extrusionOk="0" h="621" w="620">
                  <a:moveTo>
                    <a:pt x="336" y="1"/>
                  </a:moveTo>
                  <a:lnTo>
                    <a:pt x="207" y="27"/>
                  </a:lnTo>
                  <a:lnTo>
                    <a:pt x="103" y="78"/>
                  </a:lnTo>
                  <a:lnTo>
                    <a:pt x="26" y="182"/>
                  </a:lnTo>
                  <a:lnTo>
                    <a:pt x="0" y="285"/>
                  </a:lnTo>
                  <a:lnTo>
                    <a:pt x="0" y="414"/>
                  </a:lnTo>
                  <a:lnTo>
                    <a:pt x="78" y="517"/>
                  </a:lnTo>
                  <a:lnTo>
                    <a:pt x="129" y="569"/>
                  </a:lnTo>
                  <a:lnTo>
                    <a:pt x="181" y="595"/>
                  </a:lnTo>
                  <a:lnTo>
                    <a:pt x="310" y="621"/>
                  </a:lnTo>
                  <a:lnTo>
                    <a:pt x="413" y="595"/>
                  </a:lnTo>
                  <a:lnTo>
                    <a:pt x="491" y="543"/>
                  </a:lnTo>
                  <a:lnTo>
                    <a:pt x="568" y="466"/>
                  </a:lnTo>
                  <a:lnTo>
                    <a:pt x="620" y="337"/>
                  </a:lnTo>
                  <a:lnTo>
                    <a:pt x="594" y="233"/>
                  </a:lnTo>
                  <a:lnTo>
                    <a:pt x="543" y="130"/>
                  </a:lnTo>
                  <a:lnTo>
                    <a:pt x="439" y="52"/>
                  </a:lnTo>
                  <a:lnTo>
                    <a:pt x="33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51"/>
            <p:cNvSpPr/>
            <p:nvPr/>
          </p:nvSpPr>
          <p:spPr>
            <a:xfrm>
              <a:off x="3554000" y="1464900"/>
              <a:ext cx="44575" cy="45225"/>
            </a:xfrm>
            <a:custGeom>
              <a:rect b="b" l="l" r="r" t="t"/>
              <a:pathLst>
                <a:path extrusionOk="0" h="1809" w="1783">
                  <a:moveTo>
                    <a:pt x="1498" y="1"/>
                  </a:moveTo>
                  <a:lnTo>
                    <a:pt x="1369" y="26"/>
                  </a:lnTo>
                  <a:lnTo>
                    <a:pt x="1266" y="104"/>
                  </a:lnTo>
                  <a:lnTo>
                    <a:pt x="78" y="1292"/>
                  </a:lnTo>
                  <a:lnTo>
                    <a:pt x="1" y="1395"/>
                  </a:lnTo>
                  <a:lnTo>
                    <a:pt x="1" y="1498"/>
                  </a:lnTo>
                  <a:lnTo>
                    <a:pt x="1" y="1627"/>
                  </a:lnTo>
                  <a:lnTo>
                    <a:pt x="78" y="1731"/>
                  </a:lnTo>
                  <a:lnTo>
                    <a:pt x="181" y="1782"/>
                  </a:lnTo>
                  <a:lnTo>
                    <a:pt x="285" y="1808"/>
                  </a:lnTo>
                  <a:lnTo>
                    <a:pt x="414" y="1782"/>
                  </a:lnTo>
                  <a:lnTo>
                    <a:pt x="517" y="1731"/>
                  </a:lnTo>
                  <a:lnTo>
                    <a:pt x="1705" y="543"/>
                  </a:lnTo>
                  <a:lnTo>
                    <a:pt x="1782" y="440"/>
                  </a:lnTo>
                  <a:lnTo>
                    <a:pt x="1782" y="310"/>
                  </a:lnTo>
                  <a:lnTo>
                    <a:pt x="1782" y="207"/>
                  </a:lnTo>
                  <a:lnTo>
                    <a:pt x="1705" y="104"/>
                  </a:lnTo>
                  <a:lnTo>
                    <a:pt x="1602" y="26"/>
                  </a:lnTo>
                  <a:lnTo>
                    <a:pt x="149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0" name="Google Shape;1450;p51"/>
          <p:cNvGrpSpPr/>
          <p:nvPr/>
        </p:nvGrpSpPr>
        <p:grpSpPr>
          <a:xfrm>
            <a:off x="6843711" y="440795"/>
            <a:ext cx="473825" cy="531612"/>
            <a:chOff x="4010450" y="1271875"/>
            <a:chExt cx="349300" cy="391900"/>
          </a:xfrm>
        </p:grpSpPr>
        <p:sp>
          <p:nvSpPr>
            <p:cNvPr id="1451" name="Google Shape;1451;p51"/>
            <p:cNvSpPr/>
            <p:nvPr/>
          </p:nvSpPr>
          <p:spPr>
            <a:xfrm>
              <a:off x="4010450" y="1271875"/>
              <a:ext cx="349300" cy="391900"/>
            </a:xfrm>
            <a:custGeom>
              <a:rect b="b" l="l" r="r" t="t"/>
              <a:pathLst>
                <a:path extrusionOk="0" h="15676" w="13972">
                  <a:moveTo>
                    <a:pt x="12164" y="620"/>
                  </a:moveTo>
                  <a:lnTo>
                    <a:pt x="12293" y="646"/>
                  </a:lnTo>
                  <a:lnTo>
                    <a:pt x="12396" y="697"/>
                  </a:lnTo>
                  <a:lnTo>
                    <a:pt x="12448" y="801"/>
                  </a:lnTo>
                  <a:lnTo>
                    <a:pt x="12474" y="930"/>
                  </a:lnTo>
                  <a:lnTo>
                    <a:pt x="12448" y="1033"/>
                  </a:lnTo>
                  <a:lnTo>
                    <a:pt x="12396" y="1136"/>
                  </a:lnTo>
                  <a:lnTo>
                    <a:pt x="10460" y="3073"/>
                  </a:lnTo>
                  <a:lnTo>
                    <a:pt x="10021" y="2634"/>
                  </a:lnTo>
                  <a:lnTo>
                    <a:pt x="11957" y="697"/>
                  </a:lnTo>
                  <a:lnTo>
                    <a:pt x="12061" y="646"/>
                  </a:lnTo>
                  <a:lnTo>
                    <a:pt x="12164" y="620"/>
                  </a:lnTo>
                  <a:close/>
                  <a:moveTo>
                    <a:pt x="6999" y="2324"/>
                  </a:moveTo>
                  <a:lnTo>
                    <a:pt x="7102" y="2350"/>
                  </a:lnTo>
                  <a:lnTo>
                    <a:pt x="7206" y="2428"/>
                  </a:lnTo>
                  <a:lnTo>
                    <a:pt x="7412" y="2634"/>
                  </a:lnTo>
                  <a:lnTo>
                    <a:pt x="5682" y="4364"/>
                  </a:lnTo>
                  <a:lnTo>
                    <a:pt x="5475" y="4158"/>
                  </a:lnTo>
                  <a:lnTo>
                    <a:pt x="5398" y="4054"/>
                  </a:lnTo>
                  <a:lnTo>
                    <a:pt x="5398" y="3925"/>
                  </a:lnTo>
                  <a:lnTo>
                    <a:pt x="5398" y="3822"/>
                  </a:lnTo>
                  <a:lnTo>
                    <a:pt x="5475" y="3719"/>
                  </a:lnTo>
                  <a:lnTo>
                    <a:pt x="6767" y="2428"/>
                  </a:lnTo>
                  <a:lnTo>
                    <a:pt x="6870" y="2350"/>
                  </a:lnTo>
                  <a:lnTo>
                    <a:pt x="6999" y="2324"/>
                  </a:lnTo>
                  <a:close/>
                  <a:moveTo>
                    <a:pt x="13042" y="4932"/>
                  </a:moveTo>
                  <a:lnTo>
                    <a:pt x="13171" y="4958"/>
                  </a:lnTo>
                  <a:lnTo>
                    <a:pt x="13274" y="5010"/>
                  </a:lnTo>
                  <a:lnTo>
                    <a:pt x="13326" y="5113"/>
                  </a:lnTo>
                  <a:lnTo>
                    <a:pt x="13352" y="5242"/>
                  </a:lnTo>
                  <a:lnTo>
                    <a:pt x="13326" y="5346"/>
                  </a:lnTo>
                  <a:lnTo>
                    <a:pt x="13274" y="5449"/>
                  </a:lnTo>
                  <a:lnTo>
                    <a:pt x="13042" y="5656"/>
                  </a:lnTo>
                  <a:lnTo>
                    <a:pt x="12629" y="5242"/>
                  </a:lnTo>
                  <a:lnTo>
                    <a:pt x="12835" y="5010"/>
                  </a:lnTo>
                  <a:lnTo>
                    <a:pt x="12939" y="4958"/>
                  </a:lnTo>
                  <a:lnTo>
                    <a:pt x="13042" y="4932"/>
                  </a:lnTo>
                  <a:close/>
                  <a:moveTo>
                    <a:pt x="8729" y="2324"/>
                  </a:moveTo>
                  <a:lnTo>
                    <a:pt x="8833" y="2350"/>
                  </a:lnTo>
                  <a:lnTo>
                    <a:pt x="8936" y="2428"/>
                  </a:lnTo>
                  <a:lnTo>
                    <a:pt x="13274" y="6740"/>
                  </a:lnTo>
                  <a:lnTo>
                    <a:pt x="13326" y="6843"/>
                  </a:lnTo>
                  <a:lnTo>
                    <a:pt x="13352" y="6973"/>
                  </a:lnTo>
                  <a:lnTo>
                    <a:pt x="13326" y="7076"/>
                  </a:lnTo>
                  <a:lnTo>
                    <a:pt x="13274" y="7179"/>
                  </a:lnTo>
                  <a:lnTo>
                    <a:pt x="5475" y="14978"/>
                  </a:lnTo>
                  <a:lnTo>
                    <a:pt x="5372" y="15030"/>
                  </a:lnTo>
                  <a:lnTo>
                    <a:pt x="5269" y="15056"/>
                  </a:lnTo>
                  <a:lnTo>
                    <a:pt x="5140" y="15030"/>
                  </a:lnTo>
                  <a:lnTo>
                    <a:pt x="5036" y="14978"/>
                  </a:lnTo>
                  <a:lnTo>
                    <a:pt x="724" y="10640"/>
                  </a:lnTo>
                  <a:lnTo>
                    <a:pt x="646" y="10536"/>
                  </a:lnTo>
                  <a:lnTo>
                    <a:pt x="620" y="10433"/>
                  </a:lnTo>
                  <a:lnTo>
                    <a:pt x="646" y="10304"/>
                  </a:lnTo>
                  <a:lnTo>
                    <a:pt x="724" y="10201"/>
                  </a:lnTo>
                  <a:lnTo>
                    <a:pt x="8497" y="2428"/>
                  </a:lnTo>
                  <a:lnTo>
                    <a:pt x="8600" y="2350"/>
                  </a:lnTo>
                  <a:lnTo>
                    <a:pt x="8729" y="2324"/>
                  </a:lnTo>
                  <a:close/>
                  <a:moveTo>
                    <a:pt x="12164" y="0"/>
                  </a:moveTo>
                  <a:lnTo>
                    <a:pt x="11983" y="26"/>
                  </a:lnTo>
                  <a:lnTo>
                    <a:pt x="11828" y="77"/>
                  </a:lnTo>
                  <a:lnTo>
                    <a:pt x="11673" y="155"/>
                  </a:lnTo>
                  <a:lnTo>
                    <a:pt x="11518" y="258"/>
                  </a:lnTo>
                  <a:lnTo>
                    <a:pt x="9582" y="2195"/>
                  </a:lnTo>
                  <a:lnTo>
                    <a:pt x="9375" y="1988"/>
                  </a:lnTo>
                  <a:lnTo>
                    <a:pt x="9220" y="1859"/>
                  </a:lnTo>
                  <a:lnTo>
                    <a:pt x="9065" y="1782"/>
                  </a:lnTo>
                  <a:lnTo>
                    <a:pt x="8910" y="1730"/>
                  </a:lnTo>
                  <a:lnTo>
                    <a:pt x="8729" y="1704"/>
                  </a:lnTo>
                  <a:lnTo>
                    <a:pt x="8549" y="1730"/>
                  </a:lnTo>
                  <a:lnTo>
                    <a:pt x="8368" y="1782"/>
                  </a:lnTo>
                  <a:lnTo>
                    <a:pt x="8213" y="1859"/>
                  </a:lnTo>
                  <a:lnTo>
                    <a:pt x="8084" y="1988"/>
                  </a:lnTo>
                  <a:lnTo>
                    <a:pt x="7851" y="2195"/>
                  </a:lnTo>
                  <a:lnTo>
                    <a:pt x="7645" y="1988"/>
                  </a:lnTo>
                  <a:lnTo>
                    <a:pt x="7490" y="1859"/>
                  </a:lnTo>
                  <a:lnTo>
                    <a:pt x="7335" y="1782"/>
                  </a:lnTo>
                  <a:lnTo>
                    <a:pt x="7180" y="1730"/>
                  </a:lnTo>
                  <a:lnTo>
                    <a:pt x="6999" y="1704"/>
                  </a:lnTo>
                  <a:lnTo>
                    <a:pt x="6818" y="1730"/>
                  </a:lnTo>
                  <a:lnTo>
                    <a:pt x="6638" y="1782"/>
                  </a:lnTo>
                  <a:lnTo>
                    <a:pt x="6483" y="1859"/>
                  </a:lnTo>
                  <a:lnTo>
                    <a:pt x="6353" y="1988"/>
                  </a:lnTo>
                  <a:lnTo>
                    <a:pt x="5036" y="3280"/>
                  </a:lnTo>
                  <a:lnTo>
                    <a:pt x="4933" y="3435"/>
                  </a:lnTo>
                  <a:lnTo>
                    <a:pt x="4830" y="3590"/>
                  </a:lnTo>
                  <a:lnTo>
                    <a:pt x="4778" y="3770"/>
                  </a:lnTo>
                  <a:lnTo>
                    <a:pt x="4778" y="3925"/>
                  </a:lnTo>
                  <a:lnTo>
                    <a:pt x="4778" y="4106"/>
                  </a:lnTo>
                  <a:lnTo>
                    <a:pt x="4830" y="4287"/>
                  </a:lnTo>
                  <a:lnTo>
                    <a:pt x="4933" y="4442"/>
                  </a:lnTo>
                  <a:lnTo>
                    <a:pt x="5036" y="4571"/>
                  </a:lnTo>
                  <a:lnTo>
                    <a:pt x="5269" y="4803"/>
                  </a:lnTo>
                  <a:lnTo>
                    <a:pt x="285" y="9787"/>
                  </a:lnTo>
                  <a:lnTo>
                    <a:pt x="156" y="9917"/>
                  </a:lnTo>
                  <a:lnTo>
                    <a:pt x="78" y="10072"/>
                  </a:lnTo>
                  <a:lnTo>
                    <a:pt x="26" y="10252"/>
                  </a:lnTo>
                  <a:lnTo>
                    <a:pt x="1" y="10433"/>
                  </a:lnTo>
                  <a:lnTo>
                    <a:pt x="26" y="10614"/>
                  </a:lnTo>
                  <a:lnTo>
                    <a:pt x="78" y="10769"/>
                  </a:lnTo>
                  <a:lnTo>
                    <a:pt x="156" y="10950"/>
                  </a:lnTo>
                  <a:lnTo>
                    <a:pt x="285" y="11079"/>
                  </a:lnTo>
                  <a:lnTo>
                    <a:pt x="4597" y="15417"/>
                  </a:lnTo>
                  <a:lnTo>
                    <a:pt x="4752" y="15521"/>
                  </a:lnTo>
                  <a:lnTo>
                    <a:pt x="4907" y="15598"/>
                  </a:lnTo>
                  <a:lnTo>
                    <a:pt x="5088" y="15650"/>
                  </a:lnTo>
                  <a:lnTo>
                    <a:pt x="5269" y="15675"/>
                  </a:lnTo>
                  <a:lnTo>
                    <a:pt x="5424" y="15650"/>
                  </a:lnTo>
                  <a:lnTo>
                    <a:pt x="5605" y="15598"/>
                  </a:lnTo>
                  <a:lnTo>
                    <a:pt x="5759" y="15521"/>
                  </a:lnTo>
                  <a:lnTo>
                    <a:pt x="5914" y="15417"/>
                  </a:lnTo>
                  <a:lnTo>
                    <a:pt x="13713" y="7618"/>
                  </a:lnTo>
                  <a:lnTo>
                    <a:pt x="13817" y="7463"/>
                  </a:lnTo>
                  <a:lnTo>
                    <a:pt x="13894" y="7308"/>
                  </a:lnTo>
                  <a:lnTo>
                    <a:pt x="13946" y="7128"/>
                  </a:lnTo>
                  <a:lnTo>
                    <a:pt x="13972" y="6973"/>
                  </a:lnTo>
                  <a:lnTo>
                    <a:pt x="13946" y="6792"/>
                  </a:lnTo>
                  <a:lnTo>
                    <a:pt x="13894" y="6611"/>
                  </a:lnTo>
                  <a:lnTo>
                    <a:pt x="13817" y="6456"/>
                  </a:lnTo>
                  <a:lnTo>
                    <a:pt x="13713" y="6327"/>
                  </a:lnTo>
                  <a:lnTo>
                    <a:pt x="13481" y="6095"/>
                  </a:lnTo>
                  <a:lnTo>
                    <a:pt x="13713" y="5888"/>
                  </a:lnTo>
                  <a:lnTo>
                    <a:pt x="13817" y="5733"/>
                  </a:lnTo>
                  <a:lnTo>
                    <a:pt x="13894" y="5578"/>
                  </a:lnTo>
                  <a:lnTo>
                    <a:pt x="13946" y="5397"/>
                  </a:lnTo>
                  <a:lnTo>
                    <a:pt x="13972" y="5242"/>
                  </a:lnTo>
                  <a:lnTo>
                    <a:pt x="13946" y="5062"/>
                  </a:lnTo>
                  <a:lnTo>
                    <a:pt x="13894" y="4881"/>
                  </a:lnTo>
                  <a:lnTo>
                    <a:pt x="13817" y="4726"/>
                  </a:lnTo>
                  <a:lnTo>
                    <a:pt x="13713" y="4571"/>
                  </a:lnTo>
                  <a:lnTo>
                    <a:pt x="13559" y="4468"/>
                  </a:lnTo>
                  <a:lnTo>
                    <a:pt x="13404" y="4390"/>
                  </a:lnTo>
                  <a:lnTo>
                    <a:pt x="13223" y="4339"/>
                  </a:lnTo>
                  <a:lnTo>
                    <a:pt x="13042" y="4313"/>
                  </a:lnTo>
                  <a:lnTo>
                    <a:pt x="12887" y="4339"/>
                  </a:lnTo>
                  <a:lnTo>
                    <a:pt x="12706" y="4390"/>
                  </a:lnTo>
                  <a:lnTo>
                    <a:pt x="12551" y="4468"/>
                  </a:lnTo>
                  <a:lnTo>
                    <a:pt x="12396" y="4571"/>
                  </a:lnTo>
                  <a:lnTo>
                    <a:pt x="12190" y="4803"/>
                  </a:lnTo>
                  <a:lnTo>
                    <a:pt x="10899" y="3512"/>
                  </a:lnTo>
                  <a:lnTo>
                    <a:pt x="12810" y="1575"/>
                  </a:lnTo>
                  <a:lnTo>
                    <a:pt x="12939" y="1420"/>
                  </a:lnTo>
                  <a:lnTo>
                    <a:pt x="13016" y="1265"/>
                  </a:lnTo>
                  <a:lnTo>
                    <a:pt x="13068" y="1110"/>
                  </a:lnTo>
                  <a:lnTo>
                    <a:pt x="13094" y="930"/>
                  </a:lnTo>
                  <a:lnTo>
                    <a:pt x="13068" y="749"/>
                  </a:lnTo>
                  <a:lnTo>
                    <a:pt x="13016" y="568"/>
                  </a:lnTo>
                  <a:lnTo>
                    <a:pt x="12939" y="413"/>
                  </a:lnTo>
                  <a:lnTo>
                    <a:pt x="12810" y="258"/>
                  </a:lnTo>
                  <a:lnTo>
                    <a:pt x="12680" y="155"/>
                  </a:lnTo>
                  <a:lnTo>
                    <a:pt x="12526" y="77"/>
                  </a:lnTo>
                  <a:lnTo>
                    <a:pt x="12345" y="26"/>
                  </a:lnTo>
                  <a:lnTo>
                    <a:pt x="1216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51"/>
            <p:cNvSpPr/>
            <p:nvPr/>
          </p:nvSpPr>
          <p:spPr>
            <a:xfrm>
              <a:off x="4166700" y="1351925"/>
              <a:ext cx="156250" cy="155600"/>
            </a:xfrm>
            <a:custGeom>
              <a:rect b="b" l="l" r="r" t="t"/>
              <a:pathLst>
                <a:path extrusionOk="0" h="6224" w="6250">
                  <a:moveTo>
                    <a:pt x="2479" y="0"/>
                  </a:moveTo>
                  <a:lnTo>
                    <a:pt x="2350" y="26"/>
                  </a:lnTo>
                  <a:lnTo>
                    <a:pt x="2247" y="78"/>
                  </a:lnTo>
                  <a:lnTo>
                    <a:pt x="103" y="2247"/>
                  </a:lnTo>
                  <a:lnTo>
                    <a:pt x="26" y="2350"/>
                  </a:lnTo>
                  <a:lnTo>
                    <a:pt x="0" y="2454"/>
                  </a:lnTo>
                  <a:lnTo>
                    <a:pt x="26" y="2583"/>
                  </a:lnTo>
                  <a:lnTo>
                    <a:pt x="103" y="2686"/>
                  </a:lnTo>
                  <a:lnTo>
                    <a:pt x="3564" y="6146"/>
                  </a:lnTo>
                  <a:lnTo>
                    <a:pt x="3667" y="6224"/>
                  </a:lnTo>
                  <a:lnTo>
                    <a:pt x="3900" y="6224"/>
                  </a:lnTo>
                  <a:lnTo>
                    <a:pt x="3977" y="6146"/>
                  </a:lnTo>
                  <a:lnTo>
                    <a:pt x="6146" y="3977"/>
                  </a:lnTo>
                  <a:lnTo>
                    <a:pt x="6224" y="3874"/>
                  </a:lnTo>
                  <a:lnTo>
                    <a:pt x="6250" y="3771"/>
                  </a:lnTo>
                  <a:lnTo>
                    <a:pt x="6224" y="3641"/>
                  </a:lnTo>
                  <a:lnTo>
                    <a:pt x="6146" y="3538"/>
                  </a:lnTo>
                  <a:lnTo>
                    <a:pt x="4933" y="2324"/>
                  </a:lnTo>
                  <a:lnTo>
                    <a:pt x="4855" y="2273"/>
                  </a:lnTo>
                  <a:lnTo>
                    <a:pt x="4726" y="2247"/>
                  </a:lnTo>
                  <a:lnTo>
                    <a:pt x="4623" y="2273"/>
                  </a:lnTo>
                  <a:lnTo>
                    <a:pt x="4519" y="2324"/>
                  </a:lnTo>
                  <a:lnTo>
                    <a:pt x="4442" y="2428"/>
                  </a:lnTo>
                  <a:lnTo>
                    <a:pt x="4416" y="2557"/>
                  </a:lnTo>
                  <a:lnTo>
                    <a:pt x="4442" y="2660"/>
                  </a:lnTo>
                  <a:lnTo>
                    <a:pt x="4519" y="2763"/>
                  </a:lnTo>
                  <a:lnTo>
                    <a:pt x="5501" y="3771"/>
                  </a:lnTo>
                  <a:lnTo>
                    <a:pt x="3771" y="5501"/>
                  </a:lnTo>
                  <a:lnTo>
                    <a:pt x="749" y="2454"/>
                  </a:lnTo>
                  <a:lnTo>
                    <a:pt x="2479" y="723"/>
                  </a:lnTo>
                  <a:lnTo>
                    <a:pt x="2557" y="827"/>
                  </a:lnTo>
                  <a:lnTo>
                    <a:pt x="2660" y="878"/>
                  </a:lnTo>
                  <a:lnTo>
                    <a:pt x="2789" y="904"/>
                  </a:lnTo>
                  <a:lnTo>
                    <a:pt x="2893" y="878"/>
                  </a:lnTo>
                  <a:lnTo>
                    <a:pt x="2996" y="827"/>
                  </a:lnTo>
                  <a:lnTo>
                    <a:pt x="3073" y="723"/>
                  </a:lnTo>
                  <a:lnTo>
                    <a:pt x="3073" y="594"/>
                  </a:lnTo>
                  <a:lnTo>
                    <a:pt x="3073" y="491"/>
                  </a:lnTo>
                  <a:lnTo>
                    <a:pt x="2996" y="388"/>
                  </a:lnTo>
                  <a:lnTo>
                    <a:pt x="2686" y="78"/>
                  </a:lnTo>
                  <a:lnTo>
                    <a:pt x="2583" y="26"/>
                  </a:lnTo>
                  <a:lnTo>
                    <a:pt x="247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51"/>
            <p:cNvSpPr/>
            <p:nvPr/>
          </p:nvSpPr>
          <p:spPr>
            <a:xfrm>
              <a:off x="4128600" y="1465550"/>
              <a:ext cx="80725" cy="80075"/>
            </a:xfrm>
            <a:custGeom>
              <a:rect b="b" l="l" r="r" t="t"/>
              <a:pathLst>
                <a:path extrusionOk="0" h="3203" w="3229">
                  <a:moveTo>
                    <a:pt x="310" y="0"/>
                  </a:moveTo>
                  <a:lnTo>
                    <a:pt x="207" y="26"/>
                  </a:lnTo>
                  <a:lnTo>
                    <a:pt x="104" y="78"/>
                  </a:lnTo>
                  <a:lnTo>
                    <a:pt x="26" y="181"/>
                  </a:lnTo>
                  <a:lnTo>
                    <a:pt x="0" y="310"/>
                  </a:lnTo>
                  <a:lnTo>
                    <a:pt x="26" y="414"/>
                  </a:lnTo>
                  <a:lnTo>
                    <a:pt x="104" y="517"/>
                  </a:lnTo>
                  <a:lnTo>
                    <a:pt x="2686" y="3125"/>
                  </a:lnTo>
                  <a:lnTo>
                    <a:pt x="2790" y="3177"/>
                  </a:lnTo>
                  <a:lnTo>
                    <a:pt x="2919" y="3203"/>
                  </a:lnTo>
                  <a:lnTo>
                    <a:pt x="3022" y="3177"/>
                  </a:lnTo>
                  <a:lnTo>
                    <a:pt x="3125" y="3125"/>
                  </a:lnTo>
                  <a:lnTo>
                    <a:pt x="3203" y="3022"/>
                  </a:lnTo>
                  <a:lnTo>
                    <a:pt x="3229" y="2893"/>
                  </a:lnTo>
                  <a:lnTo>
                    <a:pt x="3203" y="2789"/>
                  </a:lnTo>
                  <a:lnTo>
                    <a:pt x="3125" y="2686"/>
                  </a:lnTo>
                  <a:lnTo>
                    <a:pt x="543" y="78"/>
                  </a:lnTo>
                  <a:lnTo>
                    <a:pt x="440" y="26"/>
                  </a:lnTo>
                  <a:lnTo>
                    <a:pt x="31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51"/>
            <p:cNvSpPr/>
            <p:nvPr/>
          </p:nvSpPr>
          <p:spPr>
            <a:xfrm>
              <a:off x="4096325" y="1476525"/>
              <a:ext cx="102025" cy="101375"/>
            </a:xfrm>
            <a:custGeom>
              <a:rect b="b" l="l" r="r" t="t"/>
              <a:pathLst>
                <a:path extrusionOk="0" h="4055" w="4081">
                  <a:moveTo>
                    <a:pt x="181" y="0"/>
                  </a:moveTo>
                  <a:lnTo>
                    <a:pt x="104" y="78"/>
                  </a:lnTo>
                  <a:lnTo>
                    <a:pt x="26" y="181"/>
                  </a:lnTo>
                  <a:lnTo>
                    <a:pt x="0" y="284"/>
                  </a:lnTo>
                  <a:lnTo>
                    <a:pt x="26" y="414"/>
                  </a:lnTo>
                  <a:lnTo>
                    <a:pt x="104" y="517"/>
                  </a:lnTo>
                  <a:lnTo>
                    <a:pt x="3564" y="3977"/>
                  </a:lnTo>
                  <a:lnTo>
                    <a:pt x="3667" y="4055"/>
                  </a:lnTo>
                  <a:lnTo>
                    <a:pt x="3900" y="4055"/>
                  </a:lnTo>
                  <a:lnTo>
                    <a:pt x="3977" y="3977"/>
                  </a:lnTo>
                  <a:lnTo>
                    <a:pt x="4055" y="3874"/>
                  </a:lnTo>
                  <a:lnTo>
                    <a:pt x="4081" y="3771"/>
                  </a:lnTo>
                  <a:lnTo>
                    <a:pt x="4055" y="3642"/>
                  </a:lnTo>
                  <a:lnTo>
                    <a:pt x="3977" y="3538"/>
                  </a:lnTo>
                  <a:lnTo>
                    <a:pt x="517" y="78"/>
                  </a:lnTo>
                  <a:lnTo>
                    <a:pt x="41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51"/>
            <p:cNvSpPr/>
            <p:nvPr/>
          </p:nvSpPr>
          <p:spPr>
            <a:xfrm>
              <a:off x="4085350" y="1508800"/>
              <a:ext cx="23900" cy="23275"/>
            </a:xfrm>
            <a:custGeom>
              <a:rect b="b" l="l" r="r" t="t"/>
              <a:pathLst>
                <a:path extrusionOk="0" h="931" w="956">
                  <a:moveTo>
                    <a:pt x="310" y="1"/>
                  </a:moveTo>
                  <a:lnTo>
                    <a:pt x="207" y="26"/>
                  </a:lnTo>
                  <a:lnTo>
                    <a:pt x="104" y="78"/>
                  </a:lnTo>
                  <a:lnTo>
                    <a:pt x="26" y="181"/>
                  </a:lnTo>
                  <a:lnTo>
                    <a:pt x="0" y="310"/>
                  </a:lnTo>
                  <a:lnTo>
                    <a:pt x="26" y="414"/>
                  </a:lnTo>
                  <a:lnTo>
                    <a:pt x="104" y="517"/>
                  </a:lnTo>
                  <a:lnTo>
                    <a:pt x="413" y="853"/>
                  </a:lnTo>
                  <a:lnTo>
                    <a:pt x="517" y="904"/>
                  </a:lnTo>
                  <a:lnTo>
                    <a:pt x="646" y="930"/>
                  </a:lnTo>
                  <a:lnTo>
                    <a:pt x="749" y="904"/>
                  </a:lnTo>
                  <a:lnTo>
                    <a:pt x="852" y="853"/>
                  </a:lnTo>
                  <a:lnTo>
                    <a:pt x="930" y="750"/>
                  </a:lnTo>
                  <a:lnTo>
                    <a:pt x="956" y="620"/>
                  </a:lnTo>
                  <a:lnTo>
                    <a:pt x="930" y="517"/>
                  </a:lnTo>
                  <a:lnTo>
                    <a:pt x="852" y="414"/>
                  </a:lnTo>
                  <a:lnTo>
                    <a:pt x="543" y="78"/>
                  </a:lnTo>
                  <a:lnTo>
                    <a:pt x="439" y="26"/>
                  </a:lnTo>
                  <a:lnTo>
                    <a:pt x="31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51"/>
            <p:cNvSpPr/>
            <p:nvPr/>
          </p:nvSpPr>
          <p:spPr>
            <a:xfrm>
              <a:off x="4142150" y="1565625"/>
              <a:ext cx="23925" cy="23250"/>
            </a:xfrm>
            <a:custGeom>
              <a:rect b="b" l="l" r="r" t="t"/>
              <a:pathLst>
                <a:path extrusionOk="0" h="930" w="957">
                  <a:moveTo>
                    <a:pt x="311" y="0"/>
                  </a:moveTo>
                  <a:lnTo>
                    <a:pt x="207" y="26"/>
                  </a:lnTo>
                  <a:lnTo>
                    <a:pt x="104" y="78"/>
                  </a:lnTo>
                  <a:lnTo>
                    <a:pt x="27" y="181"/>
                  </a:lnTo>
                  <a:lnTo>
                    <a:pt x="1" y="310"/>
                  </a:lnTo>
                  <a:lnTo>
                    <a:pt x="27" y="413"/>
                  </a:lnTo>
                  <a:lnTo>
                    <a:pt x="104" y="517"/>
                  </a:lnTo>
                  <a:lnTo>
                    <a:pt x="414" y="852"/>
                  </a:lnTo>
                  <a:lnTo>
                    <a:pt x="517" y="904"/>
                  </a:lnTo>
                  <a:lnTo>
                    <a:pt x="646" y="930"/>
                  </a:lnTo>
                  <a:lnTo>
                    <a:pt x="750" y="904"/>
                  </a:lnTo>
                  <a:lnTo>
                    <a:pt x="853" y="852"/>
                  </a:lnTo>
                  <a:lnTo>
                    <a:pt x="930" y="749"/>
                  </a:lnTo>
                  <a:lnTo>
                    <a:pt x="956" y="620"/>
                  </a:lnTo>
                  <a:lnTo>
                    <a:pt x="930" y="517"/>
                  </a:lnTo>
                  <a:lnTo>
                    <a:pt x="853" y="413"/>
                  </a:lnTo>
                  <a:lnTo>
                    <a:pt x="543" y="78"/>
                  </a:lnTo>
                  <a:lnTo>
                    <a:pt x="440" y="26"/>
                  </a:lnTo>
                  <a:lnTo>
                    <a:pt x="31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51"/>
            <p:cNvSpPr/>
            <p:nvPr/>
          </p:nvSpPr>
          <p:spPr>
            <a:xfrm>
              <a:off x="4080175" y="1546900"/>
              <a:ext cx="47800" cy="47800"/>
            </a:xfrm>
            <a:custGeom>
              <a:rect b="b" l="l" r="r" t="t"/>
              <a:pathLst>
                <a:path extrusionOk="0" h="1912" w="1912">
                  <a:moveTo>
                    <a:pt x="181" y="0"/>
                  </a:moveTo>
                  <a:lnTo>
                    <a:pt x="78" y="78"/>
                  </a:lnTo>
                  <a:lnTo>
                    <a:pt x="26" y="181"/>
                  </a:lnTo>
                  <a:lnTo>
                    <a:pt x="1" y="284"/>
                  </a:lnTo>
                  <a:lnTo>
                    <a:pt x="26" y="413"/>
                  </a:lnTo>
                  <a:lnTo>
                    <a:pt x="78" y="517"/>
                  </a:lnTo>
                  <a:lnTo>
                    <a:pt x="1395" y="1808"/>
                  </a:lnTo>
                  <a:lnTo>
                    <a:pt x="1498" y="1885"/>
                  </a:lnTo>
                  <a:lnTo>
                    <a:pt x="1602" y="1911"/>
                  </a:lnTo>
                  <a:lnTo>
                    <a:pt x="1731" y="1885"/>
                  </a:lnTo>
                  <a:lnTo>
                    <a:pt x="1808" y="1808"/>
                  </a:lnTo>
                  <a:lnTo>
                    <a:pt x="1886" y="1705"/>
                  </a:lnTo>
                  <a:lnTo>
                    <a:pt x="1912" y="1601"/>
                  </a:lnTo>
                  <a:lnTo>
                    <a:pt x="1886" y="1472"/>
                  </a:lnTo>
                  <a:lnTo>
                    <a:pt x="1808" y="1369"/>
                  </a:lnTo>
                  <a:lnTo>
                    <a:pt x="517" y="78"/>
                  </a:lnTo>
                  <a:lnTo>
                    <a:pt x="41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51"/>
            <p:cNvSpPr/>
            <p:nvPr/>
          </p:nvSpPr>
          <p:spPr>
            <a:xfrm>
              <a:off x="4166700" y="1459725"/>
              <a:ext cx="47800" cy="47800"/>
            </a:xfrm>
            <a:custGeom>
              <a:rect b="b" l="l" r="r" t="t"/>
              <a:pathLst>
                <a:path extrusionOk="0" h="1912" w="1912">
                  <a:moveTo>
                    <a:pt x="310" y="1"/>
                  </a:moveTo>
                  <a:lnTo>
                    <a:pt x="181" y="27"/>
                  </a:lnTo>
                  <a:lnTo>
                    <a:pt x="103" y="104"/>
                  </a:lnTo>
                  <a:lnTo>
                    <a:pt x="26" y="208"/>
                  </a:lnTo>
                  <a:lnTo>
                    <a:pt x="0" y="311"/>
                  </a:lnTo>
                  <a:lnTo>
                    <a:pt x="26" y="440"/>
                  </a:lnTo>
                  <a:lnTo>
                    <a:pt x="103" y="543"/>
                  </a:lnTo>
                  <a:lnTo>
                    <a:pt x="1395" y="1834"/>
                  </a:lnTo>
                  <a:lnTo>
                    <a:pt x="1498" y="1912"/>
                  </a:lnTo>
                  <a:lnTo>
                    <a:pt x="1730" y="1912"/>
                  </a:lnTo>
                  <a:lnTo>
                    <a:pt x="1834" y="1834"/>
                  </a:lnTo>
                  <a:lnTo>
                    <a:pt x="1885" y="1731"/>
                  </a:lnTo>
                  <a:lnTo>
                    <a:pt x="1911" y="1628"/>
                  </a:lnTo>
                  <a:lnTo>
                    <a:pt x="1885" y="1499"/>
                  </a:lnTo>
                  <a:lnTo>
                    <a:pt x="1834" y="1395"/>
                  </a:lnTo>
                  <a:lnTo>
                    <a:pt x="517" y="104"/>
                  </a:lnTo>
                  <a:lnTo>
                    <a:pt x="413" y="27"/>
                  </a:lnTo>
                  <a:lnTo>
                    <a:pt x="31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51"/>
            <p:cNvSpPr/>
            <p:nvPr/>
          </p:nvSpPr>
          <p:spPr>
            <a:xfrm>
              <a:off x="4253200" y="1383550"/>
              <a:ext cx="14875" cy="15525"/>
            </a:xfrm>
            <a:custGeom>
              <a:rect b="b" l="l" r="r" t="t"/>
              <a:pathLst>
                <a:path extrusionOk="0" h="621" w="595">
                  <a:moveTo>
                    <a:pt x="311" y="1"/>
                  </a:moveTo>
                  <a:lnTo>
                    <a:pt x="181" y="26"/>
                  </a:lnTo>
                  <a:lnTo>
                    <a:pt x="78" y="78"/>
                  </a:lnTo>
                  <a:lnTo>
                    <a:pt x="26" y="181"/>
                  </a:lnTo>
                  <a:lnTo>
                    <a:pt x="1" y="311"/>
                  </a:lnTo>
                  <a:lnTo>
                    <a:pt x="1" y="414"/>
                  </a:lnTo>
                  <a:lnTo>
                    <a:pt x="78" y="517"/>
                  </a:lnTo>
                  <a:lnTo>
                    <a:pt x="181" y="595"/>
                  </a:lnTo>
                  <a:lnTo>
                    <a:pt x="285" y="620"/>
                  </a:lnTo>
                  <a:lnTo>
                    <a:pt x="414" y="595"/>
                  </a:lnTo>
                  <a:lnTo>
                    <a:pt x="491" y="543"/>
                  </a:lnTo>
                  <a:lnTo>
                    <a:pt x="569" y="440"/>
                  </a:lnTo>
                  <a:lnTo>
                    <a:pt x="595" y="336"/>
                  </a:lnTo>
                  <a:lnTo>
                    <a:pt x="595" y="207"/>
                  </a:lnTo>
                  <a:lnTo>
                    <a:pt x="517" y="104"/>
                  </a:lnTo>
                  <a:lnTo>
                    <a:pt x="414" y="26"/>
                  </a:lnTo>
                  <a:lnTo>
                    <a:pt x="31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51"/>
            <p:cNvSpPr/>
            <p:nvPr/>
          </p:nvSpPr>
          <p:spPr>
            <a:xfrm>
              <a:off x="4118275" y="1541075"/>
              <a:ext cx="14875" cy="15525"/>
            </a:xfrm>
            <a:custGeom>
              <a:rect b="b" l="l" r="r" t="t"/>
              <a:pathLst>
                <a:path extrusionOk="0" h="621" w="595">
                  <a:moveTo>
                    <a:pt x="310" y="1"/>
                  </a:moveTo>
                  <a:lnTo>
                    <a:pt x="207" y="27"/>
                  </a:lnTo>
                  <a:lnTo>
                    <a:pt x="78" y="78"/>
                  </a:lnTo>
                  <a:lnTo>
                    <a:pt x="26" y="182"/>
                  </a:lnTo>
                  <a:lnTo>
                    <a:pt x="0" y="285"/>
                  </a:lnTo>
                  <a:lnTo>
                    <a:pt x="0" y="414"/>
                  </a:lnTo>
                  <a:lnTo>
                    <a:pt x="78" y="517"/>
                  </a:lnTo>
                  <a:lnTo>
                    <a:pt x="181" y="595"/>
                  </a:lnTo>
                  <a:lnTo>
                    <a:pt x="284" y="621"/>
                  </a:lnTo>
                  <a:lnTo>
                    <a:pt x="413" y="595"/>
                  </a:lnTo>
                  <a:lnTo>
                    <a:pt x="491" y="543"/>
                  </a:lnTo>
                  <a:lnTo>
                    <a:pt x="568" y="440"/>
                  </a:lnTo>
                  <a:lnTo>
                    <a:pt x="594" y="337"/>
                  </a:lnTo>
                  <a:lnTo>
                    <a:pt x="594" y="207"/>
                  </a:lnTo>
                  <a:lnTo>
                    <a:pt x="517" y="104"/>
                  </a:lnTo>
                  <a:lnTo>
                    <a:pt x="413" y="27"/>
                  </a:lnTo>
                  <a:lnTo>
                    <a:pt x="31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1"/>
                                        </p:tgtEl>
                                        <p:attrNameLst>
                                          <p:attrName>style.visibility</p:attrName>
                                        </p:attrNameLst>
                                      </p:cBhvr>
                                      <p:to>
                                        <p:strVal val="visible"/>
                                      </p:to>
                                    </p:set>
                                    <p:animEffect filter="fade" transition="in">
                                      <p:cBhvr>
                                        <p:cTn dur="1000"/>
                                        <p:tgtEl>
                                          <p:spTgt spid="1431"/>
                                        </p:tgtEl>
                                      </p:cBhvr>
                                    </p:animEffect>
                                  </p:childTnLst>
                                </p:cTn>
                              </p:par>
                              <p:par>
                                <p:cTn fill="hold" nodeType="withEffect" presetClass="entr" presetID="10" presetSubtype="0">
                                  <p:stCondLst>
                                    <p:cond delay="0"/>
                                  </p:stCondLst>
                                  <p:childTnLst>
                                    <p:set>
                                      <p:cBhvr>
                                        <p:cTn dur="1" fill="hold">
                                          <p:stCondLst>
                                            <p:cond delay="0"/>
                                          </p:stCondLst>
                                        </p:cTn>
                                        <p:tgtEl>
                                          <p:spTgt spid="1445"/>
                                        </p:tgtEl>
                                        <p:attrNameLst>
                                          <p:attrName>style.visibility</p:attrName>
                                        </p:attrNameLst>
                                      </p:cBhvr>
                                      <p:to>
                                        <p:strVal val="visible"/>
                                      </p:to>
                                    </p:set>
                                    <p:animEffect filter="fade" transition="in">
                                      <p:cBhvr>
                                        <p:cTn dur="1000"/>
                                        <p:tgtEl>
                                          <p:spTgt spid="1445"/>
                                        </p:tgtEl>
                                      </p:cBhvr>
                                    </p:animEffect>
                                  </p:childTnLst>
                                </p:cTn>
                              </p:par>
                              <p:par>
                                <p:cTn fill="hold" nodeType="withEffect" presetClass="entr" presetID="10" presetSubtype="0">
                                  <p:stCondLst>
                                    <p:cond delay="0"/>
                                  </p:stCondLst>
                                  <p:childTnLst>
                                    <p:set>
                                      <p:cBhvr>
                                        <p:cTn dur="1" fill="hold">
                                          <p:stCondLst>
                                            <p:cond delay="0"/>
                                          </p:stCondLst>
                                        </p:cTn>
                                        <p:tgtEl>
                                          <p:spTgt spid="1450"/>
                                        </p:tgtEl>
                                        <p:attrNameLst>
                                          <p:attrName>style.visibility</p:attrName>
                                        </p:attrNameLst>
                                      </p:cBhvr>
                                      <p:to>
                                        <p:strVal val="visible"/>
                                      </p:to>
                                    </p:set>
                                    <p:animEffect filter="fade" transition="in">
                                      <p:cBhvr>
                                        <p:cTn dur="1000"/>
                                        <p:tgtEl>
                                          <p:spTgt spid="1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4" name="Shape 1464"/>
        <p:cNvGrpSpPr/>
        <p:nvPr/>
      </p:nvGrpSpPr>
      <p:grpSpPr>
        <a:xfrm>
          <a:off x="0" y="0"/>
          <a:ext cx="0" cy="0"/>
          <a:chOff x="0" y="0"/>
          <a:chExt cx="0" cy="0"/>
        </a:xfrm>
      </p:grpSpPr>
      <p:grpSp>
        <p:nvGrpSpPr>
          <p:cNvPr id="1465" name="Google Shape;1465;p52"/>
          <p:cNvGrpSpPr/>
          <p:nvPr/>
        </p:nvGrpSpPr>
        <p:grpSpPr>
          <a:xfrm flipH="1" rot="10800000">
            <a:off x="2657475" y="4650619"/>
            <a:ext cx="3829050" cy="936057"/>
            <a:chOff x="238125" y="1984300"/>
            <a:chExt cx="7143750" cy="1746375"/>
          </a:xfrm>
        </p:grpSpPr>
        <p:sp>
          <p:nvSpPr>
            <p:cNvPr id="1466" name="Google Shape;1466;p52"/>
            <p:cNvSpPr/>
            <p:nvPr/>
          </p:nvSpPr>
          <p:spPr>
            <a:xfrm>
              <a:off x="238125" y="1984300"/>
              <a:ext cx="7143750" cy="1746375"/>
            </a:xfrm>
            <a:custGeom>
              <a:rect b="b" l="l" r="r" t="t"/>
              <a:pathLst>
                <a:path extrusionOk="0" h="69855" w="28575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52"/>
            <p:cNvSpPr/>
            <p:nvPr/>
          </p:nvSpPr>
          <p:spPr>
            <a:xfrm>
              <a:off x="392325" y="2533300"/>
              <a:ext cx="18600" cy="14575"/>
            </a:xfrm>
            <a:custGeom>
              <a:rect b="b" l="l" r="r" t="t"/>
              <a:pathLst>
                <a:path extrusionOk="0" h="583" w="744">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52"/>
            <p:cNvSpPr/>
            <p:nvPr/>
          </p:nvSpPr>
          <p:spPr>
            <a:xfrm>
              <a:off x="905825" y="2129625"/>
              <a:ext cx="16175" cy="11325"/>
            </a:xfrm>
            <a:custGeom>
              <a:rect b="b" l="l" r="r" t="t"/>
              <a:pathLst>
                <a:path extrusionOk="0" h="453" w="647">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52"/>
            <p:cNvSpPr/>
            <p:nvPr/>
          </p:nvSpPr>
          <p:spPr>
            <a:xfrm>
              <a:off x="935700" y="2058575"/>
              <a:ext cx="16175" cy="9700"/>
            </a:xfrm>
            <a:custGeom>
              <a:rect b="b" l="l" r="r" t="t"/>
              <a:pathLst>
                <a:path extrusionOk="0" h="388" w="647">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52"/>
            <p:cNvSpPr/>
            <p:nvPr/>
          </p:nvSpPr>
          <p:spPr>
            <a:xfrm>
              <a:off x="946200" y="2107000"/>
              <a:ext cx="12125" cy="12150"/>
            </a:xfrm>
            <a:custGeom>
              <a:rect b="b" l="l" r="r" t="t"/>
              <a:pathLst>
                <a:path extrusionOk="0" h="486" w="485">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52"/>
            <p:cNvSpPr/>
            <p:nvPr/>
          </p:nvSpPr>
          <p:spPr>
            <a:xfrm>
              <a:off x="963150" y="2050500"/>
              <a:ext cx="10525" cy="15350"/>
            </a:xfrm>
            <a:custGeom>
              <a:rect b="b" l="l" r="r" t="t"/>
              <a:pathLst>
                <a:path extrusionOk="0" h="614" w="421">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52"/>
            <p:cNvSpPr/>
            <p:nvPr/>
          </p:nvSpPr>
          <p:spPr>
            <a:xfrm>
              <a:off x="970400" y="2025475"/>
              <a:ext cx="16175" cy="8100"/>
            </a:xfrm>
            <a:custGeom>
              <a:rect b="b" l="l" r="r" t="t"/>
              <a:pathLst>
                <a:path extrusionOk="0" h="324" w="647">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52"/>
            <p:cNvSpPr/>
            <p:nvPr/>
          </p:nvSpPr>
          <p:spPr>
            <a:xfrm>
              <a:off x="933275" y="2207125"/>
              <a:ext cx="7300" cy="18600"/>
            </a:xfrm>
            <a:custGeom>
              <a:rect b="b" l="l" r="r" t="t"/>
              <a:pathLst>
                <a:path extrusionOk="0" h="744" w="292">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52"/>
            <p:cNvSpPr/>
            <p:nvPr/>
          </p:nvSpPr>
          <p:spPr>
            <a:xfrm>
              <a:off x="969600" y="2090850"/>
              <a:ext cx="15375" cy="25875"/>
            </a:xfrm>
            <a:custGeom>
              <a:rect b="b" l="l" r="r" t="t"/>
              <a:pathLst>
                <a:path extrusionOk="0" h="1035" w="615">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52"/>
            <p:cNvSpPr/>
            <p:nvPr/>
          </p:nvSpPr>
          <p:spPr>
            <a:xfrm>
              <a:off x="949425" y="2212775"/>
              <a:ext cx="36350" cy="14550"/>
            </a:xfrm>
            <a:custGeom>
              <a:rect b="b" l="l" r="r" t="t"/>
              <a:pathLst>
                <a:path extrusionOk="0" h="582" w="1454">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52"/>
            <p:cNvSpPr/>
            <p:nvPr/>
          </p:nvSpPr>
          <p:spPr>
            <a:xfrm>
              <a:off x="1002700" y="2040000"/>
              <a:ext cx="37975" cy="7300"/>
            </a:xfrm>
            <a:custGeom>
              <a:rect b="b" l="l" r="r" t="t"/>
              <a:pathLst>
                <a:path extrusionOk="0" h="292" w="1519">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52"/>
            <p:cNvSpPr/>
            <p:nvPr/>
          </p:nvSpPr>
          <p:spPr>
            <a:xfrm>
              <a:off x="970400" y="2165950"/>
              <a:ext cx="14575" cy="13750"/>
            </a:xfrm>
            <a:custGeom>
              <a:rect b="b" l="l" r="r" t="t"/>
              <a:pathLst>
                <a:path extrusionOk="0" h="550" w="583">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52"/>
            <p:cNvSpPr/>
            <p:nvPr/>
          </p:nvSpPr>
          <p:spPr>
            <a:xfrm>
              <a:off x="977675" y="2142525"/>
              <a:ext cx="16975" cy="10525"/>
            </a:xfrm>
            <a:custGeom>
              <a:rect b="b" l="l" r="r" t="t"/>
              <a:pathLst>
                <a:path extrusionOk="0" h="421" w="679">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52"/>
            <p:cNvSpPr/>
            <p:nvPr/>
          </p:nvSpPr>
          <p:spPr>
            <a:xfrm>
              <a:off x="1015625" y="2072300"/>
              <a:ext cx="16975" cy="8100"/>
            </a:xfrm>
            <a:custGeom>
              <a:rect b="b" l="l" r="r" t="t"/>
              <a:pathLst>
                <a:path extrusionOk="0" h="324" w="679">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52"/>
            <p:cNvSpPr/>
            <p:nvPr/>
          </p:nvSpPr>
          <p:spPr>
            <a:xfrm>
              <a:off x="935700" y="2377475"/>
              <a:ext cx="32325" cy="24250"/>
            </a:xfrm>
            <a:custGeom>
              <a:rect b="b" l="l" r="r" t="t"/>
              <a:pathLst>
                <a:path extrusionOk="0" h="970" w="1293">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52"/>
            <p:cNvSpPr/>
            <p:nvPr/>
          </p:nvSpPr>
          <p:spPr>
            <a:xfrm>
              <a:off x="1040650" y="2035150"/>
              <a:ext cx="23450" cy="7300"/>
            </a:xfrm>
            <a:custGeom>
              <a:rect b="b" l="l" r="r" t="t"/>
              <a:pathLst>
                <a:path extrusionOk="0" h="292" w="938">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52"/>
            <p:cNvSpPr/>
            <p:nvPr/>
          </p:nvSpPr>
          <p:spPr>
            <a:xfrm>
              <a:off x="1049525" y="2076325"/>
              <a:ext cx="23450" cy="18600"/>
            </a:xfrm>
            <a:custGeom>
              <a:rect b="b" l="l" r="r" t="t"/>
              <a:pathLst>
                <a:path extrusionOk="0" h="744" w="938">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52"/>
            <p:cNvSpPr/>
            <p:nvPr/>
          </p:nvSpPr>
          <p:spPr>
            <a:xfrm>
              <a:off x="1127050" y="2037575"/>
              <a:ext cx="7275" cy="12950"/>
            </a:xfrm>
            <a:custGeom>
              <a:rect b="b" l="l" r="r" t="t"/>
              <a:pathLst>
                <a:path extrusionOk="0" h="518" w="291">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52"/>
            <p:cNvSpPr/>
            <p:nvPr/>
          </p:nvSpPr>
          <p:spPr>
            <a:xfrm>
              <a:off x="1139975" y="2025475"/>
              <a:ext cx="49275" cy="13750"/>
            </a:xfrm>
            <a:custGeom>
              <a:rect b="b" l="l" r="r" t="t"/>
              <a:pathLst>
                <a:path extrusionOk="0" h="550" w="1971">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52"/>
            <p:cNvSpPr/>
            <p:nvPr/>
          </p:nvSpPr>
          <p:spPr>
            <a:xfrm>
              <a:off x="2062800" y="2052100"/>
              <a:ext cx="28300" cy="8925"/>
            </a:xfrm>
            <a:custGeom>
              <a:rect b="b" l="l" r="r" t="t"/>
              <a:pathLst>
                <a:path extrusionOk="0" h="357" w="1132">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52"/>
            <p:cNvSpPr/>
            <p:nvPr/>
          </p:nvSpPr>
          <p:spPr>
            <a:xfrm>
              <a:off x="7196175" y="2279800"/>
              <a:ext cx="13750" cy="14550"/>
            </a:xfrm>
            <a:custGeom>
              <a:rect b="b" l="l" r="r" t="t"/>
              <a:pathLst>
                <a:path extrusionOk="0" h="582" w="55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7" name="Google Shape;1487;p52"/>
          <p:cNvSpPr txBox="1"/>
          <p:nvPr>
            <p:ph idx="7" type="title"/>
          </p:nvPr>
        </p:nvSpPr>
        <p:spPr>
          <a:xfrm>
            <a:off x="153600" y="-133825"/>
            <a:ext cx="9576600" cy="93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Κινηματογραφικη </a:t>
            </a:r>
            <a:r>
              <a:rPr lang="en" sz="2400"/>
              <a:t>βιομηχανια</a:t>
            </a:r>
            <a:r>
              <a:rPr lang="en" sz="2400"/>
              <a:t> και ναζισμος</a:t>
            </a:r>
            <a:endParaRPr sz="2400">
              <a:solidFill>
                <a:schemeClr val="accent6"/>
              </a:solidFill>
            </a:endParaRPr>
          </a:p>
        </p:txBody>
      </p:sp>
      <p:sp>
        <p:nvSpPr>
          <p:cNvPr id="1488" name="Google Shape;1488;p52"/>
          <p:cNvSpPr txBox="1"/>
          <p:nvPr>
            <p:ph type="title"/>
          </p:nvPr>
        </p:nvSpPr>
        <p:spPr>
          <a:xfrm>
            <a:off x="3392600" y="709550"/>
            <a:ext cx="3357000" cy="1588800"/>
          </a:xfrm>
          <a:prstGeom prst="rect">
            <a:avLst/>
          </a:prstGeom>
        </p:spPr>
        <p:txBody>
          <a:bodyPr anchorCtr="0" anchor="b" bIns="91425" lIns="91425" spcFirstLastPara="1" rIns="91425" wrap="square" tIns="91425">
            <a:noAutofit/>
          </a:bodyPr>
          <a:lstStyle/>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Σταδιακή υποχώρηση της ανοιχτής προπαγάνδας μετά το 1940:</a:t>
            </a:r>
            <a:r>
              <a:rPr b="0" lang="en" sz="1100">
                <a:solidFill>
                  <a:srgbClr val="000000"/>
                </a:solidFill>
                <a:latin typeface="Arial"/>
                <a:ea typeface="Arial"/>
                <a:cs typeface="Arial"/>
                <a:sym typeface="Arial"/>
              </a:rPr>
              <a:t> Η ναζιστική κινηματογραφική προπαγάνδα έγινε πιο έμμεση, για να αποπροσανατολίσει την κοινή γνώμη από τα εγκλήματα της γενοκτονίας.</a:t>
            </a:r>
            <a:endParaRPr/>
          </a:p>
        </p:txBody>
      </p:sp>
      <p:sp>
        <p:nvSpPr>
          <p:cNvPr id="1489" name="Google Shape;1489;p52"/>
          <p:cNvSpPr txBox="1"/>
          <p:nvPr>
            <p:ph idx="2" type="title"/>
          </p:nvPr>
        </p:nvSpPr>
        <p:spPr>
          <a:xfrm>
            <a:off x="2947400" y="2523050"/>
            <a:ext cx="3434400" cy="987300"/>
          </a:xfrm>
          <a:prstGeom prst="rect">
            <a:avLst/>
          </a:prstGeom>
        </p:spPr>
        <p:txBody>
          <a:bodyPr anchorCtr="0" anchor="t" bIns="91425" lIns="91425" spcFirstLastPara="1" rIns="91425" wrap="square" tIns="91425">
            <a:noAutofit/>
          </a:bodyPr>
          <a:lstStyle/>
          <a:p>
            <a:pPr indent="-298450" lvl="0" marL="457200" rtl="0" algn="ctr">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Προπαγανδιστικές ταινίες-σύμβολα:</a:t>
            </a:r>
            <a:r>
              <a:rPr lang="en" sz="1100">
                <a:solidFill>
                  <a:srgbClr val="000000"/>
                </a:solidFill>
                <a:latin typeface="Arial"/>
                <a:ea typeface="Arial"/>
                <a:cs typeface="Arial"/>
                <a:sym typeface="Arial"/>
              </a:rPr>
              <a:t> </a:t>
            </a:r>
            <a:r>
              <a:rPr i="1" lang="en" sz="1100">
                <a:solidFill>
                  <a:srgbClr val="000000"/>
                </a:solidFill>
                <a:latin typeface="Arial"/>
                <a:ea typeface="Arial"/>
                <a:cs typeface="Arial"/>
                <a:sym typeface="Arial"/>
              </a:rPr>
              <a:t>Ο Θρίαμβος της Θελήσεως</a:t>
            </a:r>
            <a:r>
              <a:rPr lang="en" sz="1100">
                <a:solidFill>
                  <a:srgbClr val="000000"/>
                </a:solidFill>
                <a:latin typeface="Arial"/>
                <a:ea typeface="Arial"/>
                <a:cs typeface="Arial"/>
                <a:sym typeface="Arial"/>
              </a:rPr>
              <a:t> και </a:t>
            </a:r>
            <a:r>
              <a:rPr i="1" lang="en" sz="1100">
                <a:solidFill>
                  <a:srgbClr val="000000"/>
                </a:solidFill>
                <a:latin typeface="Arial"/>
                <a:ea typeface="Arial"/>
                <a:cs typeface="Arial"/>
                <a:sym typeface="Arial"/>
              </a:rPr>
              <a:t>Jud Süß</a:t>
            </a:r>
            <a:r>
              <a:rPr lang="en" sz="1100">
                <a:solidFill>
                  <a:srgbClr val="000000"/>
                </a:solidFill>
                <a:latin typeface="Arial"/>
                <a:ea typeface="Arial"/>
                <a:cs typeface="Arial"/>
                <a:sym typeface="Arial"/>
              </a:rPr>
              <a:t> αποτέλεσαν εμβληματικά παραδείγματα της ναζιστικής κινηματογραφικής προπαγάνδας.</a:t>
            </a:r>
            <a:endParaRPr/>
          </a:p>
        </p:txBody>
      </p:sp>
      <p:sp>
        <p:nvSpPr>
          <p:cNvPr id="1490" name="Google Shape;1490;p52"/>
          <p:cNvSpPr txBox="1"/>
          <p:nvPr>
            <p:ph idx="4" type="title"/>
          </p:nvPr>
        </p:nvSpPr>
        <p:spPr>
          <a:xfrm>
            <a:off x="0" y="575300"/>
            <a:ext cx="3528600" cy="18573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Χιτλερ και Goebbels:</a:t>
            </a:r>
            <a:r>
              <a:rPr lang="en" sz="1100">
                <a:solidFill>
                  <a:srgbClr val="000000"/>
                </a:solidFill>
                <a:latin typeface="Arial"/>
                <a:ea typeface="Arial"/>
                <a:cs typeface="Arial"/>
                <a:sym typeface="Arial"/>
              </a:rPr>
              <a:t> Ο Χίτλερ αγαπούσε τον κινηματογράφο και ο υπουργός προπαγάνδας Goebbels είχε απόλυτο έλεγχο της κινηματογραφικής βιομηχανίας, εγκρίνοντας προσωπικά κάθε ταινία.</a:t>
            </a:r>
            <a:endParaRPr>
              <a:latin typeface="Assistant Medium"/>
              <a:ea typeface="Assistant Medium"/>
              <a:cs typeface="Assistant Medium"/>
              <a:sym typeface="Assistant Medium"/>
            </a:endParaRPr>
          </a:p>
        </p:txBody>
      </p:sp>
      <p:sp>
        <p:nvSpPr>
          <p:cNvPr id="1491" name="Google Shape;1491;p52"/>
          <p:cNvSpPr txBox="1"/>
          <p:nvPr>
            <p:ph idx="5" type="title"/>
          </p:nvPr>
        </p:nvSpPr>
        <p:spPr>
          <a:xfrm>
            <a:off x="6332325" y="1050227"/>
            <a:ext cx="2633400" cy="421500"/>
          </a:xfrm>
          <a:prstGeom prst="rect">
            <a:avLst/>
          </a:prstGeom>
        </p:spPr>
        <p:txBody>
          <a:bodyPr anchorCtr="0" anchor="b"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sz="1100">
                <a:solidFill>
                  <a:srgbClr val="000000"/>
                </a:solidFill>
                <a:latin typeface="Arial"/>
                <a:ea typeface="Arial"/>
                <a:cs typeface="Arial"/>
                <a:sym typeface="Arial"/>
              </a:rPr>
              <a:t>Επιθέσεις κατά εχθρών του Γ΄ Ράιχ:</a:t>
            </a:r>
            <a:r>
              <a:rPr b="0" lang="en" sz="1100">
                <a:solidFill>
                  <a:srgbClr val="000000"/>
                </a:solidFill>
                <a:latin typeface="Arial"/>
                <a:ea typeface="Arial"/>
                <a:cs typeface="Arial"/>
                <a:sym typeface="Arial"/>
              </a:rPr>
              <a:t> Παρήχθησαν πολλές ταινίες κατά της Μεγάλης Βρετανίας (σύμβολο κοινοβουλευτικής δημοκρατίας) και της Σοβιετικής Ένωσης (κομμουνιστικό καθεστώς).</a:t>
            </a:r>
            <a:endParaRPr sz="1100">
              <a:solidFill>
                <a:schemeClr val="dk1"/>
              </a:solidFill>
            </a:endParaRPr>
          </a:p>
        </p:txBody>
      </p:sp>
      <p:sp>
        <p:nvSpPr>
          <p:cNvPr id="1492" name="Google Shape;1492;p52"/>
          <p:cNvSpPr txBox="1"/>
          <p:nvPr>
            <p:ph idx="6" type="title"/>
          </p:nvPr>
        </p:nvSpPr>
        <p:spPr>
          <a:xfrm>
            <a:off x="6332323" y="2305961"/>
            <a:ext cx="2518800" cy="9873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Αντισημιτικές παραγωγές:</a:t>
            </a:r>
            <a:r>
              <a:rPr lang="en" sz="1100">
                <a:solidFill>
                  <a:srgbClr val="000000"/>
                </a:solidFill>
                <a:latin typeface="Arial"/>
                <a:ea typeface="Arial"/>
                <a:cs typeface="Arial"/>
                <a:sym typeface="Arial"/>
              </a:rPr>
              <a:t> Με εντολή του Goebbels, γυρίστηκαν ισχυρά αντισημιτικές ταινίες που προκάλεσαν κοινωνικό μίσος και βία, ιδίως μετά το 1939.</a:t>
            </a:r>
            <a:endParaRPr>
              <a:latin typeface="Assistant Medium"/>
              <a:ea typeface="Assistant Medium"/>
              <a:cs typeface="Assistant Medium"/>
              <a:sym typeface="Assistant Medium"/>
            </a:endParaRPr>
          </a:p>
        </p:txBody>
      </p:sp>
      <p:sp>
        <p:nvSpPr>
          <p:cNvPr id="1493" name="Google Shape;1493;p52"/>
          <p:cNvSpPr txBox="1"/>
          <p:nvPr>
            <p:ph idx="8" type="title"/>
          </p:nvPr>
        </p:nvSpPr>
        <p:spPr>
          <a:xfrm>
            <a:off x="1138438" y="3925536"/>
            <a:ext cx="2633400" cy="531600"/>
          </a:xfrm>
          <a:prstGeom prst="rect">
            <a:avLst/>
          </a:prstGeom>
        </p:spPr>
        <p:txBody>
          <a:bodyPr anchorCtr="0" anchor="ctr" bIns="91425" lIns="91425" spcFirstLastPara="1" rIns="91425" wrap="square" tIns="91425">
            <a:noAutofit/>
          </a:bodyPr>
          <a:lstStyle/>
          <a:p>
            <a:pPr indent="-298450" lvl="0" marL="457200" rtl="0" algn="l">
              <a:spcBef>
                <a:spcPts val="0"/>
              </a:spcBef>
              <a:spcAft>
                <a:spcPts val="0"/>
              </a:spcAft>
              <a:buSzPts val="1100"/>
              <a:buChar char="●"/>
            </a:pPr>
            <a:r>
              <a:rPr lang="en" sz="1100">
                <a:solidFill>
                  <a:srgbClr val="000000"/>
                </a:solidFill>
                <a:latin typeface="Arial"/>
                <a:ea typeface="Arial"/>
                <a:cs typeface="Arial"/>
                <a:sym typeface="Arial"/>
              </a:rPr>
              <a:t>Λογοκρισία και κρατικός έλεγχος:</a:t>
            </a:r>
            <a:r>
              <a:rPr b="0" lang="en" sz="1100">
                <a:solidFill>
                  <a:srgbClr val="000000"/>
                </a:solidFill>
                <a:latin typeface="Arial"/>
                <a:ea typeface="Arial"/>
                <a:cs typeface="Arial"/>
                <a:sym typeface="Arial"/>
              </a:rPr>
              <a:t> Το 1935 απαγορεύτηκαν παλιές ταινίες με συμμετοχή Εβραίων και μέχρι το 1942 η κινηματογραφική βιομηχανία είχε πλήρως κρατικοποιηθεί.</a:t>
            </a:r>
            <a:endParaRPr b="0" sz="1100"/>
          </a:p>
        </p:txBody>
      </p:sp>
      <p:sp>
        <p:nvSpPr>
          <p:cNvPr id="1494" name="Google Shape;1494;p52"/>
          <p:cNvSpPr txBox="1"/>
          <p:nvPr>
            <p:ph idx="13" type="title"/>
          </p:nvPr>
        </p:nvSpPr>
        <p:spPr>
          <a:xfrm>
            <a:off x="314000" y="2305948"/>
            <a:ext cx="2633400" cy="531600"/>
          </a:xfrm>
          <a:prstGeom prst="rect">
            <a:avLst/>
          </a:prstGeom>
        </p:spPr>
        <p:txBody>
          <a:bodyPr anchorCtr="0" anchor="ctr" bIns="91425" lIns="91425" spcFirstLastPara="1" rIns="91425" wrap="square" tIns="91425">
            <a:noAutofit/>
          </a:bodyPr>
          <a:lstStyle/>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Αποκλεισμός Εβραίων από τον κινηματογράφο:</a:t>
            </a:r>
            <a:r>
              <a:rPr b="0" lang="en" sz="1100">
                <a:solidFill>
                  <a:srgbClr val="000000"/>
                </a:solidFill>
                <a:latin typeface="Arial"/>
                <a:ea typeface="Arial"/>
                <a:cs typeface="Arial"/>
                <a:sym typeface="Arial"/>
              </a:rPr>
              <a:t> Το 1933, οι Ναζί απέκλεισαν τους Εβραίους από τον κλάδο, οδηγώντας πολλούς ταλαντούχους δημιουργούς, όπως ο Billy Wilder, στην εξορία.</a:t>
            </a:r>
            <a:endParaRPr/>
          </a:p>
        </p:txBody>
      </p:sp>
      <p:grpSp>
        <p:nvGrpSpPr>
          <p:cNvPr id="1495" name="Google Shape;1495;p52"/>
          <p:cNvGrpSpPr/>
          <p:nvPr/>
        </p:nvGrpSpPr>
        <p:grpSpPr>
          <a:xfrm>
            <a:off x="3457684" y="4826864"/>
            <a:ext cx="270464" cy="117823"/>
            <a:chOff x="2903262" y="4795769"/>
            <a:chExt cx="373776" cy="162828"/>
          </a:xfrm>
        </p:grpSpPr>
        <p:sp>
          <p:nvSpPr>
            <p:cNvPr id="1496" name="Google Shape;1496;p52"/>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52"/>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52"/>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9" name="Google Shape;1499;p52"/>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1500" name="Google Shape;1500;p52"/>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1501" name="Google Shape;1501;p52"/>
          <p:cNvGrpSpPr/>
          <p:nvPr/>
        </p:nvGrpSpPr>
        <p:grpSpPr>
          <a:xfrm flipH="1">
            <a:off x="5082261" y="4826864"/>
            <a:ext cx="270464" cy="117823"/>
            <a:chOff x="2903262" y="4795769"/>
            <a:chExt cx="373776" cy="162828"/>
          </a:xfrm>
        </p:grpSpPr>
        <p:sp>
          <p:nvSpPr>
            <p:cNvPr id="1502" name="Google Shape;1502;p52"/>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52"/>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52"/>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493"/>
                                        </p:tgtEl>
                                        <p:attrNameLst>
                                          <p:attrName>style.visibility</p:attrName>
                                        </p:attrNameLst>
                                      </p:cBhvr>
                                      <p:to>
                                        <p:strVal val="visible"/>
                                      </p:to>
                                    </p:set>
                                    <p:animEffect filter="fade" transition="in">
                                      <p:cBhvr>
                                        <p:cTn dur="1000"/>
                                        <p:tgtEl>
                                          <p:spTgt spid="1493"/>
                                        </p:tgtEl>
                                      </p:cBhvr>
                                    </p:animEffect>
                                  </p:childTnLst>
                                </p:cTn>
                              </p:par>
                              <p:par>
                                <p:cTn fill="hold" nodeType="withEffect" presetClass="entr" presetID="10" presetSubtype="0">
                                  <p:stCondLst>
                                    <p:cond delay="0"/>
                                  </p:stCondLst>
                                  <p:childTnLst>
                                    <p:set>
                                      <p:cBhvr>
                                        <p:cTn dur="1" fill="hold">
                                          <p:stCondLst>
                                            <p:cond delay="0"/>
                                          </p:stCondLst>
                                        </p:cTn>
                                        <p:tgtEl>
                                          <p:spTgt spid="1494"/>
                                        </p:tgtEl>
                                        <p:attrNameLst>
                                          <p:attrName>style.visibility</p:attrName>
                                        </p:attrNameLst>
                                      </p:cBhvr>
                                      <p:to>
                                        <p:strVal val="visible"/>
                                      </p:to>
                                    </p:set>
                                    <p:animEffect filter="fade" transition="in">
                                      <p:cBhvr>
                                        <p:cTn dur="1000"/>
                                        <p:tgtEl>
                                          <p:spTgt spid="14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grpSp>
        <p:nvGrpSpPr>
          <p:cNvPr id="1509" name="Google Shape;1509;p53"/>
          <p:cNvGrpSpPr/>
          <p:nvPr/>
        </p:nvGrpSpPr>
        <p:grpSpPr>
          <a:xfrm flipH="1" rot="10800000">
            <a:off x="2657475" y="4650619"/>
            <a:ext cx="3829050" cy="936057"/>
            <a:chOff x="238125" y="1984300"/>
            <a:chExt cx="7143750" cy="1746375"/>
          </a:xfrm>
        </p:grpSpPr>
        <p:sp>
          <p:nvSpPr>
            <p:cNvPr id="1510" name="Google Shape;1510;p53"/>
            <p:cNvSpPr/>
            <p:nvPr/>
          </p:nvSpPr>
          <p:spPr>
            <a:xfrm>
              <a:off x="238125" y="1984300"/>
              <a:ext cx="7143750" cy="1746375"/>
            </a:xfrm>
            <a:custGeom>
              <a:rect b="b" l="l" r="r" t="t"/>
              <a:pathLst>
                <a:path extrusionOk="0" h="69855" w="28575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53"/>
            <p:cNvSpPr/>
            <p:nvPr/>
          </p:nvSpPr>
          <p:spPr>
            <a:xfrm>
              <a:off x="392325" y="2533300"/>
              <a:ext cx="18600" cy="14575"/>
            </a:xfrm>
            <a:custGeom>
              <a:rect b="b" l="l" r="r" t="t"/>
              <a:pathLst>
                <a:path extrusionOk="0" h="583" w="744">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53"/>
            <p:cNvSpPr/>
            <p:nvPr/>
          </p:nvSpPr>
          <p:spPr>
            <a:xfrm>
              <a:off x="905825" y="2129625"/>
              <a:ext cx="16175" cy="11325"/>
            </a:xfrm>
            <a:custGeom>
              <a:rect b="b" l="l" r="r" t="t"/>
              <a:pathLst>
                <a:path extrusionOk="0" h="453" w="647">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53"/>
            <p:cNvSpPr/>
            <p:nvPr/>
          </p:nvSpPr>
          <p:spPr>
            <a:xfrm>
              <a:off x="935700" y="2058575"/>
              <a:ext cx="16175" cy="9700"/>
            </a:xfrm>
            <a:custGeom>
              <a:rect b="b" l="l" r="r" t="t"/>
              <a:pathLst>
                <a:path extrusionOk="0" h="388" w="647">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53"/>
            <p:cNvSpPr/>
            <p:nvPr/>
          </p:nvSpPr>
          <p:spPr>
            <a:xfrm>
              <a:off x="946200" y="2107000"/>
              <a:ext cx="12125" cy="12150"/>
            </a:xfrm>
            <a:custGeom>
              <a:rect b="b" l="l" r="r" t="t"/>
              <a:pathLst>
                <a:path extrusionOk="0" h="486" w="485">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53"/>
            <p:cNvSpPr/>
            <p:nvPr/>
          </p:nvSpPr>
          <p:spPr>
            <a:xfrm>
              <a:off x="963150" y="2050500"/>
              <a:ext cx="10525" cy="15350"/>
            </a:xfrm>
            <a:custGeom>
              <a:rect b="b" l="l" r="r" t="t"/>
              <a:pathLst>
                <a:path extrusionOk="0" h="614" w="421">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53"/>
            <p:cNvSpPr/>
            <p:nvPr/>
          </p:nvSpPr>
          <p:spPr>
            <a:xfrm>
              <a:off x="970400" y="2025475"/>
              <a:ext cx="16175" cy="8100"/>
            </a:xfrm>
            <a:custGeom>
              <a:rect b="b" l="l" r="r" t="t"/>
              <a:pathLst>
                <a:path extrusionOk="0" h="324" w="647">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53"/>
            <p:cNvSpPr/>
            <p:nvPr/>
          </p:nvSpPr>
          <p:spPr>
            <a:xfrm>
              <a:off x="933275" y="2207125"/>
              <a:ext cx="7300" cy="18600"/>
            </a:xfrm>
            <a:custGeom>
              <a:rect b="b" l="l" r="r" t="t"/>
              <a:pathLst>
                <a:path extrusionOk="0" h="744" w="292">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53"/>
            <p:cNvSpPr/>
            <p:nvPr/>
          </p:nvSpPr>
          <p:spPr>
            <a:xfrm>
              <a:off x="969600" y="2090850"/>
              <a:ext cx="15375" cy="25875"/>
            </a:xfrm>
            <a:custGeom>
              <a:rect b="b" l="l" r="r" t="t"/>
              <a:pathLst>
                <a:path extrusionOk="0" h="1035" w="615">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53"/>
            <p:cNvSpPr/>
            <p:nvPr/>
          </p:nvSpPr>
          <p:spPr>
            <a:xfrm>
              <a:off x="949425" y="2212775"/>
              <a:ext cx="36350" cy="14550"/>
            </a:xfrm>
            <a:custGeom>
              <a:rect b="b" l="l" r="r" t="t"/>
              <a:pathLst>
                <a:path extrusionOk="0" h="582" w="1454">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53"/>
            <p:cNvSpPr/>
            <p:nvPr/>
          </p:nvSpPr>
          <p:spPr>
            <a:xfrm>
              <a:off x="1002700" y="2040000"/>
              <a:ext cx="37975" cy="7300"/>
            </a:xfrm>
            <a:custGeom>
              <a:rect b="b" l="l" r="r" t="t"/>
              <a:pathLst>
                <a:path extrusionOk="0" h="292" w="1519">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53"/>
            <p:cNvSpPr/>
            <p:nvPr/>
          </p:nvSpPr>
          <p:spPr>
            <a:xfrm>
              <a:off x="970400" y="2165950"/>
              <a:ext cx="14575" cy="13750"/>
            </a:xfrm>
            <a:custGeom>
              <a:rect b="b" l="l" r="r" t="t"/>
              <a:pathLst>
                <a:path extrusionOk="0" h="550" w="583">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53"/>
            <p:cNvSpPr/>
            <p:nvPr/>
          </p:nvSpPr>
          <p:spPr>
            <a:xfrm>
              <a:off x="977675" y="2142525"/>
              <a:ext cx="16975" cy="10525"/>
            </a:xfrm>
            <a:custGeom>
              <a:rect b="b" l="l" r="r" t="t"/>
              <a:pathLst>
                <a:path extrusionOk="0" h="421" w="679">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53"/>
            <p:cNvSpPr/>
            <p:nvPr/>
          </p:nvSpPr>
          <p:spPr>
            <a:xfrm>
              <a:off x="1015625" y="2072300"/>
              <a:ext cx="16975" cy="8100"/>
            </a:xfrm>
            <a:custGeom>
              <a:rect b="b" l="l" r="r" t="t"/>
              <a:pathLst>
                <a:path extrusionOk="0" h="324" w="679">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53"/>
            <p:cNvSpPr/>
            <p:nvPr/>
          </p:nvSpPr>
          <p:spPr>
            <a:xfrm>
              <a:off x="935700" y="2377475"/>
              <a:ext cx="32325" cy="24250"/>
            </a:xfrm>
            <a:custGeom>
              <a:rect b="b" l="l" r="r" t="t"/>
              <a:pathLst>
                <a:path extrusionOk="0" h="970" w="1293">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53"/>
            <p:cNvSpPr/>
            <p:nvPr/>
          </p:nvSpPr>
          <p:spPr>
            <a:xfrm>
              <a:off x="1040650" y="2035150"/>
              <a:ext cx="23450" cy="7300"/>
            </a:xfrm>
            <a:custGeom>
              <a:rect b="b" l="l" r="r" t="t"/>
              <a:pathLst>
                <a:path extrusionOk="0" h="292" w="938">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53"/>
            <p:cNvSpPr/>
            <p:nvPr/>
          </p:nvSpPr>
          <p:spPr>
            <a:xfrm>
              <a:off x="1049525" y="2076325"/>
              <a:ext cx="23450" cy="18600"/>
            </a:xfrm>
            <a:custGeom>
              <a:rect b="b" l="l" r="r" t="t"/>
              <a:pathLst>
                <a:path extrusionOk="0" h="744" w="938">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53"/>
            <p:cNvSpPr/>
            <p:nvPr/>
          </p:nvSpPr>
          <p:spPr>
            <a:xfrm>
              <a:off x="1127050" y="2037575"/>
              <a:ext cx="7275" cy="12950"/>
            </a:xfrm>
            <a:custGeom>
              <a:rect b="b" l="l" r="r" t="t"/>
              <a:pathLst>
                <a:path extrusionOk="0" h="518" w="291">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53"/>
            <p:cNvSpPr/>
            <p:nvPr/>
          </p:nvSpPr>
          <p:spPr>
            <a:xfrm>
              <a:off x="1139975" y="2025475"/>
              <a:ext cx="49275" cy="13750"/>
            </a:xfrm>
            <a:custGeom>
              <a:rect b="b" l="l" r="r" t="t"/>
              <a:pathLst>
                <a:path extrusionOk="0" h="550" w="1971">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53"/>
            <p:cNvSpPr/>
            <p:nvPr/>
          </p:nvSpPr>
          <p:spPr>
            <a:xfrm>
              <a:off x="2062800" y="2052100"/>
              <a:ext cx="28300" cy="8925"/>
            </a:xfrm>
            <a:custGeom>
              <a:rect b="b" l="l" r="r" t="t"/>
              <a:pathLst>
                <a:path extrusionOk="0" h="357" w="1132">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53"/>
            <p:cNvSpPr/>
            <p:nvPr/>
          </p:nvSpPr>
          <p:spPr>
            <a:xfrm>
              <a:off x="7196175" y="2279800"/>
              <a:ext cx="13750" cy="14550"/>
            </a:xfrm>
            <a:custGeom>
              <a:rect b="b" l="l" r="r" t="t"/>
              <a:pathLst>
                <a:path extrusionOk="0" h="582" w="55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1" name="Google Shape;1531;p53"/>
          <p:cNvSpPr/>
          <p:nvPr/>
        </p:nvSpPr>
        <p:spPr>
          <a:xfrm rot="894505">
            <a:off x="-1732850" y="-106475"/>
            <a:ext cx="3765086" cy="2211179"/>
          </a:xfrm>
          <a:custGeom>
            <a:rect b="b" l="l" r="r" t="t"/>
            <a:pathLst>
              <a:path extrusionOk="0" h="47122" w="80237">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53"/>
          <p:cNvSpPr/>
          <p:nvPr/>
        </p:nvSpPr>
        <p:spPr>
          <a:xfrm rot="10800000">
            <a:off x="3543826" y="4199325"/>
            <a:ext cx="5459484" cy="1691463"/>
          </a:xfrm>
          <a:custGeom>
            <a:rect b="b" l="l" r="r" t="t"/>
            <a:pathLst>
              <a:path extrusionOk="0" h="26947" w="86976">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53"/>
          <p:cNvSpPr txBox="1"/>
          <p:nvPr>
            <p:ph type="title"/>
          </p:nvPr>
        </p:nvSpPr>
        <p:spPr>
          <a:xfrm>
            <a:off x="758775" y="391234"/>
            <a:ext cx="76263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Night and fog (alain resnais 1956)</a:t>
            </a:r>
            <a:endParaRPr/>
          </a:p>
        </p:txBody>
      </p:sp>
      <p:sp>
        <p:nvSpPr>
          <p:cNvPr id="1534" name="Google Shape;1534;p53"/>
          <p:cNvSpPr txBox="1"/>
          <p:nvPr>
            <p:ph idx="1" type="body"/>
          </p:nvPr>
        </p:nvSpPr>
        <p:spPr>
          <a:xfrm>
            <a:off x="758775" y="1129650"/>
            <a:ext cx="7626300" cy="3474300"/>
          </a:xfrm>
          <a:prstGeom prst="rect">
            <a:avLst/>
          </a:prstGeom>
        </p:spPr>
        <p:txBody>
          <a:bodyPr anchorCtr="0" anchor="t" bIns="91425" lIns="91425" spcFirstLastPara="1" rIns="91425" wrap="square" tIns="91425">
            <a:noAutofit/>
          </a:bodyPr>
          <a:lstStyle/>
          <a:p>
            <a:pPr indent="-307975" lvl="0" marL="457200" rtl="0" algn="l">
              <a:spcBef>
                <a:spcPts val="0"/>
              </a:spcBef>
              <a:spcAft>
                <a:spcPts val="0"/>
              </a:spcAft>
              <a:buSzPts val="1250"/>
              <a:buFont typeface="Assistant"/>
              <a:buChar char="●"/>
            </a:pPr>
            <a:r>
              <a:rPr b="1" lang="en" sz="1100">
                <a:solidFill>
                  <a:srgbClr val="000000"/>
                </a:solidFill>
                <a:latin typeface="Arial"/>
                <a:ea typeface="Arial"/>
                <a:cs typeface="Arial"/>
                <a:sym typeface="Arial"/>
              </a:rPr>
              <a:t>Σκηνοθετήθηκε από τον Αλέν Ρενέ</a:t>
            </a:r>
            <a:r>
              <a:rPr lang="en" sz="1100">
                <a:solidFill>
                  <a:srgbClr val="000000"/>
                </a:solidFill>
                <a:latin typeface="Arial"/>
                <a:ea typeface="Arial"/>
                <a:cs typeface="Arial"/>
                <a:sym typeface="Arial"/>
              </a:rPr>
              <a:t>, ο οποίος επιχείρησε να αποτυπώσει τη φρίκη των ναζιστικών στρατοπέδων συγκέντρωσης.</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Συνδυάζει </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Έγχρωμα πλάνα</a:t>
            </a:r>
            <a:r>
              <a:rPr lang="en" sz="1100">
                <a:solidFill>
                  <a:srgbClr val="000000"/>
                </a:solidFill>
                <a:latin typeface="Arial"/>
                <a:ea typeface="Arial"/>
                <a:cs typeface="Arial"/>
                <a:sym typeface="Arial"/>
              </a:rPr>
              <a:t> από τα ερείπια των στρατοπέδων, γυρισμένα το 1955.</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b="1" lang="en" sz="1100">
                <a:solidFill>
                  <a:srgbClr val="000000"/>
                </a:solidFill>
                <a:latin typeface="Arial"/>
                <a:ea typeface="Arial"/>
                <a:cs typeface="Arial"/>
                <a:sym typeface="Arial"/>
              </a:rPr>
              <a:t>Ασπρόμαυρο αρχειακό υλικό</a:t>
            </a:r>
            <a:r>
              <a:rPr lang="en" sz="1100">
                <a:solidFill>
                  <a:srgbClr val="000000"/>
                </a:solidFill>
                <a:latin typeface="Arial"/>
                <a:ea typeface="Arial"/>
                <a:cs typeface="Arial"/>
                <a:sym typeface="Arial"/>
              </a:rPr>
              <a:t> της εποχής του Β’ Παγκοσμίου Πολέμου.</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0" lvl="0" marL="457200" rtl="0" algn="l">
              <a:lnSpc>
                <a:spcPct val="115000"/>
              </a:lnSpc>
              <a:spcBef>
                <a:spcPts val="1200"/>
              </a:spcBef>
              <a:spcAft>
                <a:spcPts val="0"/>
              </a:spcAft>
              <a:buNone/>
            </a:pPr>
            <a:r>
              <a:rPr lang="en" sz="1100">
                <a:solidFill>
                  <a:srgbClr val="000000"/>
                </a:solidFill>
                <a:latin typeface="Arial"/>
                <a:ea typeface="Arial"/>
                <a:cs typeface="Arial"/>
                <a:sym typeface="Arial"/>
              </a:rPr>
              <a:t>Ο τίτλος προέρχεται από το </a:t>
            </a:r>
            <a:r>
              <a:rPr b="1" lang="en" sz="1100">
                <a:solidFill>
                  <a:srgbClr val="000000"/>
                </a:solidFill>
                <a:latin typeface="Arial"/>
                <a:ea typeface="Arial"/>
                <a:cs typeface="Arial"/>
                <a:sym typeface="Arial"/>
              </a:rPr>
              <a:t>διάταγμα "Nacht und Nebel"</a:t>
            </a:r>
            <a:r>
              <a:rPr lang="en" sz="1100">
                <a:solidFill>
                  <a:srgbClr val="000000"/>
                </a:solidFill>
                <a:latin typeface="Arial"/>
                <a:ea typeface="Arial"/>
                <a:cs typeface="Arial"/>
                <a:sym typeface="Arial"/>
              </a:rPr>
              <a:t> του Χίτλερ (1941), που νομιμοποιούσε μυστικές εξαφανίσεις και εξορίες "επικίνδυνων" ατόμων.</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rPr lang="en" sz="1100">
                <a:solidFill>
                  <a:srgbClr val="000000"/>
                </a:solidFill>
                <a:latin typeface="Arial"/>
                <a:ea typeface="Arial"/>
                <a:cs typeface="Arial"/>
                <a:sym typeface="Arial"/>
              </a:rPr>
              <a:t>Ο Ρενέ:</a:t>
            </a:r>
            <a:endParaRPr sz="11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b="1" lang="en" sz="1100">
                <a:solidFill>
                  <a:srgbClr val="000000"/>
                </a:solidFill>
                <a:latin typeface="Arial"/>
                <a:ea typeface="Arial"/>
                <a:cs typeface="Arial"/>
                <a:sym typeface="Arial"/>
              </a:rPr>
              <a:t>Απέφυγε τον μελοδραματισμό</a:t>
            </a:r>
            <a:r>
              <a:rPr lang="en" sz="1100">
                <a:solidFill>
                  <a:srgbClr val="000000"/>
                </a:solidFill>
                <a:latin typeface="Arial"/>
                <a:ea typeface="Arial"/>
                <a:cs typeface="Arial"/>
                <a:sym typeface="Arial"/>
              </a:rPr>
              <a:t>, επιλέγοντας μια λιτή, αποστασιοποιημένη αφήγηση.</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Ανέδειξε τη </a:t>
            </a:r>
            <a:r>
              <a:rPr b="1" lang="en" sz="1100">
                <a:solidFill>
                  <a:srgbClr val="000000"/>
                </a:solidFill>
                <a:latin typeface="Arial"/>
                <a:ea typeface="Arial"/>
                <a:cs typeface="Arial"/>
                <a:sym typeface="Arial"/>
              </a:rPr>
              <a:t>συγκλονιστική αντίθεση</a:t>
            </a:r>
            <a:r>
              <a:rPr lang="en" sz="1100">
                <a:solidFill>
                  <a:srgbClr val="000000"/>
                </a:solidFill>
                <a:latin typeface="Arial"/>
                <a:ea typeface="Arial"/>
                <a:cs typeface="Arial"/>
                <a:sym typeface="Arial"/>
              </a:rPr>
              <a:t> ανάμεσα στο παρελθόν (φρίκη) και το παρόν (ηρεμία της φύσης στα στρατόπεδα).</a:t>
            </a:r>
            <a:endParaRPr sz="1100">
              <a:solidFill>
                <a:srgbClr val="000000"/>
              </a:solidFill>
              <a:latin typeface="Arial"/>
              <a:ea typeface="Arial"/>
              <a:cs typeface="Arial"/>
              <a:sym typeface="Arial"/>
            </a:endParaRPr>
          </a:p>
          <a:p>
            <a:pPr indent="0" lvl="0" marL="457200" rtl="0" algn="l">
              <a:spcBef>
                <a:spcPts val="1200"/>
              </a:spcBef>
              <a:spcAft>
                <a:spcPts val="1600"/>
              </a:spcAft>
              <a:buNone/>
            </a:pPr>
            <a:r>
              <a:t/>
            </a:r>
            <a:endParaRPr sz="1100">
              <a:solidFill>
                <a:srgbClr val="000000"/>
              </a:solidFill>
              <a:latin typeface="Arial"/>
              <a:ea typeface="Arial"/>
              <a:cs typeface="Arial"/>
              <a:sym typeface="Arial"/>
            </a:endParaRPr>
          </a:p>
        </p:txBody>
      </p:sp>
      <p:grpSp>
        <p:nvGrpSpPr>
          <p:cNvPr id="1535" name="Google Shape;1535;p53"/>
          <p:cNvGrpSpPr/>
          <p:nvPr/>
        </p:nvGrpSpPr>
        <p:grpSpPr>
          <a:xfrm flipH="1" rot="3366779">
            <a:off x="7651099" y="40051"/>
            <a:ext cx="1782424" cy="1363331"/>
            <a:chOff x="2939750" y="4553425"/>
            <a:chExt cx="759150" cy="580675"/>
          </a:xfrm>
        </p:grpSpPr>
        <p:sp>
          <p:nvSpPr>
            <p:cNvPr id="1536" name="Google Shape;1536;p53"/>
            <p:cNvSpPr/>
            <p:nvPr/>
          </p:nvSpPr>
          <p:spPr>
            <a:xfrm>
              <a:off x="2939750" y="4578525"/>
              <a:ext cx="502325" cy="261725"/>
            </a:xfrm>
            <a:custGeom>
              <a:rect b="b" l="l" r="r" t="t"/>
              <a:pathLst>
                <a:path extrusionOk="0" fill="none" h="10469" w="20093">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53"/>
            <p:cNvSpPr/>
            <p:nvPr/>
          </p:nvSpPr>
          <p:spPr>
            <a:xfrm>
              <a:off x="3165350" y="4683825"/>
              <a:ext cx="69200" cy="43775"/>
            </a:xfrm>
            <a:custGeom>
              <a:rect b="b" l="l" r="r" t="t"/>
              <a:pathLst>
                <a:path extrusionOk="0" fill="none" h="1751" w="2768">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53"/>
            <p:cNvSpPr/>
            <p:nvPr/>
          </p:nvSpPr>
          <p:spPr>
            <a:xfrm>
              <a:off x="3497450" y="4553425"/>
              <a:ext cx="201450" cy="580675"/>
            </a:xfrm>
            <a:custGeom>
              <a:rect b="b" l="l" r="r" t="t"/>
              <a:pathLst>
                <a:path extrusionOk="0" fill="none" h="23227" w="8058">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53"/>
            <p:cNvSpPr/>
            <p:nvPr/>
          </p:nvSpPr>
          <p:spPr>
            <a:xfrm>
              <a:off x="3573975" y="4784525"/>
              <a:ext cx="59100" cy="132550"/>
            </a:xfrm>
            <a:custGeom>
              <a:rect b="b" l="l" r="r" t="t"/>
              <a:pathLst>
                <a:path extrusionOk="0" fill="none" h="5302" w="2364">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0" name="Google Shape;1540;p53"/>
          <p:cNvGrpSpPr/>
          <p:nvPr/>
        </p:nvGrpSpPr>
        <p:grpSpPr>
          <a:xfrm rot="4216966">
            <a:off x="-1650132" y="3732785"/>
            <a:ext cx="2732656" cy="1843211"/>
            <a:chOff x="965100" y="1428788"/>
            <a:chExt cx="1354200" cy="913425"/>
          </a:xfrm>
        </p:grpSpPr>
        <p:sp>
          <p:nvSpPr>
            <p:cNvPr id="1541" name="Google Shape;1541;p53"/>
            <p:cNvSpPr/>
            <p:nvPr/>
          </p:nvSpPr>
          <p:spPr>
            <a:xfrm>
              <a:off x="1024800" y="1480513"/>
              <a:ext cx="1238800" cy="803850"/>
            </a:xfrm>
            <a:custGeom>
              <a:rect b="b" l="l" r="r" t="t"/>
              <a:pathLst>
                <a:path extrusionOk="0" fill="none" h="32154" w="49552">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53"/>
            <p:cNvSpPr/>
            <p:nvPr/>
          </p:nvSpPr>
          <p:spPr>
            <a:xfrm>
              <a:off x="1115700" y="1572038"/>
              <a:ext cx="1019650" cy="629350"/>
            </a:xfrm>
            <a:custGeom>
              <a:rect b="b" l="l" r="r" t="t"/>
              <a:pathLst>
                <a:path extrusionOk="0" fill="none" h="25174" w="40786">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53"/>
            <p:cNvSpPr/>
            <p:nvPr/>
          </p:nvSpPr>
          <p:spPr>
            <a:xfrm>
              <a:off x="1395775" y="1654988"/>
              <a:ext cx="560500" cy="394900"/>
            </a:xfrm>
            <a:custGeom>
              <a:rect b="b" l="l" r="r" t="t"/>
              <a:pathLst>
                <a:path extrusionOk="0" fill="none" h="15796" w="2242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53"/>
            <p:cNvSpPr/>
            <p:nvPr/>
          </p:nvSpPr>
          <p:spPr>
            <a:xfrm>
              <a:off x="1520375" y="1749563"/>
              <a:ext cx="329375" cy="164400"/>
            </a:xfrm>
            <a:custGeom>
              <a:rect b="b" l="l" r="r" t="t"/>
              <a:pathLst>
                <a:path extrusionOk="0" fill="none" h="6576" w="13175">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53"/>
            <p:cNvSpPr/>
            <p:nvPr/>
          </p:nvSpPr>
          <p:spPr>
            <a:xfrm>
              <a:off x="965100" y="1428788"/>
              <a:ext cx="1354200" cy="913425"/>
            </a:xfrm>
            <a:custGeom>
              <a:rect b="b" l="l" r="r" t="t"/>
              <a:pathLst>
                <a:path extrusionOk="0" fill="none" h="36537" w="54168">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cap="flat" cmpd="sng" w="9525">
              <a:solidFill>
                <a:schemeClr val="accent4"/>
              </a:solidFill>
              <a:prstDash val="dashDot"/>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6" name="Google Shape;1546;p53"/>
          <p:cNvGrpSpPr/>
          <p:nvPr/>
        </p:nvGrpSpPr>
        <p:grpSpPr>
          <a:xfrm>
            <a:off x="3457684" y="4826864"/>
            <a:ext cx="270464" cy="117823"/>
            <a:chOff x="2903262" y="4795769"/>
            <a:chExt cx="373776" cy="162828"/>
          </a:xfrm>
        </p:grpSpPr>
        <p:sp>
          <p:nvSpPr>
            <p:cNvPr id="1547" name="Google Shape;1547;p53"/>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53"/>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53"/>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0" name="Google Shape;1550;p53"/>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1551" name="Google Shape;1551;p53"/>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1552" name="Google Shape;1552;p53"/>
          <p:cNvGrpSpPr/>
          <p:nvPr/>
        </p:nvGrpSpPr>
        <p:grpSpPr>
          <a:xfrm flipH="1">
            <a:off x="5082261" y="4826864"/>
            <a:ext cx="270464" cy="117823"/>
            <a:chOff x="2903262" y="4795769"/>
            <a:chExt cx="373776" cy="162828"/>
          </a:xfrm>
        </p:grpSpPr>
        <p:sp>
          <p:nvSpPr>
            <p:cNvPr id="1553" name="Google Shape;1553;p53"/>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53"/>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53"/>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grpSp>
        <p:nvGrpSpPr>
          <p:cNvPr id="1560" name="Google Shape;1560;p54"/>
          <p:cNvGrpSpPr/>
          <p:nvPr/>
        </p:nvGrpSpPr>
        <p:grpSpPr>
          <a:xfrm flipH="1" rot="10800000">
            <a:off x="2657475" y="4650619"/>
            <a:ext cx="3829050" cy="936057"/>
            <a:chOff x="238125" y="1984300"/>
            <a:chExt cx="7143750" cy="1746375"/>
          </a:xfrm>
        </p:grpSpPr>
        <p:sp>
          <p:nvSpPr>
            <p:cNvPr id="1561" name="Google Shape;1561;p54"/>
            <p:cNvSpPr/>
            <p:nvPr/>
          </p:nvSpPr>
          <p:spPr>
            <a:xfrm>
              <a:off x="238125" y="1984300"/>
              <a:ext cx="7143750" cy="1746375"/>
            </a:xfrm>
            <a:custGeom>
              <a:rect b="b" l="l" r="r" t="t"/>
              <a:pathLst>
                <a:path extrusionOk="0" h="69855" w="28575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54"/>
            <p:cNvSpPr/>
            <p:nvPr/>
          </p:nvSpPr>
          <p:spPr>
            <a:xfrm>
              <a:off x="392325" y="2533300"/>
              <a:ext cx="18600" cy="14575"/>
            </a:xfrm>
            <a:custGeom>
              <a:rect b="b" l="l" r="r" t="t"/>
              <a:pathLst>
                <a:path extrusionOk="0" h="583" w="744">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54"/>
            <p:cNvSpPr/>
            <p:nvPr/>
          </p:nvSpPr>
          <p:spPr>
            <a:xfrm>
              <a:off x="905825" y="2129625"/>
              <a:ext cx="16175" cy="11325"/>
            </a:xfrm>
            <a:custGeom>
              <a:rect b="b" l="l" r="r" t="t"/>
              <a:pathLst>
                <a:path extrusionOk="0" h="453" w="647">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54"/>
            <p:cNvSpPr/>
            <p:nvPr/>
          </p:nvSpPr>
          <p:spPr>
            <a:xfrm>
              <a:off x="935700" y="2058575"/>
              <a:ext cx="16175" cy="9700"/>
            </a:xfrm>
            <a:custGeom>
              <a:rect b="b" l="l" r="r" t="t"/>
              <a:pathLst>
                <a:path extrusionOk="0" h="388" w="647">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54"/>
            <p:cNvSpPr/>
            <p:nvPr/>
          </p:nvSpPr>
          <p:spPr>
            <a:xfrm>
              <a:off x="946200" y="2107000"/>
              <a:ext cx="12125" cy="12150"/>
            </a:xfrm>
            <a:custGeom>
              <a:rect b="b" l="l" r="r" t="t"/>
              <a:pathLst>
                <a:path extrusionOk="0" h="486" w="485">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54"/>
            <p:cNvSpPr/>
            <p:nvPr/>
          </p:nvSpPr>
          <p:spPr>
            <a:xfrm>
              <a:off x="963150" y="2050500"/>
              <a:ext cx="10525" cy="15350"/>
            </a:xfrm>
            <a:custGeom>
              <a:rect b="b" l="l" r="r" t="t"/>
              <a:pathLst>
                <a:path extrusionOk="0" h="614" w="421">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54"/>
            <p:cNvSpPr/>
            <p:nvPr/>
          </p:nvSpPr>
          <p:spPr>
            <a:xfrm>
              <a:off x="970400" y="2025475"/>
              <a:ext cx="16175" cy="8100"/>
            </a:xfrm>
            <a:custGeom>
              <a:rect b="b" l="l" r="r" t="t"/>
              <a:pathLst>
                <a:path extrusionOk="0" h="324" w="647">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54"/>
            <p:cNvSpPr/>
            <p:nvPr/>
          </p:nvSpPr>
          <p:spPr>
            <a:xfrm>
              <a:off x="933275" y="2207125"/>
              <a:ext cx="7300" cy="18600"/>
            </a:xfrm>
            <a:custGeom>
              <a:rect b="b" l="l" r="r" t="t"/>
              <a:pathLst>
                <a:path extrusionOk="0" h="744" w="292">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54"/>
            <p:cNvSpPr/>
            <p:nvPr/>
          </p:nvSpPr>
          <p:spPr>
            <a:xfrm>
              <a:off x="969600" y="2090850"/>
              <a:ext cx="15375" cy="25875"/>
            </a:xfrm>
            <a:custGeom>
              <a:rect b="b" l="l" r="r" t="t"/>
              <a:pathLst>
                <a:path extrusionOk="0" h="1035" w="615">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54"/>
            <p:cNvSpPr/>
            <p:nvPr/>
          </p:nvSpPr>
          <p:spPr>
            <a:xfrm>
              <a:off x="949425" y="2212775"/>
              <a:ext cx="36350" cy="14550"/>
            </a:xfrm>
            <a:custGeom>
              <a:rect b="b" l="l" r="r" t="t"/>
              <a:pathLst>
                <a:path extrusionOk="0" h="582" w="1454">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54"/>
            <p:cNvSpPr/>
            <p:nvPr/>
          </p:nvSpPr>
          <p:spPr>
            <a:xfrm>
              <a:off x="1002700" y="2040000"/>
              <a:ext cx="37975" cy="7300"/>
            </a:xfrm>
            <a:custGeom>
              <a:rect b="b" l="l" r="r" t="t"/>
              <a:pathLst>
                <a:path extrusionOk="0" h="292" w="1519">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54"/>
            <p:cNvSpPr/>
            <p:nvPr/>
          </p:nvSpPr>
          <p:spPr>
            <a:xfrm>
              <a:off x="970400" y="2165950"/>
              <a:ext cx="14575" cy="13750"/>
            </a:xfrm>
            <a:custGeom>
              <a:rect b="b" l="l" r="r" t="t"/>
              <a:pathLst>
                <a:path extrusionOk="0" h="550" w="583">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54"/>
            <p:cNvSpPr/>
            <p:nvPr/>
          </p:nvSpPr>
          <p:spPr>
            <a:xfrm>
              <a:off x="977675" y="2142525"/>
              <a:ext cx="16975" cy="10525"/>
            </a:xfrm>
            <a:custGeom>
              <a:rect b="b" l="l" r="r" t="t"/>
              <a:pathLst>
                <a:path extrusionOk="0" h="421" w="679">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54"/>
            <p:cNvSpPr/>
            <p:nvPr/>
          </p:nvSpPr>
          <p:spPr>
            <a:xfrm>
              <a:off x="1015625" y="2072300"/>
              <a:ext cx="16975" cy="8100"/>
            </a:xfrm>
            <a:custGeom>
              <a:rect b="b" l="l" r="r" t="t"/>
              <a:pathLst>
                <a:path extrusionOk="0" h="324" w="679">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54"/>
            <p:cNvSpPr/>
            <p:nvPr/>
          </p:nvSpPr>
          <p:spPr>
            <a:xfrm>
              <a:off x="935700" y="2377475"/>
              <a:ext cx="32325" cy="24250"/>
            </a:xfrm>
            <a:custGeom>
              <a:rect b="b" l="l" r="r" t="t"/>
              <a:pathLst>
                <a:path extrusionOk="0" h="970" w="1293">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54"/>
            <p:cNvSpPr/>
            <p:nvPr/>
          </p:nvSpPr>
          <p:spPr>
            <a:xfrm>
              <a:off x="1040650" y="2035150"/>
              <a:ext cx="23450" cy="7300"/>
            </a:xfrm>
            <a:custGeom>
              <a:rect b="b" l="l" r="r" t="t"/>
              <a:pathLst>
                <a:path extrusionOk="0" h="292" w="938">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54"/>
            <p:cNvSpPr/>
            <p:nvPr/>
          </p:nvSpPr>
          <p:spPr>
            <a:xfrm>
              <a:off x="1049525" y="2076325"/>
              <a:ext cx="23450" cy="18600"/>
            </a:xfrm>
            <a:custGeom>
              <a:rect b="b" l="l" r="r" t="t"/>
              <a:pathLst>
                <a:path extrusionOk="0" h="744" w="938">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54"/>
            <p:cNvSpPr/>
            <p:nvPr/>
          </p:nvSpPr>
          <p:spPr>
            <a:xfrm>
              <a:off x="1127050" y="2037575"/>
              <a:ext cx="7275" cy="12950"/>
            </a:xfrm>
            <a:custGeom>
              <a:rect b="b" l="l" r="r" t="t"/>
              <a:pathLst>
                <a:path extrusionOk="0" h="518" w="291">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54"/>
            <p:cNvSpPr/>
            <p:nvPr/>
          </p:nvSpPr>
          <p:spPr>
            <a:xfrm>
              <a:off x="1139975" y="2025475"/>
              <a:ext cx="49275" cy="13750"/>
            </a:xfrm>
            <a:custGeom>
              <a:rect b="b" l="l" r="r" t="t"/>
              <a:pathLst>
                <a:path extrusionOk="0" h="550" w="1971">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54"/>
            <p:cNvSpPr/>
            <p:nvPr/>
          </p:nvSpPr>
          <p:spPr>
            <a:xfrm>
              <a:off x="2062800" y="2052100"/>
              <a:ext cx="28300" cy="8925"/>
            </a:xfrm>
            <a:custGeom>
              <a:rect b="b" l="l" r="r" t="t"/>
              <a:pathLst>
                <a:path extrusionOk="0" h="357" w="1132">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54"/>
            <p:cNvSpPr/>
            <p:nvPr/>
          </p:nvSpPr>
          <p:spPr>
            <a:xfrm>
              <a:off x="7196175" y="2279800"/>
              <a:ext cx="13750" cy="14550"/>
            </a:xfrm>
            <a:custGeom>
              <a:rect b="b" l="l" r="r" t="t"/>
              <a:pathLst>
                <a:path extrusionOk="0" h="582" w="55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2" name="Google Shape;1582;p54"/>
          <p:cNvSpPr txBox="1"/>
          <p:nvPr>
            <p:ph type="title"/>
          </p:nvPr>
        </p:nvSpPr>
        <p:spPr>
          <a:xfrm>
            <a:off x="1467125" y="320575"/>
            <a:ext cx="6715500" cy="113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Night and fog (alain resnais 1956)</a:t>
            </a:r>
            <a:endParaRPr/>
          </a:p>
        </p:txBody>
      </p:sp>
      <p:sp>
        <p:nvSpPr>
          <p:cNvPr id="1583" name="Google Shape;1583;p54"/>
          <p:cNvSpPr txBox="1"/>
          <p:nvPr>
            <p:ph idx="1" type="body"/>
          </p:nvPr>
        </p:nvSpPr>
        <p:spPr>
          <a:xfrm>
            <a:off x="1254750" y="924925"/>
            <a:ext cx="6447900" cy="3725700"/>
          </a:xfrm>
          <a:prstGeom prst="rect">
            <a:avLst/>
          </a:prstGeom>
        </p:spPr>
        <p:txBody>
          <a:bodyPr anchorCtr="0" anchor="t" bIns="91425" lIns="91425" spcFirstLastPara="1" rIns="91425" wrap="square" tIns="91425">
            <a:noAutofit/>
          </a:bodyPr>
          <a:lstStyle/>
          <a:p>
            <a:pPr indent="-228600" lvl="0" marL="457200" rtl="0" algn="l">
              <a:spcBef>
                <a:spcPts val="0"/>
              </a:spcBef>
              <a:spcAft>
                <a:spcPts val="0"/>
              </a:spcAft>
              <a:buNone/>
            </a:pPr>
            <a:r>
              <a:rPr lang="en" sz="1100">
                <a:solidFill>
                  <a:srgbClr val="000000"/>
                </a:solidFill>
                <a:latin typeface="Arial"/>
                <a:ea typeface="Arial"/>
                <a:cs typeface="Arial"/>
                <a:sym typeface="Arial"/>
              </a:rPr>
              <a:t>Οι εικόνες:</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Δείχνουν </a:t>
            </a:r>
            <a:r>
              <a:rPr b="1" lang="en" sz="1100">
                <a:solidFill>
                  <a:srgbClr val="000000"/>
                </a:solidFill>
                <a:latin typeface="Arial"/>
                <a:ea typeface="Arial"/>
                <a:cs typeface="Arial"/>
                <a:sym typeface="Arial"/>
              </a:rPr>
              <a:t>εκτοπίσεις, στοιβαγμένους κρατούμενους, πτώματα</a:t>
            </a:r>
            <a:r>
              <a:rPr lang="en" sz="1100">
                <a:solidFill>
                  <a:srgbClr val="000000"/>
                </a:solidFill>
                <a:latin typeface="Arial"/>
                <a:ea typeface="Arial"/>
                <a:cs typeface="Arial"/>
                <a:sym typeface="Arial"/>
              </a:rPr>
              <a:t>, καθώς και </a:t>
            </a:r>
            <a:r>
              <a:rPr b="1" lang="en" sz="1100">
                <a:solidFill>
                  <a:srgbClr val="000000"/>
                </a:solidFill>
                <a:latin typeface="Arial"/>
                <a:ea typeface="Arial"/>
                <a:cs typeface="Arial"/>
                <a:sym typeface="Arial"/>
              </a:rPr>
              <a:t>σύμβολα απανθρωποποίησης</a:t>
            </a:r>
            <a:r>
              <a:rPr lang="en" sz="1100">
                <a:solidFill>
                  <a:srgbClr val="000000"/>
                </a:solidFill>
                <a:latin typeface="Arial"/>
                <a:ea typeface="Arial"/>
                <a:cs typeface="Arial"/>
                <a:sym typeface="Arial"/>
              </a:rPr>
              <a:t>: ριγέ στολές, ξυρισμένα κεφάλια, αριθμούς στα χέρια.</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0" lvl="0" marL="0" rtl="0" algn="l">
              <a:spcBef>
                <a:spcPts val="1200"/>
              </a:spcBef>
              <a:spcAft>
                <a:spcPts val="0"/>
              </a:spcAft>
              <a:buNone/>
            </a:pPr>
            <a:r>
              <a:rPr lang="en" sz="1100">
                <a:solidFill>
                  <a:srgbClr val="000000"/>
                </a:solidFill>
                <a:latin typeface="Arial"/>
                <a:ea typeface="Arial"/>
                <a:cs typeface="Arial"/>
                <a:sym typeface="Arial"/>
              </a:rPr>
              <a:t>Η ταινία </a:t>
            </a:r>
            <a:r>
              <a:rPr b="1" lang="en" sz="1100">
                <a:solidFill>
                  <a:srgbClr val="000000"/>
                </a:solidFill>
                <a:latin typeface="Arial"/>
                <a:ea typeface="Arial"/>
                <a:cs typeface="Arial"/>
                <a:sym typeface="Arial"/>
              </a:rPr>
              <a:t>σχολιάζει τη συλλογική μνήμη</a:t>
            </a:r>
            <a:r>
              <a:rPr lang="en" sz="1100">
                <a:solidFill>
                  <a:srgbClr val="000000"/>
                </a:solidFill>
                <a:latin typeface="Arial"/>
                <a:ea typeface="Arial"/>
                <a:cs typeface="Arial"/>
                <a:sym typeface="Arial"/>
              </a:rPr>
              <a:t>, θέτοντας το ερώτημα κατά πόσο η κοινωνία μπορεί ή θέλει να ξεχάσει.</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28600" lvl="0" marL="457200" rtl="0" algn="l">
              <a:spcBef>
                <a:spcPts val="0"/>
              </a:spcBef>
              <a:spcAft>
                <a:spcPts val="0"/>
              </a:spcAft>
              <a:buNone/>
            </a:pPr>
            <a:r>
              <a:rPr lang="en" sz="1100">
                <a:solidFill>
                  <a:srgbClr val="000000"/>
                </a:solidFill>
                <a:latin typeface="Arial"/>
                <a:ea typeface="Arial"/>
                <a:cs typeface="Arial"/>
                <a:sym typeface="Arial"/>
              </a:rPr>
              <a:t>Αναφέρεται όχι μόνο στους Εβραίους, αλλά </a:t>
            </a:r>
            <a:r>
              <a:rPr b="1" lang="en" sz="1100">
                <a:solidFill>
                  <a:srgbClr val="000000"/>
                </a:solidFill>
                <a:latin typeface="Arial"/>
                <a:ea typeface="Arial"/>
                <a:cs typeface="Arial"/>
                <a:sym typeface="Arial"/>
              </a:rPr>
              <a:t>σε όλους τους κρατούμενους</a:t>
            </a:r>
            <a:r>
              <a:rPr lang="en" sz="1100">
                <a:solidFill>
                  <a:srgbClr val="000000"/>
                </a:solidFill>
                <a:latin typeface="Arial"/>
                <a:ea typeface="Arial"/>
                <a:cs typeface="Arial"/>
                <a:sym typeface="Arial"/>
              </a:rPr>
              <a:t> των ναζιστικών στρατοπέδων.</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28600" lvl="0" marL="457200" rtl="0" algn="l">
              <a:spcBef>
                <a:spcPts val="0"/>
              </a:spcBef>
              <a:spcAft>
                <a:spcPts val="0"/>
              </a:spcAft>
              <a:buNone/>
            </a:pPr>
            <a:r>
              <a:rPr lang="en" sz="1100">
                <a:solidFill>
                  <a:srgbClr val="000000"/>
                </a:solidFill>
                <a:latin typeface="Arial"/>
                <a:ea typeface="Arial"/>
                <a:cs typeface="Arial"/>
                <a:sym typeface="Arial"/>
              </a:rPr>
              <a:t>Καταγγέλλει τη </a:t>
            </a:r>
            <a:r>
              <a:rPr b="1" lang="en" sz="1100">
                <a:solidFill>
                  <a:srgbClr val="000000"/>
                </a:solidFill>
                <a:latin typeface="Arial"/>
                <a:ea typeface="Arial"/>
                <a:cs typeface="Arial"/>
                <a:sym typeface="Arial"/>
              </a:rPr>
              <a:t>ρατσιστική ιδεολογία των ναζί</a:t>
            </a:r>
            <a:r>
              <a:rPr lang="en" sz="1100">
                <a:solidFill>
                  <a:srgbClr val="000000"/>
                </a:solidFill>
                <a:latin typeface="Arial"/>
                <a:ea typeface="Arial"/>
                <a:cs typeface="Arial"/>
                <a:sym typeface="Arial"/>
              </a:rPr>
              <a:t>, που διαχώρισε λαούς σε "ανώτερους" και "κατώτερους" και οδήγησε στη γενοκτονία.</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28600" lvl="0" marL="457200" rtl="0" algn="l">
              <a:spcBef>
                <a:spcPts val="0"/>
              </a:spcBef>
              <a:spcAft>
                <a:spcPts val="0"/>
              </a:spcAft>
              <a:buNone/>
            </a:pPr>
            <a:r>
              <a:rPr lang="en" sz="1100">
                <a:solidFill>
                  <a:srgbClr val="000000"/>
                </a:solidFill>
                <a:latin typeface="Arial"/>
                <a:ea typeface="Arial"/>
                <a:cs typeface="Arial"/>
                <a:sym typeface="Arial"/>
              </a:rPr>
              <a:t>Η ταινία </a:t>
            </a:r>
            <a:r>
              <a:rPr b="1" lang="en" sz="1100">
                <a:solidFill>
                  <a:srgbClr val="000000"/>
                </a:solidFill>
                <a:latin typeface="Arial"/>
                <a:ea typeface="Arial"/>
                <a:cs typeface="Arial"/>
                <a:sym typeface="Arial"/>
              </a:rPr>
              <a:t>λογοκρίθηκε σε ορισμένες χώρες</a:t>
            </a:r>
            <a:r>
              <a:rPr lang="en" sz="1100">
                <a:solidFill>
                  <a:srgbClr val="000000"/>
                </a:solidFill>
                <a:latin typeface="Arial"/>
                <a:ea typeface="Arial"/>
                <a:cs typeface="Arial"/>
                <a:sym typeface="Arial"/>
              </a:rPr>
              <a:t>, επειδή παρουσίαζε ωμά τα εγκλήματα, μόλις δέκα χρόνια μετά τη λήξη του πολέμου.</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grpSp>
        <p:nvGrpSpPr>
          <p:cNvPr id="1584" name="Google Shape;1584;p54"/>
          <p:cNvGrpSpPr/>
          <p:nvPr/>
        </p:nvGrpSpPr>
        <p:grpSpPr>
          <a:xfrm>
            <a:off x="-2300313" y="1196591"/>
            <a:ext cx="3608844" cy="3182365"/>
            <a:chOff x="265500" y="292775"/>
            <a:chExt cx="2307150" cy="2034500"/>
          </a:xfrm>
        </p:grpSpPr>
        <p:sp>
          <p:nvSpPr>
            <p:cNvPr id="1585" name="Google Shape;1585;p54"/>
            <p:cNvSpPr/>
            <p:nvPr/>
          </p:nvSpPr>
          <p:spPr>
            <a:xfrm>
              <a:off x="1868975" y="1417325"/>
              <a:ext cx="114625" cy="162825"/>
            </a:xfrm>
            <a:custGeom>
              <a:rect b="b" l="l" r="r" t="t"/>
              <a:pathLst>
                <a:path extrusionOk="0" h="6513" w="4585">
                  <a:moveTo>
                    <a:pt x="0" y="0"/>
                  </a:moveTo>
                  <a:lnTo>
                    <a:pt x="0" y="6513"/>
                  </a:lnTo>
                  <a:lnTo>
                    <a:pt x="4584" y="6513"/>
                  </a:lnTo>
                  <a:lnTo>
                    <a:pt x="458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54"/>
            <p:cNvSpPr/>
            <p:nvPr/>
          </p:nvSpPr>
          <p:spPr>
            <a:xfrm>
              <a:off x="1849625" y="1541725"/>
              <a:ext cx="162850" cy="229825"/>
            </a:xfrm>
            <a:custGeom>
              <a:rect b="b" l="l" r="r" t="t"/>
              <a:pathLst>
                <a:path extrusionOk="0" h="9193" w="6514">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54"/>
            <p:cNvSpPr/>
            <p:nvPr/>
          </p:nvSpPr>
          <p:spPr>
            <a:xfrm>
              <a:off x="1907975" y="1408675"/>
              <a:ext cx="36625" cy="339350"/>
            </a:xfrm>
            <a:custGeom>
              <a:rect b="b" l="l" r="r" t="t"/>
              <a:pathLst>
                <a:path extrusionOk="0" h="13574" w="1465">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54"/>
            <p:cNvSpPr/>
            <p:nvPr/>
          </p:nvSpPr>
          <p:spPr>
            <a:xfrm>
              <a:off x="2155900" y="1197350"/>
              <a:ext cx="95575" cy="143500"/>
            </a:xfrm>
            <a:custGeom>
              <a:rect b="b" l="l" r="r" t="t"/>
              <a:pathLst>
                <a:path extrusionOk="0" h="5740" w="3823">
                  <a:moveTo>
                    <a:pt x="1" y="0"/>
                  </a:moveTo>
                  <a:lnTo>
                    <a:pt x="1" y="5739"/>
                  </a:lnTo>
                  <a:lnTo>
                    <a:pt x="3823" y="5739"/>
                  </a:lnTo>
                  <a:lnTo>
                    <a:pt x="382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54"/>
            <p:cNvSpPr/>
            <p:nvPr/>
          </p:nvSpPr>
          <p:spPr>
            <a:xfrm>
              <a:off x="2127325" y="1321775"/>
              <a:ext cx="143500" cy="210450"/>
            </a:xfrm>
            <a:custGeom>
              <a:rect b="b" l="l" r="r" t="t"/>
              <a:pathLst>
                <a:path extrusionOk="0" h="8418" w="574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54"/>
            <p:cNvSpPr/>
            <p:nvPr/>
          </p:nvSpPr>
          <p:spPr>
            <a:xfrm>
              <a:off x="2185075" y="1197650"/>
              <a:ext cx="32775" cy="303025"/>
            </a:xfrm>
            <a:custGeom>
              <a:rect b="b" l="l" r="r" t="t"/>
              <a:pathLst>
                <a:path extrusionOk="0" h="12121" w="1311">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54"/>
            <p:cNvSpPr/>
            <p:nvPr/>
          </p:nvSpPr>
          <p:spPr>
            <a:xfrm>
              <a:off x="854550" y="1417325"/>
              <a:ext cx="105400" cy="162825"/>
            </a:xfrm>
            <a:custGeom>
              <a:rect b="b" l="l" r="r" t="t"/>
              <a:pathLst>
                <a:path extrusionOk="0" h="6513" w="4216">
                  <a:moveTo>
                    <a:pt x="1" y="0"/>
                  </a:moveTo>
                  <a:lnTo>
                    <a:pt x="1" y="6513"/>
                  </a:lnTo>
                  <a:lnTo>
                    <a:pt x="4216" y="6513"/>
                  </a:lnTo>
                  <a:lnTo>
                    <a:pt x="421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54"/>
            <p:cNvSpPr/>
            <p:nvPr/>
          </p:nvSpPr>
          <p:spPr>
            <a:xfrm>
              <a:off x="825675" y="1541725"/>
              <a:ext cx="162850" cy="229825"/>
            </a:xfrm>
            <a:custGeom>
              <a:rect b="b" l="l" r="r" t="t"/>
              <a:pathLst>
                <a:path extrusionOk="0" h="9193" w="6514">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54"/>
            <p:cNvSpPr/>
            <p:nvPr/>
          </p:nvSpPr>
          <p:spPr>
            <a:xfrm>
              <a:off x="882825" y="1408675"/>
              <a:ext cx="36650" cy="339350"/>
            </a:xfrm>
            <a:custGeom>
              <a:rect b="b" l="l" r="r" t="t"/>
              <a:pathLst>
                <a:path extrusionOk="0" h="13574" w="1466">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54"/>
            <p:cNvSpPr/>
            <p:nvPr/>
          </p:nvSpPr>
          <p:spPr>
            <a:xfrm>
              <a:off x="577150" y="1197350"/>
              <a:ext cx="95575" cy="143500"/>
            </a:xfrm>
            <a:custGeom>
              <a:rect b="b" l="l" r="r" t="t"/>
              <a:pathLst>
                <a:path extrusionOk="0" h="5740" w="3823">
                  <a:moveTo>
                    <a:pt x="0" y="0"/>
                  </a:moveTo>
                  <a:lnTo>
                    <a:pt x="0" y="5739"/>
                  </a:lnTo>
                  <a:lnTo>
                    <a:pt x="3822" y="5739"/>
                  </a:lnTo>
                  <a:lnTo>
                    <a:pt x="38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54"/>
            <p:cNvSpPr/>
            <p:nvPr/>
          </p:nvSpPr>
          <p:spPr>
            <a:xfrm>
              <a:off x="557800" y="1321775"/>
              <a:ext cx="143500" cy="210450"/>
            </a:xfrm>
            <a:custGeom>
              <a:rect b="b" l="l" r="r" t="t"/>
              <a:pathLst>
                <a:path extrusionOk="0" h="8418" w="574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54"/>
            <p:cNvSpPr/>
            <p:nvPr/>
          </p:nvSpPr>
          <p:spPr>
            <a:xfrm>
              <a:off x="609600" y="1197650"/>
              <a:ext cx="32750" cy="303025"/>
            </a:xfrm>
            <a:custGeom>
              <a:rect b="b" l="l" r="r" t="t"/>
              <a:pathLst>
                <a:path extrusionOk="0" h="12121" w="131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54"/>
            <p:cNvSpPr/>
            <p:nvPr/>
          </p:nvSpPr>
          <p:spPr>
            <a:xfrm>
              <a:off x="265500" y="292775"/>
              <a:ext cx="2307150" cy="2034500"/>
            </a:xfrm>
            <a:custGeom>
              <a:rect b="b" l="l" r="r" t="t"/>
              <a:pathLst>
                <a:path extrusionOk="0" h="81380" w="92286">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54"/>
            <p:cNvSpPr/>
            <p:nvPr/>
          </p:nvSpPr>
          <p:spPr>
            <a:xfrm>
              <a:off x="1640050" y="1474313"/>
              <a:ext cx="248875" cy="236075"/>
            </a:xfrm>
            <a:custGeom>
              <a:rect b="b" l="l" r="r" t="t"/>
              <a:pathLst>
                <a:path extrusionOk="0" h="9443" w="9955">
                  <a:moveTo>
                    <a:pt x="9919" y="1"/>
                  </a:moveTo>
                  <a:lnTo>
                    <a:pt x="1" y="5906"/>
                  </a:lnTo>
                  <a:lnTo>
                    <a:pt x="1" y="9442"/>
                  </a:lnTo>
                  <a:lnTo>
                    <a:pt x="9954" y="2358"/>
                  </a:lnTo>
                  <a:lnTo>
                    <a:pt x="991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54"/>
            <p:cNvSpPr/>
            <p:nvPr/>
          </p:nvSpPr>
          <p:spPr>
            <a:xfrm>
              <a:off x="2242803" y="1082410"/>
              <a:ext cx="249175" cy="203925"/>
            </a:xfrm>
            <a:custGeom>
              <a:rect b="b" l="l" r="r" t="t"/>
              <a:pathLst>
                <a:path extrusionOk="0" h="8157" w="9967">
                  <a:moveTo>
                    <a:pt x="9943" y="1"/>
                  </a:moveTo>
                  <a:lnTo>
                    <a:pt x="1" y="5906"/>
                  </a:lnTo>
                  <a:lnTo>
                    <a:pt x="1" y="8156"/>
                  </a:lnTo>
                  <a:lnTo>
                    <a:pt x="9966" y="1072"/>
                  </a:lnTo>
                  <a:lnTo>
                    <a:pt x="9943"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54"/>
            <p:cNvSpPr/>
            <p:nvPr/>
          </p:nvSpPr>
          <p:spPr>
            <a:xfrm rot="152688">
              <a:off x="1956449" y="1265839"/>
              <a:ext cx="229497" cy="226247"/>
            </a:xfrm>
            <a:custGeom>
              <a:rect b="b" l="l" r="r" t="t"/>
              <a:pathLst>
                <a:path extrusionOk="0" h="9050" w="9180">
                  <a:moveTo>
                    <a:pt x="9180" y="0"/>
                  </a:moveTo>
                  <a:lnTo>
                    <a:pt x="0" y="6120"/>
                  </a:lnTo>
                  <a:lnTo>
                    <a:pt x="0" y="9049"/>
                  </a:lnTo>
                  <a:lnTo>
                    <a:pt x="9180" y="2167"/>
                  </a:lnTo>
                  <a:lnTo>
                    <a:pt x="9180" y="1691"/>
                  </a:lnTo>
                  <a:lnTo>
                    <a:pt x="918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54"/>
            <p:cNvSpPr/>
            <p:nvPr/>
          </p:nvSpPr>
          <p:spPr>
            <a:xfrm>
              <a:off x="1287650" y="2071275"/>
              <a:ext cx="262250" cy="162525"/>
            </a:xfrm>
            <a:custGeom>
              <a:rect b="b" l="l" r="r" t="t"/>
              <a:pathLst>
                <a:path extrusionOk="0" h="6501" w="1049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54"/>
            <p:cNvSpPr/>
            <p:nvPr/>
          </p:nvSpPr>
          <p:spPr>
            <a:xfrm>
              <a:off x="950400" y="1472273"/>
              <a:ext cx="258100" cy="252450"/>
            </a:xfrm>
            <a:custGeom>
              <a:rect b="b" l="l" r="r" t="t"/>
              <a:pathLst>
                <a:path extrusionOk="0" h="10098" w="10324">
                  <a:moveTo>
                    <a:pt x="1" y="1"/>
                  </a:moveTo>
                  <a:lnTo>
                    <a:pt x="1" y="3013"/>
                  </a:lnTo>
                  <a:lnTo>
                    <a:pt x="10323" y="10097"/>
                  </a:lnTo>
                  <a:lnTo>
                    <a:pt x="10323" y="5906"/>
                  </a:lnTo>
                  <a:lnTo>
                    <a:pt x="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54"/>
            <p:cNvSpPr/>
            <p:nvPr/>
          </p:nvSpPr>
          <p:spPr>
            <a:xfrm>
              <a:off x="347349" y="1075385"/>
              <a:ext cx="248875" cy="220000"/>
            </a:xfrm>
            <a:custGeom>
              <a:rect b="b" l="l" r="r" t="t"/>
              <a:pathLst>
                <a:path extrusionOk="0" h="8800" w="9955">
                  <a:moveTo>
                    <a:pt x="1" y="1"/>
                  </a:moveTo>
                  <a:lnTo>
                    <a:pt x="1" y="2036"/>
                  </a:lnTo>
                  <a:lnTo>
                    <a:pt x="9954" y="8799"/>
                  </a:lnTo>
                  <a:lnTo>
                    <a:pt x="9954" y="5906"/>
                  </a:lnTo>
                  <a:lnTo>
                    <a:pt x="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54"/>
            <p:cNvSpPr/>
            <p:nvPr/>
          </p:nvSpPr>
          <p:spPr>
            <a:xfrm>
              <a:off x="653650" y="1281652"/>
              <a:ext cx="239325" cy="226250"/>
            </a:xfrm>
            <a:custGeom>
              <a:rect b="b" l="l" r="r" t="t"/>
              <a:pathLst>
                <a:path extrusionOk="0" h="9050" w="9573">
                  <a:moveTo>
                    <a:pt x="0" y="0"/>
                  </a:moveTo>
                  <a:lnTo>
                    <a:pt x="0" y="1691"/>
                  </a:lnTo>
                  <a:lnTo>
                    <a:pt x="0" y="2167"/>
                  </a:lnTo>
                  <a:lnTo>
                    <a:pt x="9573" y="9049"/>
                  </a:lnTo>
                  <a:lnTo>
                    <a:pt x="9573" y="6120"/>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54"/>
            <p:cNvSpPr/>
            <p:nvPr/>
          </p:nvSpPr>
          <p:spPr>
            <a:xfrm rot="303262">
              <a:off x="1584221" y="311328"/>
              <a:ext cx="66999" cy="128924"/>
            </a:xfrm>
            <a:custGeom>
              <a:rect b="b" l="l" r="r" t="t"/>
              <a:pathLst>
                <a:path extrusionOk="0" h="5157" w="2680">
                  <a:moveTo>
                    <a:pt x="2680" y="1"/>
                  </a:moveTo>
                  <a:lnTo>
                    <a:pt x="1" y="2584"/>
                  </a:lnTo>
                  <a:lnTo>
                    <a:pt x="1" y="5156"/>
                  </a:lnTo>
                  <a:lnTo>
                    <a:pt x="2680" y="2180"/>
                  </a:lnTo>
                  <a:lnTo>
                    <a:pt x="268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54"/>
            <p:cNvSpPr/>
            <p:nvPr/>
          </p:nvSpPr>
          <p:spPr>
            <a:xfrm rot="521790">
              <a:off x="1499076" y="382075"/>
              <a:ext cx="57475" cy="153025"/>
            </a:xfrm>
            <a:custGeom>
              <a:rect b="b" l="l" r="r" t="t"/>
              <a:pathLst>
                <a:path extrusionOk="0" h="6121" w="2299">
                  <a:moveTo>
                    <a:pt x="2299" y="0"/>
                  </a:moveTo>
                  <a:lnTo>
                    <a:pt x="1" y="2572"/>
                  </a:lnTo>
                  <a:lnTo>
                    <a:pt x="1" y="6120"/>
                  </a:lnTo>
                  <a:lnTo>
                    <a:pt x="2299" y="3132"/>
                  </a:lnTo>
                  <a:lnTo>
                    <a:pt x="229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54"/>
            <p:cNvSpPr/>
            <p:nvPr/>
          </p:nvSpPr>
          <p:spPr>
            <a:xfrm rot="-582038">
              <a:off x="1195524" y="326509"/>
              <a:ext cx="57475" cy="128925"/>
            </a:xfrm>
            <a:custGeom>
              <a:rect b="b" l="l" r="r" t="t"/>
              <a:pathLst>
                <a:path extrusionOk="0" h="5157" w="2299">
                  <a:moveTo>
                    <a:pt x="0" y="1"/>
                  </a:moveTo>
                  <a:lnTo>
                    <a:pt x="0" y="2179"/>
                  </a:lnTo>
                  <a:lnTo>
                    <a:pt x="2298" y="5156"/>
                  </a:lnTo>
                  <a:lnTo>
                    <a:pt x="2298" y="2584"/>
                  </a:lnTo>
                  <a:lnTo>
                    <a:pt x="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54"/>
            <p:cNvSpPr/>
            <p:nvPr/>
          </p:nvSpPr>
          <p:spPr>
            <a:xfrm rot="-313253">
              <a:off x="1285276" y="401662"/>
              <a:ext cx="67003" cy="153032"/>
            </a:xfrm>
            <a:custGeom>
              <a:rect b="b" l="l" r="r" t="t"/>
              <a:pathLst>
                <a:path extrusionOk="0" h="6121" w="2680">
                  <a:moveTo>
                    <a:pt x="0" y="0"/>
                  </a:moveTo>
                  <a:lnTo>
                    <a:pt x="0" y="3132"/>
                  </a:lnTo>
                  <a:lnTo>
                    <a:pt x="2679" y="6120"/>
                  </a:lnTo>
                  <a:lnTo>
                    <a:pt x="2679" y="2572"/>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54"/>
            <p:cNvSpPr/>
            <p:nvPr/>
          </p:nvSpPr>
          <p:spPr>
            <a:xfrm>
              <a:off x="1375750" y="347550"/>
              <a:ext cx="86950" cy="495900"/>
            </a:xfrm>
            <a:custGeom>
              <a:rect b="b" l="l" r="r" t="t"/>
              <a:pathLst>
                <a:path extrusionOk="0" h="19836" w="3478">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0" name="Google Shape;1610;p54"/>
          <p:cNvGrpSpPr/>
          <p:nvPr/>
        </p:nvGrpSpPr>
        <p:grpSpPr>
          <a:xfrm>
            <a:off x="3457684" y="4826864"/>
            <a:ext cx="270464" cy="117823"/>
            <a:chOff x="2903262" y="4795769"/>
            <a:chExt cx="373776" cy="162828"/>
          </a:xfrm>
        </p:grpSpPr>
        <p:sp>
          <p:nvSpPr>
            <p:cNvPr id="1611" name="Google Shape;1611;p54"/>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54"/>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54"/>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4" name="Google Shape;1614;p54"/>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1615" name="Google Shape;1615;p54"/>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1616" name="Google Shape;1616;p54"/>
          <p:cNvGrpSpPr/>
          <p:nvPr/>
        </p:nvGrpSpPr>
        <p:grpSpPr>
          <a:xfrm flipH="1">
            <a:off x="5082261" y="4826864"/>
            <a:ext cx="270464" cy="117823"/>
            <a:chOff x="2903262" y="4795769"/>
            <a:chExt cx="373776" cy="162828"/>
          </a:xfrm>
        </p:grpSpPr>
        <p:sp>
          <p:nvSpPr>
            <p:cNvPr id="1617" name="Google Shape;1617;p54"/>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54"/>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54"/>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584"/>
                                        </p:tgtEl>
                                        <p:attrNameLst>
                                          <p:attrName>style.visibility</p:attrName>
                                        </p:attrNameLst>
                                      </p:cBhvr>
                                      <p:to>
                                        <p:strVal val="visible"/>
                                      </p:to>
                                    </p:set>
                                    <p:animEffect filter="fade" transition="in">
                                      <p:cBhvr>
                                        <p:cTn dur="1000"/>
                                        <p:tgtEl>
                                          <p:spTgt spid="15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3" name="Shape 1623"/>
        <p:cNvGrpSpPr/>
        <p:nvPr/>
      </p:nvGrpSpPr>
      <p:grpSpPr>
        <a:xfrm>
          <a:off x="0" y="0"/>
          <a:ext cx="0" cy="0"/>
          <a:chOff x="0" y="0"/>
          <a:chExt cx="0" cy="0"/>
        </a:xfrm>
      </p:grpSpPr>
      <p:sp>
        <p:nvSpPr>
          <p:cNvPr id="1624" name="Google Shape;1624;p55"/>
          <p:cNvSpPr txBox="1"/>
          <p:nvPr>
            <p:ph type="title"/>
          </p:nvPr>
        </p:nvSpPr>
        <p:spPr>
          <a:xfrm>
            <a:off x="0" y="0"/>
            <a:ext cx="4012800" cy="167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WHO!</a:t>
            </a:r>
            <a:endParaRPr/>
          </a:p>
        </p:txBody>
      </p:sp>
      <p:sp>
        <p:nvSpPr>
          <p:cNvPr id="1625" name="Google Shape;1625;p55"/>
          <p:cNvSpPr txBox="1"/>
          <p:nvPr>
            <p:ph idx="1" type="subTitle"/>
          </p:nvPr>
        </p:nvSpPr>
        <p:spPr>
          <a:xfrm>
            <a:off x="170500" y="2015000"/>
            <a:ext cx="5995200" cy="137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https://www.youtube.com/watch?v=wTBwpKB16gA</a:t>
            </a:r>
            <a:r>
              <a:rPr lang="en"/>
              <a:t> </a:t>
            </a:r>
            <a:endParaRPr/>
          </a:p>
          <a:p>
            <a:pPr indent="0" lvl="0" marL="0" rtl="0" algn="l">
              <a:spcBef>
                <a:spcPts val="0"/>
              </a:spcBef>
              <a:spcAft>
                <a:spcPts val="0"/>
              </a:spcAft>
              <a:buNone/>
            </a:pPr>
            <a:r>
              <a:rPr lang="en">
                <a:solidFill>
                  <a:schemeClr val="accent3"/>
                </a:solidFill>
              </a:rPr>
              <a:t>Treiler </a:t>
            </a:r>
            <a:r>
              <a:rPr lang="en" u="sng">
                <a:solidFill>
                  <a:schemeClr val="hlink"/>
                </a:solidFill>
                <a:hlinkClick r:id="rId4"/>
              </a:rPr>
              <a:t>https://www.youtube.com/watch?v=wTBwpKB16gA</a:t>
            </a:r>
            <a:endParaRPr/>
          </a:p>
          <a:p>
            <a:pPr indent="0" lvl="0" marL="0" rtl="0" algn="l">
              <a:spcBef>
                <a:spcPts val="0"/>
              </a:spcBef>
              <a:spcAft>
                <a:spcPts val="0"/>
              </a:spcAft>
              <a:buNone/>
            </a:pPr>
            <a:r>
              <a:rPr lang="en" u="sng">
                <a:solidFill>
                  <a:schemeClr val="hlink"/>
                </a:solidFill>
                <a:hlinkClick r:id="rId5"/>
              </a:rPr>
              <a:t>https://www.youtube.com/watch?v=OGku05HMVEI&amp;t=267s</a:t>
            </a:r>
            <a:r>
              <a:rPr lang="en"/>
              <a:t> </a:t>
            </a:r>
            <a:r>
              <a:rPr b="1" lang="en" sz="1000">
                <a:solidFill>
                  <a:schemeClr val="accent3"/>
                </a:solidFill>
                <a:highlight>
                  <a:srgbClr val="FFFFFF"/>
                </a:highlight>
                <a:latin typeface="Roboto"/>
                <a:ea typeface="Roboto"/>
                <a:cs typeface="Roboto"/>
                <a:sym typeface="Roboto"/>
              </a:rPr>
              <a:t>Night And Fog - Confronting Human Evil</a:t>
            </a:r>
            <a:endParaRPr b="1" sz="1000">
              <a:solidFill>
                <a:schemeClr val="accent3"/>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pSp>
        <p:nvGrpSpPr>
          <p:cNvPr id="1626" name="Google Shape;1626;p55"/>
          <p:cNvGrpSpPr/>
          <p:nvPr/>
        </p:nvGrpSpPr>
        <p:grpSpPr>
          <a:xfrm>
            <a:off x="5791210" y="1437796"/>
            <a:ext cx="3461319" cy="3832346"/>
            <a:chOff x="4816525" y="874008"/>
            <a:chExt cx="3856193" cy="4269548"/>
          </a:xfrm>
        </p:grpSpPr>
        <p:sp>
          <p:nvSpPr>
            <p:cNvPr id="1627" name="Google Shape;1627;p55"/>
            <p:cNvSpPr/>
            <p:nvPr/>
          </p:nvSpPr>
          <p:spPr>
            <a:xfrm>
              <a:off x="4816525" y="2509575"/>
              <a:ext cx="631460" cy="1726763"/>
            </a:xfrm>
            <a:custGeom>
              <a:rect b="b" l="l" r="r" t="t"/>
              <a:pathLst>
                <a:path extrusionOk="0" h="44576" w="16301">
                  <a:moveTo>
                    <a:pt x="15524" y="0"/>
                  </a:moveTo>
                  <a:cubicBezTo>
                    <a:pt x="13816" y="0"/>
                    <a:pt x="12087" y="819"/>
                    <a:pt x="11085" y="2059"/>
                  </a:cubicBezTo>
                  <a:cubicBezTo>
                    <a:pt x="9573" y="3928"/>
                    <a:pt x="9299" y="6417"/>
                    <a:pt x="9085" y="8798"/>
                  </a:cubicBezTo>
                  <a:cubicBezTo>
                    <a:pt x="8990" y="9738"/>
                    <a:pt x="8906" y="10703"/>
                    <a:pt x="9109" y="11655"/>
                  </a:cubicBezTo>
                  <a:cubicBezTo>
                    <a:pt x="9323" y="12703"/>
                    <a:pt x="9752" y="14036"/>
                    <a:pt x="8775" y="14525"/>
                  </a:cubicBezTo>
                  <a:cubicBezTo>
                    <a:pt x="8490" y="14679"/>
                    <a:pt x="8120" y="14703"/>
                    <a:pt x="7870" y="14882"/>
                  </a:cubicBezTo>
                  <a:cubicBezTo>
                    <a:pt x="7370" y="15251"/>
                    <a:pt x="7573" y="15989"/>
                    <a:pt x="7466" y="16573"/>
                  </a:cubicBezTo>
                  <a:cubicBezTo>
                    <a:pt x="7299" y="17596"/>
                    <a:pt x="6204" y="18216"/>
                    <a:pt x="5596" y="19049"/>
                  </a:cubicBezTo>
                  <a:cubicBezTo>
                    <a:pt x="5144" y="19668"/>
                    <a:pt x="4942" y="20406"/>
                    <a:pt x="4751" y="21121"/>
                  </a:cubicBezTo>
                  <a:lnTo>
                    <a:pt x="2822" y="28443"/>
                  </a:lnTo>
                  <a:cubicBezTo>
                    <a:pt x="1417" y="33682"/>
                    <a:pt x="48" y="39266"/>
                    <a:pt x="1870" y="44576"/>
                  </a:cubicBezTo>
                  <a:cubicBezTo>
                    <a:pt x="2084" y="43147"/>
                    <a:pt x="2060" y="41707"/>
                    <a:pt x="1822" y="40278"/>
                  </a:cubicBezTo>
                  <a:cubicBezTo>
                    <a:pt x="0" y="29134"/>
                    <a:pt x="9085" y="20775"/>
                    <a:pt x="10311" y="9881"/>
                  </a:cubicBezTo>
                  <a:cubicBezTo>
                    <a:pt x="11216" y="10227"/>
                    <a:pt x="11514" y="10786"/>
                    <a:pt x="11811" y="11358"/>
                  </a:cubicBezTo>
                  <a:cubicBezTo>
                    <a:pt x="11621" y="7583"/>
                    <a:pt x="11228" y="3440"/>
                    <a:pt x="14383" y="1559"/>
                  </a:cubicBezTo>
                  <a:cubicBezTo>
                    <a:pt x="14931" y="952"/>
                    <a:pt x="15574" y="440"/>
                    <a:pt x="16300" y="59"/>
                  </a:cubicBezTo>
                  <a:cubicBezTo>
                    <a:pt x="16044" y="19"/>
                    <a:pt x="15784" y="0"/>
                    <a:pt x="1552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55"/>
            <p:cNvSpPr/>
            <p:nvPr/>
          </p:nvSpPr>
          <p:spPr>
            <a:xfrm>
              <a:off x="4816525" y="2569927"/>
              <a:ext cx="557200" cy="1779872"/>
            </a:xfrm>
            <a:custGeom>
              <a:rect b="b" l="l" r="r" t="t"/>
              <a:pathLst>
                <a:path extrusionOk="0" h="45947" w="14384">
                  <a:moveTo>
                    <a:pt x="14383" y="1"/>
                  </a:moveTo>
                  <a:lnTo>
                    <a:pt x="14383" y="1"/>
                  </a:lnTo>
                  <a:cubicBezTo>
                    <a:pt x="11228" y="1882"/>
                    <a:pt x="11621" y="6025"/>
                    <a:pt x="11811" y="9800"/>
                  </a:cubicBezTo>
                  <a:cubicBezTo>
                    <a:pt x="11514" y="9240"/>
                    <a:pt x="11216" y="8669"/>
                    <a:pt x="10311" y="8323"/>
                  </a:cubicBezTo>
                  <a:cubicBezTo>
                    <a:pt x="9085" y="19217"/>
                    <a:pt x="0" y="27576"/>
                    <a:pt x="1822" y="38720"/>
                  </a:cubicBezTo>
                  <a:cubicBezTo>
                    <a:pt x="2060" y="40149"/>
                    <a:pt x="2084" y="41589"/>
                    <a:pt x="1870" y="43018"/>
                  </a:cubicBezTo>
                  <a:cubicBezTo>
                    <a:pt x="1953" y="43280"/>
                    <a:pt x="2048" y="43542"/>
                    <a:pt x="2144" y="43792"/>
                  </a:cubicBezTo>
                  <a:cubicBezTo>
                    <a:pt x="2453" y="44566"/>
                    <a:pt x="2858" y="45328"/>
                    <a:pt x="3465" y="45947"/>
                  </a:cubicBezTo>
                  <a:cubicBezTo>
                    <a:pt x="2239" y="37124"/>
                    <a:pt x="4501" y="27838"/>
                    <a:pt x="8168" y="20229"/>
                  </a:cubicBezTo>
                  <a:cubicBezTo>
                    <a:pt x="8168" y="20229"/>
                    <a:pt x="8528" y="20099"/>
                    <a:pt x="8976" y="20099"/>
                  </a:cubicBezTo>
                  <a:cubicBezTo>
                    <a:pt x="9352" y="20099"/>
                    <a:pt x="9791" y="20191"/>
                    <a:pt x="10133" y="20527"/>
                  </a:cubicBezTo>
                  <a:cubicBezTo>
                    <a:pt x="10156" y="19170"/>
                    <a:pt x="9109" y="17860"/>
                    <a:pt x="9585" y="16681"/>
                  </a:cubicBezTo>
                  <a:cubicBezTo>
                    <a:pt x="9623" y="16667"/>
                    <a:pt x="9663" y="16661"/>
                    <a:pt x="9703" y="16661"/>
                  </a:cubicBezTo>
                  <a:cubicBezTo>
                    <a:pt x="10204" y="16661"/>
                    <a:pt x="10864" y="17675"/>
                    <a:pt x="11484" y="17675"/>
                  </a:cubicBezTo>
                  <a:cubicBezTo>
                    <a:pt x="11607" y="17675"/>
                    <a:pt x="11729" y="17635"/>
                    <a:pt x="11847" y="17539"/>
                  </a:cubicBezTo>
                  <a:cubicBezTo>
                    <a:pt x="12931" y="16134"/>
                    <a:pt x="10692" y="13919"/>
                    <a:pt x="11776" y="12514"/>
                  </a:cubicBezTo>
                  <a:cubicBezTo>
                    <a:pt x="11872" y="12436"/>
                    <a:pt x="11992" y="12403"/>
                    <a:pt x="12126" y="12403"/>
                  </a:cubicBezTo>
                  <a:cubicBezTo>
                    <a:pt x="12835" y="12403"/>
                    <a:pt x="13958" y="13310"/>
                    <a:pt x="14231" y="13310"/>
                  </a:cubicBezTo>
                  <a:cubicBezTo>
                    <a:pt x="14317" y="13310"/>
                    <a:pt x="14318" y="13219"/>
                    <a:pt x="14193" y="12979"/>
                  </a:cubicBezTo>
                  <a:cubicBezTo>
                    <a:pt x="12704" y="8466"/>
                    <a:pt x="11514" y="3215"/>
                    <a:pt x="143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55"/>
            <p:cNvSpPr/>
            <p:nvPr/>
          </p:nvSpPr>
          <p:spPr>
            <a:xfrm>
              <a:off x="5710330" y="2715227"/>
              <a:ext cx="318732" cy="1014690"/>
            </a:xfrm>
            <a:custGeom>
              <a:rect b="b" l="l" r="r" t="t"/>
              <a:pathLst>
                <a:path extrusionOk="0" h="26194" w="8228">
                  <a:moveTo>
                    <a:pt x="5978" y="0"/>
                  </a:moveTo>
                  <a:lnTo>
                    <a:pt x="5978" y="0"/>
                  </a:lnTo>
                  <a:cubicBezTo>
                    <a:pt x="7037" y="5144"/>
                    <a:pt x="4573" y="10978"/>
                    <a:pt x="1" y="14431"/>
                  </a:cubicBezTo>
                  <a:cubicBezTo>
                    <a:pt x="1227" y="13990"/>
                    <a:pt x="2751" y="14109"/>
                    <a:pt x="4120" y="13276"/>
                  </a:cubicBezTo>
                  <a:lnTo>
                    <a:pt x="4120" y="13276"/>
                  </a:lnTo>
                  <a:cubicBezTo>
                    <a:pt x="739" y="16526"/>
                    <a:pt x="3227" y="22027"/>
                    <a:pt x="1048" y="26194"/>
                  </a:cubicBezTo>
                  <a:lnTo>
                    <a:pt x="3751" y="25206"/>
                  </a:lnTo>
                  <a:cubicBezTo>
                    <a:pt x="2680" y="20324"/>
                    <a:pt x="5013" y="15407"/>
                    <a:pt x="5680" y="10680"/>
                  </a:cubicBezTo>
                  <a:lnTo>
                    <a:pt x="5680" y="10680"/>
                  </a:lnTo>
                  <a:cubicBezTo>
                    <a:pt x="5562" y="10980"/>
                    <a:pt x="5181" y="11183"/>
                    <a:pt x="4805" y="11183"/>
                  </a:cubicBezTo>
                  <a:cubicBezTo>
                    <a:pt x="4689" y="11183"/>
                    <a:pt x="4573" y="11163"/>
                    <a:pt x="4466" y="11121"/>
                  </a:cubicBezTo>
                  <a:cubicBezTo>
                    <a:pt x="7025" y="8132"/>
                    <a:pt x="8228" y="3572"/>
                    <a:pt x="59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55"/>
            <p:cNvSpPr/>
            <p:nvPr/>
          </p:nvSpPr>
          <p:spPr>
            <a:xfrm>
              <a:off x="5814105" y="2616062"/>
              <a:ext cx="993501" cy="1075585"/>
            </a:xfrm>
            <a:custGeom>
              <a:rect b="b" l="l" r="r" t="t"/>
              <a:pathLst>
                <a:path extrusionOk="0" h="27766" w="25647">
                  <a:moveTo>
                    <a:pt x="2465" y="0"/>
                  </a:moveTo>
                  <a:lnTo>
                    <a:pt x="2465" y="0"/>
                  </a:lnTo>
                  <a:cubicBezTo>
                    <a:pt x="2846" y="822"/>
                    <a:pt x="3120" y="1679"/>
                    <a:pt x="3299" y="2560"/>
                  </a:cubicBezTo>
                  <a:cubicBezTo>
                    <a:pt x="5549" y="6132"/>
                    <a:pt x="4346" y="10692"/>
                    <a:pt x="1787" y="13681"/>
                  </a:cubicBezTo>
                  <a:cubicBezTo>
                    <a:pt x="1891" y="13723"/>
                    <a:pt x="2006" y="13743"/>
                    <a:pt x="2122" y="13743"/>
                  </a:cubicBezTo>
                  <a:cubicBezTo>
                    <a:pt x="2495" y="13743"/>
                    <a:pt x="2883" y="13540"/>
                    <a:pt x="3001" y="13240"/>
                  </a:cubicBezTo>
                  <a:lnTo>
                    <a:pt x="3001" y="13240"/>
                  </a:lnTo>
                  <a:cubicBezTo>
                    <a:pt x="2334" y="17967"/>
                    <a:pt x="1" y="22884"/>
                    <a:pt x="1072" y="27766"/>
                  </a:cubicBezTo>
                  <a:cubicBezTo>
                    <a:pt x="5954" y="25980"/>
                    <a:pt x="20634" y="20741"/>
                    <a:pt x="25647" y="19539"/>
                  </a:cubicBezTo>
                  <a:cubicBezTo>
                    <a:pt x="25253" y="19474"/>
                    <a:pt x="24786" y="19444"/>
                    <a:pt x="24259" y="19444"/>
                  </a:cubicBezTo>
                  <a:cubicBezTo>
                    <a:pt x="18630" y="19444"/>
                    <a:pt x="6115" y="22857"/>
                    <a:pt x="2370" y="24349"/>
                  </a:cubicBezTo>
                  <a:cubicBezTo>
                    <a:pt x="2584" y="22086"/>
                    <a:pt x="2799" y="19836"/>
                    <a:pt x="3013" y="17574"/>
                  </a:cubicBezTo>
                  <a:cubicBezTo>
                    <a:pt x="3037" y="17050"/>
                    <a:pt x="3132" y="16538"/>
                    <a:pt x="3275" y="16038"/>
                  </a:cubicBezTo>
                  <a:cubicBezTo>
                    <a:pt x="3382" y="15740"/>
                    <a:pt x="3525" y="15455"/>
                    <a:pt x="3656" y="15157"/>
                  </a:cubicBezTo>
                  <a:cubicBezTo>
                    <a:pt x="3870" y="14609"/>
                    <a:pt x="4049" y="14050"/>
                    <a:pt x="4192" y="13478"/>
                  </a:cubicBezTo>
                  <a:cubicBezTo>
                    <a:pt x="4549" y="12145"/>
                    <a:pt x="4906" y="10811"/>
                    <a:pt x="5263" y="9478"/>
                  </a:cubicBezTo>
                  <a:cubicBezTo>
                    <a:pt x="5763" y="7585"/>
                    <a:pt x="6263" y="5573"/>
                    <a:pt x="5585" y="3644"/>
                  </a:cubicBezTo>
                  <a:cubicBezTo>
                    <a:pt x="5061" y="2167"/>
                    <a:pt x="3894" y="941"/>
                    <a:pt x="24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55"/>
            <p:cNvSpPr/>
            <p:nvPr/>
          </p:nvSpPr>
          <p:spPr>
            <a:xfrm>
              <a:off x="4848327" y="2511822"/>
              <a:ext cx="2046037" cy="2094072"/>
            </a:xfrm>
            <a:custGeom>
              <a:rect b="b" l="l" r="r" t="t"/>
              <a:pathLst>
                <a:path extrusionOk="0" h="54058" w="52818">
                  <a:moveTo>
                    <a:pt x="15479" y="1"/>
                  </a:moveTo>
                  <a:cubicBezTo>
                    <a:pt x="10264" y="2834"/>
                    <a:pt x="11610" y="9168"/>
                    <a:pt x="13372" y="14479"/>
                  </a:cubicBezTo>
                  <a:cubicBezTo>
                    <a:pt x="13496" y="14716"/>
                    <a:pt x="13496" y="14806"/>
                    <a:pt x="13411" y="14806"/>
                  </a:cubicBezTo>
                  <a:cubicBezTo>
                    <a:pt x="13140" y="14806"/>
                    <a:pt x="12015" y="13903"/>
                    <a:pt x="11299" y="13903"/>
                  </a:cubicBezTo>
                  <a:cubicBezTo>
                    <a:pt x="11163" y="13903"/>
                    <a:pt x="11041" y="13936"/>
                    <a:pt x="10943" y="14014"/>
                  </a:cubicBezTo>
                  <a:cubicBezTo>
                    <a:pt x="9859" y="15419"/>
                    <a:pt x="12110" y="17634"/>
                    <a:pt x="11026" y="19039"/>
                  </a:cubicBezTo>
                  <a:cubicBezTo>
                    <a:pt x="10908" y="19135"/>
                    <a:pt x="10786" y="19175"/>
                    <a:pt x="10663" y="19175"/>
                  </a:cubicBezTo>
                  <a:cubicBezTo>
                    <a:pt x="10043" y="19175"/>
                    <a:pt x="9383" y="18161"/>
                    <a:pt x="8882" y="18161"/>
                  </a:cubicBezTo>
                  <a:cubicBezTo>
                    <a:pt x="8842" y="18161"/>
                    <a:pt x="8802" y="18167"/>
                    <a:pt x="8764" y="18181"/>
                  </a:cubicBezTo>
                  <a:cubicBezTo>
                    <a:pt x="8288" y="19372"/>
                    <a:pt x="9335" y="20670"/>
                    <a:pt x="9312" y="22027"/>
                  </a:cubicBezTo>
                  <a:cubicBezTo>
                    <a:pt x="8977" y="21687"/>
                    <a:pt x="8542" y="21594"/>
                    <a:pt x="8167" y="21594"/>
                  </a:cubicBezTo>
                  <a:cubicBezTo>
                    <a:pt x="7714" y="21594"/>
                    <a:pt x="7347" y="21729"/>
                    <a:pt x="7347" y="21729"/>
                  </a:cubicBezTo>
                  <a:cubicBezTo>
                    <a:pt x="4871" y="26849"/>
                    <a:pt x="2037" y="34933"/>
                    <a:pt x="834" y="42351"/>
                  </a:cubicBezTo>
                  <a:cubicBezTo>
                    <a:pt x="1" y="47530"/>
                    <a:pt x="3418" y="52424"/>
                    <a:pt x="8562" y="53424"/>
                  </a:cubicBezTo>
                  <a:lnTo>
                    <a:pt x="8609" y="53436"/>
                  </a:lnTo>
                  <a:cubicBezTo>
                    <a:pt x="10762" y="53870"/>
                    <a:pt x="12871" y="54058"/>
                    <a:pt x="14949" y="54058"/>
                  </a:cubicBezTo>
                  <a:cubicBezTo>
                    <a:pt x="25513" y="54058"/>
                    <a:pt x="35278" y="49206"/>
                    <a:pt x="45923" y="47256"/>
                  </a:cubicBezTo>
                  <a:cubicBezTo>
                    <a:pt x="51805" y="46185"/>
                    <a:pt x="52817" y="38029"/>
                    <a:pt x="51543" y="32600"/>
                  </a:cubicBezTo>
                  <a:cubicBezTo>
                    <a:pt x="51293" y="31481"/>
                    <a:pt x="50876" y="30350"/>
                    <a:pt x="50031" y="29457"/>
                  </a:cubicBezTo>
                  <a:cubicBezTo>
                    <a:pt x="49293" y="28671"/>
                    <a:pt x="48293" y="28147"/>
                    <a:pt x="47281" y="27694"/>
                  </a:cubicBezTo>
                  <a:cubicBezTo>
                    <a:pt x="46864" y="27504"/>
                    <a:pt x="46793" y="27194"/>
                    <a:pt x="46912" y="26802"/>
                  </a:cubicBezTo>
                  <a:lnTo>
                    <a:pt x="46912" y="26802"/>
                  </a:lnTo>
                  <a:cubicBezTo>
                    <a:pt x="41673" y="28837"/>
                    <a:pt x="36470" y="31028"/>
                    <a:pt x="31029" y="32612"/>
                  </a:cubicBezTo>
                  <a:cubicBezTo>
                    <a:pt x="32005" y="32100"/>
                    <a:pt x="32731" y="31219"/>
                    <a:pt x="33065" y="30171"/>
                  </a:cubicBezTo>
                  <a:lnTo>
                    <a:pt x="33065" y="30171"/>
                  </a:lnTo>
                  <a:cubicBezTo>
                    <a:pt x="29409" y="31802"/>
                    <a:pt x="26159" y="33826"/>
                    <a:pt x="22087" y="34636"/>
                  </a:cubicBezTo>
                  <a:cubicBezTo>
                    <a:pt x="22087" y="33314"/>
                    <a:pt x="22682" y="32350"/>
                    <a:pt x="23373" y="31421"/>
                  </a:cubicBezTo>
                  <a:lnTo>
                    <a:pt x="23373" y="31421"/>
                  </a:lnTo>
                  <a:lnTo>
                    <a:pt x="23301" y="31445"/>
                  </a:lnTo>
                  <a:cubicBezTo>
                    <a:pt x="25492" y="27278"/>
                    <a:pt x="22992" y="21777"/>
                    <a:pt x="26373" y="18515"/>
                  </a:cubicBezTo>
                  <a:lnTo>
                    <a:pt x="26373" y="18515"/>
                  </a:lnTo>
                  <a:cubicBezTo>
                    <a:pt x="24992" y="19360"/>
                    <a:pt x="23480" y="19241"/>
                    <a:pt x="22254" y="19682"/>
                  </a:cubicBezTo>
                  <a:cubicBezTo>
                    <a:pt x="27600" y="15633"/>
                    <a:pt x="30088" y="8335"/>
                    <a:pt x="27397" y="2691"/>
                  </a:cubicBezTo>
                  <a:cubicBezTo>
                    <a:pt x="26683" y="2239"/>
                    <a:pt x="25933" y="1846"/>
                    <a:pt x="25135" y="1548"/>
                  </a:cubicBezTo>
                  <a:cubicBezTo>
                    <a:pt x="22754" y="655"/>
                    <a:pt x="19765" y="894"/>
                    <a:pt x="17241" y="679"/>
                  </a:cubicBezTo>
                  <a:cubicBezTo>
                    <a:pt x="16705" y="322"/>
                    <a:pt x="16110" y="96"/>
                    <a:pt x="1547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55"/>
            <p:cNvSpPr/>
            <p:nvPr/>
          </p:nvSpPr>
          <p:spPr>
            <a:xfrm>
              <a:off x="5703900" y="3372894"/>
              <a:ext cx="1127223" cy="480616"/>
            </a:xfrm>
            <a:custGeom>
              <a:rect b="b" l="l" r="r" t="t"/>
              <a:pathLst>
                <a:path extrusionOk="0" h="12407" w="29099">
                  <a:moveTo>
                    <a:pt x="27289" y="1"/>
                  </a:moveTo>
                  <a:lnTo>
                    <a:pt x="27289" y="1"/>
                  </a:lnTo>
                  <a:cubicBezTo>
                    <a:pt x="21372" y="1417"/>
                    <a:pt x="7132" y="7061"/>
                    <a:pt x="1286" y="9192"/>
                  </a:cubicBezTo>
                  <a:cubicBezTo>
                    <a:pt x="607" y="10121"/>
                    <a:pt x="0" y="11085"/>
                    <a:pt x="0" y="12407"/>
                  </a:cubicBezTo>
                  <a:cubicBezTo>
                    <a:pt x="4072" y="11597"/>
                    <a:pt x="7322" y="9561"/>
                    <a:pt x="10978" y="7930"/>
                  </a:cubicBezTo>
                  <a:lnTo>
                    <a:pt x="10978" y="7930"/>
                  </a:lnTo>
                  <a:cubicBezTo>
                    <a:pt x="10644" y="8990"/>
                    <a:pt x="9918" y="9859"/>
                    <a:pt x="8942" y="10371"/>
                  </a:cubicBezTo>
                  <a:cubicBezTo>
                    <a:pt x="14383" y="8799"/>
                    <a:pt x="19586" y="6608"/>
                    <a:pt x="24825" y="4573"/>
                  </a:cubicBezTo>
                  <a:cubicBezTo>
                    <a:pt x="25325" y="3013"/>
                    <a:pt x="29099" y="286"/>
                    <a:pt x="272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55"/>
            <p:cNvSpPr/>
            <p:nvPr/>
          </p:nvSpPr>
          <p:spPr>
            <a:xfrm>
              <a:off x="5297980" y="2206502"/>
              <a:ext cx="706185" cy="845175"/>
            </a:xfrm>
            <a:custGeom>
              <a:rect b="b" l="l" r="r" t="t"/>
              <a:pathLst>
                <a:path extrusionOk="0" h="21818" w="18230">
                  <a:moveTo>
                    <a:pt x="5038" y="1"/>
                  </a:moveTo>
                  <a:lnTo>
                    <a:pt x="978" y="11216"/>
                  </a:lnTo>
                  <a:cubicBezTo>
                    <a:pt x="1" y="16921"/>
                    <a:pt x="3963" y="21818"/>
                    <a:pt x="8944" y="21818"/>
                  </a:cubicBezTo>
                  <a:cubicBezTo>
                    <a:pt x="10700" y="21818"/>
                    <a:pt x="12583" y="21209"/>
                    <a:pt x="14420" y="19813"/>
                  </a:cubicBezTo>
                  <a:cubicBezTo>
                    <a:pt x="15623" y="18908"/>
                    <a:pt x="16432" y="17586"/>
                    <a:pt x="16718" y="16110"/>
                  </a:cubicBezTo>
                  <a:cubicBezTo>
                    <a:pt x="17206" y="13598"/>
                    <a:pt x="17825" y="11073"/>
                    <a:pt x="18230" y="8561"/>
                  </a:cubicBezTo>
                  <a:lnTo>
                    <a:pt x="503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55"/>
            <p:cNvSpPr/>
            <p:nvPr/>
          </p:nvSpPr>
          <p:spPr>
            <a:xfrm>
              <a:off x="5343457" y="2227264"/>
              <a:ext cx="617824" cy="817710"/>
            </a:xfrm>
            <a:custGeom>
              <a:rect b="b" l="l" r="r" t="t"/>
              <a:pathLst>
                <a:path extrusionOk="0" h="21109" w="15949">
                  <a:moveTo>
                    <a:pt x="5269" y="0"/>
                  </a:moveTo>
                  <a:lnTo>
                    <a:pt x="1137" y="11204"/>
                  </a:lnTo>
                  <a:cubicBezTo>
                    <a:pt x="0" y="16656"/>
                    <a:pt x="2856" y="21109"/>
                    <a:pt x="6892" y="21109"/>
                  </a:cubicBezTo>
                  <a:cubicBezTo>
                    <a:pt x="8603" y="21109"/>
                    <a:pt x="10527" y="20308"/>
                    <a:pt x="12448" y="18443"/>
                  </a:cubicBezTo>
                  <a:cubicBezTo>
                    <a:pt x="13282" y="17634"/>
                    <a:pt x="13865" y="16586"/>
                    <a:pt x="14127" y="15455"/>
                  </a:cubicBezTo>
                  <a:cubicBezTo>
                    <a:pt x="14710" y="12835"/>
                    <a:pt x="15425" y="10204"/>
                    <a:pt x="15949" y="7609"/>
                  </a:cubicBezTo>
                  <a:lnTo>
                    <a:pt x="526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55"/>
            <p:cNvSpPr/>
            <p:nvPr/>
          </p:nvSpPr>
          <p:spPr>
            <a:xfrm>
              <a:off x="5409154" y="1358484"/>
              <a:ext cx="1102818" cy="1227320"/>
            </a:xfrm>
            <a:custGeom>
              <a:rect b="b" l="l" r="r" t="t"/>
              <a:pathLst>
                <a:path extrusionOk="0" h="31683" w="28469">
                  <a:moveTo>
                    <a:pt x="21391" y="0"/>
                  </a:moveTo>
                  <a:cubicBezTo>
                    <a:pt x="20783" y="0"/>
                    <a:pt x="20055" y="464"/>
                    <a:pt x="19527" y="902"/>
                  </a:cubicBezTo>
                  <a:cubicBezTo>
                    <a:pt x="18241" y="1962"/>
                    <a:pt x="17575" y="2819"/>
                    <a:pt x="16408" y="4033"/>
                  </a:cubicBezTo>
                  <a:cubicBezTo>
                    <a:pt x="16285" y="3687"/>
                    <a:pt x="16193" y="3542"/>
                    <a:pt x="16008" y="3542"/>
                  </a:cubicBezTo>
                  <a:cubicBezTo>
                    <a:pt x="15887" y="3542"/>
                    <a:pt x="15726" y="3604"/>
                    <a:pt x="15491" y="3712"/>
                  </a:cubicBezTo>
                  <a:cubicBezTo>
                    <a:pt x="13836" y="4474"/>
                    <a:pt x="8585" y="8832"/>
                    <a:pt x="5811" y="11296"/>
                  </a:cubicBezTo>
                  <a:cubicBezTo>
                    <a:pt x="2275" y="14463"/>
                    <a:pt x="1" y="18868"/>
                    <a:pt x="882" y="23071"/>
                  </a:cubicBezTo>
                  <a:cubicBezTo>
                    <a:pt x="1644" y="26739"/>
                    <a:pt x="2323" y="29167"/>
                    <a:pt x="5478" y="30727"/>
                  </a:cubicBezTo>
                  <a:cubicBezTo>
                    <a:pt x="6773" y="31367"/>
                    <a:pt x="8243" y="31683"/>
                    <a:pt x="9764" y="31683"/>
                  </a:cubicBezTo>
                  <a:cubicBezTo>
                    <a:pt x="11948" y="31683"/>
                    <a:pt x="14237" y="31033"/>
                    <a:pt x="16265" y="29763"/>
                  </a:cubicBezTo>
                  <a:cubicBezTo>
                    <a:pt x="19694" y="27608"/>
                    <a:pt x="21230" y="23917"/>
                    <a:pt x="23016" y="20202"/>
                  </a:cubicBezTo>
                  <a:cubicBezTo>
                    <a:pt x="24778" y="16547"/>
                    <a:pt x="26349" y="12796"/>
                    <a:pt x="27719" y="8986"/>
                  </a:cubicBezTo>
                  <a:cubicBezTo>
                    <a:pt x="28100" y="7927"/>
                    <a:pt x="28469" y="6796"/>
                    <a:pt x="28231" y="5807"/>
                  </a:cubicBezTo>
                  <a:cubicBezTo>
                    <a:pt x="28053" y="5071"/>
                    <a:pt x="27393" y="4493"/>
                    <a:pt x="26679" y="4493"/>
                  </a:cubicBezTo>
                  <a:cubicBezTo>
                    <a:pt x="26434" y="4493"/>
                    <a:pt x="26184" y="4560"/>
                    <a:pt x="25945" y="4712"/>
                  </a:cubicBezTo>
                  <a:cubicBezTo>
                    <a:pt x="26397" y="3771"/>
                    <a:pt x="27433" y="2081"/>
                    <a:pt x="25909" y="890"/>
                  </a:cubicBezTo>
                  <a:cubicBezTo>
                    <a:pt x="25566" y="622"/>
                    <a:pt x="25240" y="517"/>
                    <a:pt x="24930" y="517"/>
                  </a:cubicBezTo>
                  <a:cubicBezTo>
                    <a:pt x="24151" y="517"/>
                    <a:pt x="23467" y="1174"/>
                    <a:pt x="22837" y="1557"/>
                  </a:cubicBezTo>
                  <a:cubicBezTo>
                    <a:pt x="22837" y="866"/>
                    <a:pt x="22385" y="259"/>
                    <a:pt x="21730" y="57"/>
                  </a:cubicBezTo>
                  <a:cubicBezTo>
                    <a:pt x="21623" y="18"/>
                    <a:pt x="21509" y="0"/>
                    <a:pt x="213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55"/>
            <p:cNvSpPr/>
            <p:nvPr/>
          </p:nvSpPr>
          <p:spPr>
            <a:xfrm>
              <a:off x="5443319" y="1370338"/>
              <a:ext cx="1051142" cy="1239600"/>
            </a:xfrm>
            <a:custGeom>
              <a:rect b="b" l="l" r="r" t="t"/>
              <a:pathLst>
                <a:path extrusionOk="0" h="32000" w="27135">
                  <a:moveTo>
                    <a:pt x="20979" y="0"/>
                  </a:moveTo>
                  <a:cubicBezTo>
                    <a:pt x="20399" y="0"/>
                    <a:pt x="19672" y="510"/>
                    <a:pt x="19133" y="965"/>
                  </a:cubicBezTo>
                  <a:cubicBezTo>
                    <a:pt x="17883" y="2049"/>
                    <a:pt x="17205" y="2906"/>
                    <a:pt x="16062" y="4132"/>
                  </a:cubicBezTo>
                  <a:cubicBezTo>
                    <a:pt x="15936" y="3708"/>
                    <a:pt x="15577" y="3253"/>
                    <a:pt x="15141" y="3253"/>
                  </a:cubicBezTo>
                  <a:cubicBezTo>
                    <a:pt x="15039" y="3253"/>
                    <a:pt x="14932" y="3278"/>
                    <a:pt x="14823" y="3334"/>
                  </a:cubicBezTo>
                  <a:cubicBezTo>
                    <a:pt x="13240" y="4156"/>
                    <a:pt x="8525" y="9157"/>
                    <a:pt x="5810" y="11681"/>
                  </a:cubicBezTo>
                  <a:cubicBezTo>
                    <a:pt x="2346" y="14883"/>
                    <a:pt x="0" y="19241"/>
                    <a:pt x="583" y="23218"/>
                  </a:cubicBezTo>
                  <a:cubicBezTo>
                    <a:pt x="1095" y="26683"/>
                    <a:pt x="2572" y="30231"/>
                    <a:pt x="5429" y="31552"/>
                  </a:cubicBezTo>
                  <a:cubicBezTo>
                    <a:pt x="6097" y="31862"/>
                    <a:pt x="6770" y="32000"/>
                    <a:pt x="7453" y="32000"/>
                  </a:cubicBezTo>
                  <a:cubicBezTo>
                    <a:pt x="9680" y="32000"/>
                    <a:pt x="12004" y="30533"/>
                    <a:pt x="14538" y="28802"/>
                  </a:cubicBezTo>
                  <a:cubicBezTo>
                    <a:pt x="17847" y="26540"/>
                    <a:pt x="19491" y="22920"/>
                    <a:pt x="21348" y="19277"/>
                  </a:cubicBezTo>
                  <a:cubicBezTo>
                    <a:pt x="23193" y="15645"/>
                    <a:pt x="24848" y="11978"/>
                    <a:pt x="26325" y="8264"/>
                  </a:cubicBezTo>
                  <a:cubicBezTo>
                    <a:pt x="26741" y="7240"/>
                    <a:pt x="27134" y="6132"/>
                    <a:pt x="26968" y="5192"/>
                  </a:cubicBezTo>
                  <a:cubicBezTo>
                    <a:pt x="26848" y="4525"/>
                    <a:pt x="26298" y="4024"/>
                    <a:pt x="25663" y="4024"/>
                  </a:cubicBezTo>
                  <a:cubicBezTo>
                    <a:pt x="25413" y="4024"/>
                    <a:pt x="25151" y="4101"/>
                    <a:pt x="24896" y="4275"/>
                  </a:cubicBezTo>
                  <a:cubicBezTo>
                    <a:pt x="25384" y="3346"/>
                    <a:pt x="26432" y="1668"/>
                    <a:pt x="25086" y="608"/>
                  </a:cubicBezTo>
                  <a:cubicBezTo>
                    <a:pt x="24804" y="391"/>
                    <a:pt x="24529" y="304"/>
                    <a:pt x="24262" y="304"/>
                  </a:cubicBezTo>
                  <a:cubicBezTo>
                    <a:pt x="23503" y="304"/>
                    <a:pt x="22806" y="1004"/>
                    <a:pt x="22181" y="1418"/>
                  </a:cubicBezTo>
                  <a:cubicBezTo>
                    <a:pt x="22193" y="691"/>
                    <a:pt x="21836" y="239"/>
                    <a:pt x="21229" y="36"/>
                  </a:cubicBezTo>
                  <a:cubicBezTo>
                    <a:pt x="21150" y="12"/>
                    <a:pt x="21066" y="0"/>
                    <a:pt x="209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55"/>
            <p:cNvSpPr/>
            <p:nvPr/>
          </p:nvSpPr>
          <p:spPr>
            <a:xfrm>
              <a:off x="5732022" y="1494875"/>
              <a:ext cx="665123" cy="557975"/>
            </a:xfrm>
            <a:custGeom>
              <a:rect b="b" l="l" r="r" t="t"/>
              <a:pathLst>
                <a:path extrusionOk="0" h="14404" w="17170">
                  <a:moveTo>
                    <a:pt x="0" y="7835"/>
                  </a:moveTo>
                  <a:cubicBezTo>
                    <a:pt x="165" y="8227"/>
                    <a:pt x="528" y="8448"/>
                    <a:pt x="952" y="8513"/>
                  </a:cubicBezTo>
                  <a:lnTo>
                    <a:pt x="952" y="8513"/>
                  </a:lnTo>
                  <a:cubicBezTo>
                    <a:pt x="634" y="8289"/>
                    <a:pt x="316" y="8063"/>
                    <a:pt x="0" y="7835"/>
                  </a:cubicBezTo>
                  <a:close/>
                  <a:moveTo>
                    <a:pt x="13681" y="0"/>
                  </a:moveTo>
                  <a:lnTo>
                    <a:pt x="6418" y="8478"/>
                  </a:lnTo>
                  <a:cubicBezTo>
                    <a:pt x="5882" y="9112"/>
                    <a:pt x="5132" y="9805"/>
                    <a:pt x="4448" y="9805"/>
                  </a:cubicBezTo>
                  <a:cubicBezTo>
                    <a:pt x="4312" y="9805"/>
                    <a:pt x="4178" y="9777"/>
                    <a:pt x="4048" y="9716"/>
                  </a:cubicBezTo>
                  <a:cubicBezTo>
                    <a:pt x="3548" y="9478"/>
                    <a:pt x="3406" y="8763"/>
                    <a:pt x="3584" y="8144"/>
                  </a:cubicBezTo>
                  <a:cubicBezTo>
                    <a:pt x="3751" y="7537"/>
                    <a:pt x="4168" y="6989"/>
                    <a:pt x="4560" y="6477"/>
                  </a:cubicBezTo>
                  <a:lnTo>
                    <a:pt x="8680" y="1131"/>
                  </a:lnTo>
                  <a:lnTo>
                    <a:pt x="4120" y="6537"/>
                  </a:lnTo>
                  <a:cubicBezTo>
                    <a:pt x="3536" y="7239"/>
                    <a:pt x="2917" y="7966"/>
                    <a:pt x="2120" y="8335"/>
                  </a:cubicBezTo>
                  <a:cubicBezTo>
                    <a:pt x="1836" y="8466"/>
                    <a:pt x="1525" y="8534"/>
                    <a:pt x="1229" y="8534"/>
                  </a:cubicBezTo>
                  <a:cubicBezTo>
                    <a:pt x="1135" y="8534"/>
                    <a:pt x="1042" y="8527"/>
                    <a:pt x="952" y="8513"/>
                  </a:cubicBezTo>
                  <a:lnTo>
                    <a:pt x="952" y="8513"/>
                  </a:lnTo>
                  <a:cubicBezTo>
                    <a:pt x="2496" y="9599"/>
                    <a:pt x="4073" y="10636"/>
                    <a:pt x="5692" y="11633"/>
                  </a:cubicBezTo>
                  <a:cubicBezTo>
                    <a:pt x="5978" y="11812"/>
                    <a:pt x="6266" y="11988"/>
                    <a:pt x="6556" y="12163"/>
                  </a:cubicBezTo>
                  <a:lnTo>
                    <a:pt x="6556" y="12163"/>
                  </a:lnTo>
                  <a:cubicBezTo>
                    <a:pt x="6142" y="11776"/>
                    <a:pt x="6020" y="11057"/>
                    <a:pt x="6180" y="10418"/>
                  </a:cubicBezTo>
                  <a:cubicBezTo>
                    <a:pt x="6382" y="9597"/>
                    <a:pt x="6918" y="8870"/>
                    <a:pt x="7454" y="8180"/>
                  </a:cubicBezTo>
                  <a:lnTo>
                    <a:pt x="13681" y="0"/>
                  </a:lnTo>
                  <a:close/>
                  <a:moveTo>
                    <a:pt x="6556" y="12163"/>
                  </a:moveTo>
                  <a:cubicBezTo>
                    <a:pt x="6662" y="12262"/>
                    <a:pt x="6787" y="12339"/>
                    <a:pt x="6932" y="12388"/>
                  </a:cubicBezTo>
                  <a:lnTo>
                    <a:pt x="6932" y="12388"/>
                  </a:lnTo>
                  <a:cubicBezTo>
                    <a:pt x="6806" y="12313"/>
                    <a:pt x="6681" y="12238"/>
                    <a:pt x="6556" y="12163"/>
                  </a:cubicBezTo>
                  <a:close/>
                  <a:moveTo>
                    <a:pt x="17169" y="1215"/>
                  </a:moveTo>
                  <a:lnTo>
                    <a:pt x="17169" y="1215"/>
                  </a:lnTo>
                  <a:cubicBezTo>
                    <a:pt x="14669" y="4394"/>
                    <a:pt x="12169" y="7573"/>
                    <a:pt x="9656" y="10740"/>
                  </a:cubicBezTo>
                  <a:cubicBezTo>
                    <a:pt x="9299" y="11204"/>
                    <a:pt x="8930" y="11668"/>
                    <a:pt x="8466" y="12002"/>
                  </a:cubicBezTo>
                  <a:cubicBezTo>
                    <a:pt x="8105" y="12261"/>
                    <a:pt x="7679" y="12441"/>
                    <a:pt x="7283" y="12441"/>
                  </a:cubicBezTo>
                  <a:cubicBezTo>
                    <a:pt x="7170" y="12441"/>
                    <a:pt x="7059" y="12426"/>
                    <a:pt x="6954" y="12395"/>
                  </a:cubicBezTo>
                  <a:cubicBezTo>
                    <a:pt x="6946" y="12392"/>
                    <a:pt x="6939" y="12390"/>
                    <a:pt x="6932" y="12388"/>
                  </a:cubicBezTo>
                  <a:lnTo>
                    <a:pt x="6932" y="12388"/>
                  </a:lnTo>
                  <a:cubicBezTo>
                    <a:pt x="7484" y="12715"/>
                    <a:pt x="8040" y="13035"/>
                    <a:pt x="8597" y="13347"/>
                  </a:cubicBezTo>
                  <a:cubicBezTo>
                    <a:pt x="9056" y="13611"/>
                    <a:pt x="9972" y="14404"/>
                    <a:pt x="10680" y="14404"/>
                  </a:cubicBezTo>
                  <a:cubicBezTo>
                    <a:pt x="10835" y="14404"/>
                    <a:pt x="10981" y="14366"/>
                    <a:pt x="11109" y="14276"/>
                  </a:cubicBezTo>
                  <a:cubicBezTo>
                    <a:pt x="10311" y="13145"/>
                    <a:pt x="10656" y="12097"/>
                    <a:pt x="11442" y="10775"/>
                  </a:cubicBezTo>
                  <a:lnTo>
                    <a:pt x="17169" y="1215"/>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55"/>
            <p:cNvSpPr/>
            <p:nvPr/>
          </p:nvSpPr>
          <p:spPr>
            <a:xfrm>
              <a:off x="5934963" y="2102494"/>
              <a:ext cx="379124" cy="191673"/>
            </a:xfrm>
            <a:custGeom>
              <a:rect b="b" l="l" r="r" t="t"/>
              <a:pathLst>
                <a:path extrusionOk="0" h="4948" w="9787">
                  <a:moveTo>
                    <a:pt x="2121" y="0"/>
                  </a:moveTo>
                  <a:cubicBezTo>
                    <a:pt x="1777" y="0"/>
                    <a:pt x="1441" y="51"/>
                    <a:pt x="1131" y="197"/>
                  </a:cubicBezTo>
                  <a:cubicBezTo>
                    <a:pt x="381" y="554"/>
                    <a:pt x="0" y="1412"/>
                    <a:pt x="24" y="2233"/>
                  </a:cubicBezTo>
                  <a:cubicBezTo>
                    <a:pt x="2429" y="3495"/>
                    <a:pt x="5036" y="4007"/>
                    <a:pt x="7703" y="4948"/>
                  </a:cubicBezTo>
                  <a:lnTo>
                    <a:pt x="8930" y="3364"/>
                  </a:lnTo>
                  <a:lnTo>
                    <a:pt x="8930" y="3364"/>
                  </a:lnTo>
                  <a:cubicBezTo>
                    <a:pt x="8704" y="3662"/>
                    <a:pt x="8787" y="4198"/>
                    <a:pt x="8763" y="4638"/>
                  </a:cubicBezTo>
                  <a:cubicBezTo>
                    <a:pt x="9382" y="3793"/>
                    <a:pt x="9787" y="3055"/>
                    <a:pt x="9632" y="2198"/>
                  </a:cubicBezTo>
                  <a:cubicBezTo>
                    <a:pt x="9466" y="1852"/>
                    <a:pt x="9204" y="1566"/>
                    <a:pt x="8894" y="1352"/>
                  </a:cubicBezTo>
                  <a:cubicBezTo>
                    <a:pt x="8406" y="1031"/>
                    <a:pt x="7822" y="924"/>
                    <a:pt x="7251" y="828"/>
                  </a:cubicBezTo>
                  <a:lnTo>
                    <a:pt x="3274" y="126"/>
                  </a:lnTo>
                  <a:cubicBezTo>
                    <a:pt x="2898" y="63"/>
                    <a:pt x="2505" y="0"/>
                    <a:pt x="212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55"/>
            <p:cNvSpPr/>
            <p:nvPr/>
          </p:nvSpPr>
          <p:spPr>
            <a:xfrm>
              <a:off x="6253183" y="2282154"/>
              <a:ext cx="21267" cy="27697"/>
            </a:xfrm>
            <a:custGeom>
              <a:rect b="b" l="l" r="r" t="t"/>
              <a:pathLst>
                <a:path extrusionOk="0" h="715" w="549">
                  <a:moveTo>
                    <a:pt x="548" y="0"/>
                  </a:moveTo>
                  <a:lnTo>
                    <a:pt x="548" y="0"/>
                  </a:lnTo>
                  <a:cubicBezTo>
                    <a:pt x="381" y="227"/>
                    <a:pt x="191" y="465"/>
                    <a:pt x="0" y="715"/>
                  </a:cubicBezTo>
                  <a:cubicBezTo>
                    <a:pt x="417" y="655"/>
                    <a:pt x="524" y="357"/>
                    <a:pt x="548" y="0"/>
                  </a:cubicBezTo>
                  <a:close/>
                </a:path>
              </a:pathLst>
            </a:custGeom>
            <a:solidFill>
              <a:srgbClr val="374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55"/>
            <p:cNvSpPr/>
            <p:nvPr/>
          </p:nvSpPr>
          <p:spPr>
            <a:xfrm>
              <a:off x="5675738" y="2187598"/>
              <a:ext cx="647149" cy="466438"/>
            </a:xfrm>
            <a:custGeom>
              <a:rect b="b" l="l" r="r" t="t"/>
              <a:pathLst>
                <a:path extrusionOk="0" h="12041" w="16706">
                  <a:moveTo>
                    <a:pt x="15455" y="2441"/>
                  </a:moveTo>
                  <a:lnTo>
                    <a:pt x="15455" y="2441"/>
                  </a:lnTo>
                  <a:cubicBezTo>
                    <a:pt x="15431" y="2798"/>
                    <a:pt x="15324" y="3096"/>
                    <a:pt x="14907" y="3156"/>
                  </a:cubicBezTo>
                  <a:cubicBezTo>
                    <a:pt x="15098" y="2906"/>
                    <a:pt x="15288" y="2668"/>
                    <a:pt x="15455" y="2441"/>
                  </a:cubicBezTo>
                  <a:close/>
                  <a:moveTo>
                    <a:pt x="8859" y="2715"/>
                  </a:moveTo>
                  <a:cubicBezTo>
                    <a:pt x="9895" y="2763"/>
                    <a:pt x="10919" y="2977"/>
                    <a:pt x="11895" y="3346"/>
                  </a:cubicBezTo>
                  <a:cubicBezTo>
                    <a:pt x="10883" y="3239"/>
                    <a:pt x="9847" y="3120"/>
                    <a:pt x="8907" y="2727"/>
                  </a:cubicBezTo>
                  <a:lnTo>
                    <a:pt x="8859" y="2715"/>
                  </a:lnTo>
                  <a:close/>
                  <a:moveTo>
                    <a:pt x="16324" y="1"/>
                  </a:moveTo>
                  <a:lnTo>
                    <a:pt x="16324" y="1"/>
                  </a:lnTo>
                  <a:cubicBezTo>
                    <a:pt x="16467" y="858"/>
                    <a:pt x="16074" y="1596"/>
                    <a:pt x="15455" y="2441"/>
                  </a:cubicBezTo>
                  <a:cubicBezTo>
                    <a:pt x="15479" y="2001"/>
                    <a:pt x="15396" y="1465"/>
                    <a:pt x="15622" y="1167"/>
                  </a:cubicBezTo>
                  <a:lnTo>
                    <a:pt x="15622" y="1167"/>
                  </a:lnTo>
                  <a:lnTo>
                    <a:pt x="14395" y="2751"/>
                  </a:lnTo>
                  <a:cubicBezTo>
                    <a:pt x="11728" y="1810"/>
                    <a:pt x="9121" y="1298"/>
                    <a:pt x="6716" y="36"/>
                  </a:cubicBezTo>
                  <a:lnTo>
                    <a:pt x="6716" y="36"/>
                  </a:lnTo>
                  <a:cubicBezTo>
                    <a:pt x="6716" y="239"/>
                    <a:pt x="6752" y="441"/>
                    <a:pt x="6811" y="643"/>
                  </a:cubicBezTo>
                  <a:cubicBezTo>
                    <a:pt x="7109" y="1608"/>
                    <a:pt x="7942" y="2322"/>
                    <a:pt x="8859" y="2715"/>
                  </a:cubicBezTo>
                  <a:cubicBezTo>
                    <a:pt x="8660" y="2705"/>
                    <a:pt x="8462" y="2699"/>
                    <a:pt x="8263" y="2699"/>
                  </a:cubicBezTo>
                  <a:cubicBezTo>
                    <a:pt x="6444" y="2699"/>
                    <a:pt x="4658" y="3141"/>
                    <a:pt x="3037" y="3989"/>
                  </a:cubicBezTo>
                  <a:cubicBezTo>
                    <a:pt x="2025" y="4513"/>
                    <a:pt x="1072" y="5227"/>
                    <a:pt x="537" y="6227"/>
                  </a:cubicBezTo>
                  <a:cubicBezTo>
                    <a:pt x="1" y="7228"/>
                    <a:pt x="72" y="8954"/>
                    <a:pt x="894" y="9716"/>
                  </a:cubicBezTo>
                  <a:cubicBezTo>
                    <a:pt x="2544" y="11228"/>
                    <a:pt x="4770" y="12040"/>
                    <a:pt x="7002" y="12040"/>
                  </a:cubicBezTo>
                  <a:cubicBezTo>
                    <a:pt x="8040" y="12040"/>
                    <a:pt x="9079" y="11865"/>
                    <a:pt x="10062" y="11502"/>
                  </a:cubicBezTo>
                  <a:cubicBezTo>
                    <a:pt x="13145" y="10371"/>
                    <a:pt x="14788" y="7478"/>
                    <a:pt x="15967" y="4406"/>
                  </a:cubicBezTo>
                  <a:cubicBezTo>
                    <a:pt x="16312" y="3513"/>
                    <a:pt x="16658" y="2596"/>
                    <a:pt x="16693" y="1644"/>
                  </a:cubicBezTo>
                  <a:cubicBezTo>
                    <a:pt x="16705" y="1072"/>
                    <a:pt x="16586" y="512"/>
                    <a:pt x="1632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55"/>
            <p:cNvSpPr/>
            <p:nvPr/>
          </p:nvSpPr>
          <p:spPr>
            <a:xfrm>
              <a:off x="6019331" y="2292768"/>
              <a:ext cx="117220" cy="24482"/>
            </a:xfrm>
            <a:custGeom>
              <a:rect b="b" l="l" r="r" t="t"/>
              <a:pathLst>
                <a:path extrusionOk="0" h="632" w="3026">
                  <a:moveTo>
                    <a:pt x="1" y="0"/>
                  </a:moveTo>
                  <a:lnTo>
                    <a:pt x="49" y="24"/>
                  </a:lnTo>
                  <a:cubicBezTo>
                    <a:pt x="977" y="417"/>
                    <a:pt x="2013" y="524"/>
                    <a:pt x="3025" y="631"/>
                  </a:cubicBezTo>
                  <a:cubicBezTo>
                    <a:pt x="2049" y="262"/>
                    <a:pt x="1037" y="48"/>
                    <a:pt x="1" y="0"/>
                  </a:cubicBezTo>
                  <a:close/>
                </a:path>
              </a:pathLst>
            </a:custGeom>
            <a:solidFill>
              <a:srgbClr val="374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55"/>
            <p:cNvSpPr/>
            <p:nvPr/>
          </p:nvSpPr>
          <p:spPr>
            <a:xfrm>
              <a:off x="5691891" y="2185739"/>
              <a:ext cx="514279" cy="221888"/>
            </a:xfrm>
            <a:custGeom>
              <a:rect b="b" l="l" r="r" t="t"/>
              <a:pathLst>
                <a:path extrusionOk="0" h="5728" w="13276">
                  <a:moveTo>
                    <a:pt x="5858" y="1"/>
                  </a:moveTo>
                  <a:lnTo>
                    <a:pt x="5858" y="1"/>
                  </a:lnTo>
                  <a:cubicBezTo>
                    <a:pt x="5787" y="1013"/>
                    <a:pt x="6323" y="2227"/>
                    <a:pt x="7192" y="2751"/>
                  </a:cubicBezTo>
                  <a:lnTo>
                    <a:pt x="1733" y="5011"/>
                  </a:lnTo>
                  <a:lnTo>
                    <a:pt x="1733" y="5011"/>
                  </a:lnTo>
                  <a:cubicBezTo>
                    <a:pt x="3241" y="4501"/>
                    <a:pt x="4831" y="4246"/>
                    <a:pt x="6417" y="4246"/>
                  </a:cubicBezTo>
                  <a:cubicBezTo>
                    <a:pt x="8446" y="4246"/>
                    <a:pt x="10470" y="4664"/>
                    <a:pt x="12312" y="5502"/>
                  </a:cubicBezTo>
                  <a:lnTo>
                    <a:pt x="10895" y="4549"/>
                  </a:lnTo>
                  <a:cubicBezTo>
                    <a:pt x="11788" y="4311"/>
                    <a:pt x="12383" y="3894"/>
                    <a:pt x="13276" y="3656"/>
                  </a:cubicBezTo>
                  <a:lnTo>
                    <a:pt x="13276" y="3656"/>
                  </a:lnTo>
                  <a:cubicBezTo>
                    <a:pt x="12990" y="3691"/>
                    <a:pt x="12703" y="3708"/>
                    <a:pt x="12417" y="3708"/>
                  </a:cubicBezTo>
                  <a:cubicBezTo>
                    <a:pt x="9789" y="3708"/>
                    <a:pt x="7190" y="2266"/>
                    <a:pt x="5858" y="1"/>
                  </a:cubicBezTo>
                  <a:close/>
                  <a:moveTo>
                    <a:pt x="1733" y="5011"/>
                  </a:moveTo>
                  <a:cubicBezTo>
                    <a:pt x="1141" y="5211"/>
                    <a:pt x="562" y="5450"/>
                    <a:pt x="0" y="5728"/>
                  </a:cubicBezTo>
                  <a:lnTo>
                    <a:pt x="1733" y="501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55"/>
            <p:cNvSpPr/>
            <p:nvPr/>
          </p:nvSpPr>
          <p:spPr>
            <a:xfrm>
              <a:off x="6266547" y="1730083"/>
              <a:ext cx="107497" cy="75732"/>
            </a:xfrm>
            <a:custGeom>
              <a:rect b="b" l="l" r="r" t="t"/>
              <a:pathLst>
                <a:path extrusionOk="0" h="1955" w="2775">
                  <a:moveTo>
                    <a:pt x="405" y="1"/>
                  </a:moveTo>
                  <a:cubicBezTo>
                    <a:pt x="1" y="120"/>
                    <a:pt x="203" y="810"/>
                    <a:pt x="382" y="1084"/>
                  </a:cubicBezTo>
                  <a:cubicBezTo>
                    <a:pt x="632" y="1441"/>
                    <a:pt x="1013" y="1703"/>
                    <a:pt x="1453" y="1810"/>
                  </a:cubicBezTo>
                  <a:cubicBezTo>
                    <a:pt x="1845" y="1897"/>
                    <a:pt x="2247" y="1955"/>
                    <a:pt x="2660" y="1955"/>
                  </a:cubicBezTo>
                  <a:cubicBezTo>
                    <a:pt x="2698" y="1955"/>
                    <a:pt x="2736" y="1954"/>
                    <a:pt x="2775" y="1953"/>
                  </a:cubicBezTo>
                  <a:cubicBezTo>
                    <a:pt x="1608" y="1929"/>
                    <a:pt x="834" y="989"/>
                    <a:pt x="40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55"/>
            <p:cNvSpPr/>
            <p:nvPr/>
          </p:nvSpPr>
          <p:spPr>
            <a:xfrm>
              <a:off x="6177995" y="1885958"/>
              <a:ext cx="113501" cy="66009"/>
            </a:xfrm>
            <a:custGeom>
              <a:rect b="b" l="l" r="r" t="t"/>
              <a:pathLst>
                <a:path extrusionOk="0" h="1704" w="2930">
                  <a:moveTo>
                    <a:pt x="72" y="1"/>
                  </a:moveTo>
                  <a:lnTo>
                    <a:pt x="72" y="1"/>
                  </a:lnTo>
                  <a:cubicBezTo>
                    <a:pt x="1" y="1334"/>
                    <a:pt x="2025" y="1465"/>
                    <a:pt x="2930" y="1703"/>
                  </a:cubicBezTo>
                  <a:cubicBezTo>
                    <a:pt x="2846" y="1680"/>
                    <a:pt x="2763" y="1656"/>
                    <a:pt x="2680" y="1632"/>
                  </a:cubicBezTo>
                  <a:cubicBezTo>
                    <a:pt x="1656" y="1311"/>
                    <a:pt x="858" y="668"/>
                    <a:pt x="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55"/>
            <p:cNvSpPr/>
            <p:nvPr/>
          </p:nvSpPr>
          <p:spPr>
            <a:xfrm>
              <a:off x="6153088" y="1612479"/>
              <a:ext cx="99672" cy="75693"/>
            </a:xfrm>
            <a:custGeom>
              <a:rect b="b" l="l" r="r" t="t"/>
              <a:pathLst>
                <a:path extrusionOk="0" h="1954" w="2573">
                  <a:moveTo>
                    <a:pt x="203" y="0"/>
                  </a:moveTo>
                  <a:lnTo>
                    <a:pt x="203" y="0"/>
                  </a:lnTo>
                  <a:cubicBezTo>
                    <a:pt x="144" y="227"/>
                    <a:pt x="1" y="798"/>
                    <a:pt x="179" y="1072"/>
                  </a:cubicBezTo>
                  <a:cubicBezTo>
                    <a:pt x="441" y="1441"/>
                    <a:pt x="822" y="1691"/>
                    <a:pt x="1251" y="1798"/>
                  </a:cubicBezTo>
                  <a:cubicBezTo>
                    <a:pt x="1691" y="1905"/>
                    <a:pt x="2132" y="1953"/>
                    <a:pt x="2572" y="1953"/>
                  </a:cubicBezTo>
                  <a:cubicBezTo>
                    <a:pt x="1406" y="1917"/>
                    <a:pt x="191" y="941"/>
                    <a:pt x="2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55"/>
            <p:cNvSpPr/>
            <p:nvPr/>
          </p:nvSpPr>
          <p:spPr>
            <a:xfrm>
              <a:off x="6042882" y="1549765"/>
              <a:ext cx="100098" cy="75732"/>
            </a:xfrm>
            <a:custGeom>
              <a:rect b="b" l="l" r="r" t="t"/>
              <a:pathLst>
                <a:path extrusionOk="0" h="1955" w="2584">
                  <a:moveTo>
                    <a:pt x="214" y="0"/>
                  </a:moveTo>
                  <a:lnTo>
                    <a:pt x="214" y="0"/>
                  </a:lnTo>
                  <a:cubicBezTo>
                    <a:pt x="155" y="226"/>
                    <a:pt x="0" y="810"/>
                    <a:pt x="179" y="1084"/>
                  </a:cubicBezTo>
                  <a:cubicBezTo>
                    <a:pt x="441" y="1441"/>
                    <a:pt x="822" y="1703"/>
                    <a:pt x="1262" y="1810"/>
                  </a:cubicBezTo>
                  <a:cubicBezTo>
                    <a:pt x="1654" y="1897"/>
                    <a:pt x="2056" y="1954"/>
                    <a:pt x="2468" y="1954"/>
                  </a:cubicBezTo>
                  <a:cubicBezTo>
                    <a:pt x="2507" y="1954"/>
                    <a:pt x="2545" y="1954"/>
                    <a:pt x="2584" y="1953"/>
                  </a:cubicBezTo>
                  <a:cubicBezTo>
                    <a:pt x="1417" y="1929"/>
                    <a:pt x="203" y="953"/>
                    <a:pt x="21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55"/>
            <p:cNvSpPr/>
            <p:nvPr/>
          </p:nvSpPr>
          <p:spPr>
            <a:xfrm>
              <a:off x="5854236" y="1593575"/>
              <a:ext cx="100136" cy="76119"/>
            </a:xfrm>
            <a:custGeom>
              <a:rect b="b" l="l" r="r" t="t"/>
              <a:pathLst>
                <a:path extrusionOk="0" h="1965" w="2585">
                  <a:moveTo>
                    <a:pt x="215" y="0"/>
                  </a:moveTo>
                  <a:lnTo>
                    <a:pt x="215" y="0"/>
                  </a:lnTo>
                  <a:cubicBezTo>
                    <a:pt x="155" y="227"/>
                    <a:pt x="0" y="810"/>
                    <a:pt x="179" y="1084"/>
                  </a:cubicBezTo>
                  <a:cubicBezTo>
                    <a:pt x="441" y="1453"/>
                    <a:pt x="822" y="1703"/>
                    <a:pt x="1263" y="1810"/>
                  </a:cubicBezTo>
                  <a:cubicBezTo>
                    <a:pt x="1691" y="1917"/>
                    <a:pt x="2132" y="1965"/>
                    <a:pt x="2584" y="1965"/>
                  </a:cubicBezTo>
                  <a:cubicBezTo>
                    <a:pt x="1417" y="1917"/>
                    <a:pt x="203" y="953"/>
                    <a:pt x="21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55"/>
            <p:cNvSpPr/>
            <p:nvPr/>
          </p:nvSpPr>
          <p:spPr>
            <a:xfrm>
              <a:off x="6039357" y="1756385"/>
              <a:ext cx="113307" cy="65505"/>
            </a:xfrm>
            <a:custGeom>
              <a:rect b="b" l="l" r="r" t="t"/>
              <a:pathLst>
                <a:path extrusionOk="0" h="1691" w="2925">
                  <a:moveTo>
                    <a:pt x="67" y="0"/>
                  </a:moveTo>
                  <a:lnTo>
                    <a:pt x="67" y="0"/>
                  </a:lnTo>
                  <a:cubicBezTo>
                    <a:pt x="1" y="1230"/>
                    <a:pt x="1749" y="1439"/>
                    <a:pt x="2721" y="1645"/>
                  </a:cubicBezTo>
                  <a:lnTo>
                    <a:pt x="2721" y="1645"/>
                  </a:lnTo>
                  <a:cubicBezTo>
                    <a:pt x="2706" y="1640"/>
                    <a:pt x="2690" y="1636"/>
                    <a:pt x="2675" y="1631"/>
                  </a:cubicBezTo>
                  <a:cubicBezTo>
                    <a:pt x="1651" y="1310"/>
                    <a:pt x="853" y="655"/>
                    <a:pt x="67" y="0"/>
                  </a:cubicBezTo>
                  <a:close/>
                  <a:moveTo>
                    <a:pt x="2721" y="1645"/>
                  </a:moveTo>
                  <a:lnTo>
                    <a:pt x="2721" y="1645"/>
                  </a:lnTo>
                  <a:cubicBezTo>
                    <a:pt x="2789" y="1664"/>
                    <a:pt x="2857" y="1681"/>
                    <a:pt x="2925" y="1691"/>
                  </a:cubicBezTo>
                  <a:cubicBezTo>
                    <a:pt x="2862" y="1675"/>
                    <a:pt x="2794" y="1660"/>
                    <a:pt x="2721" y="1645"/>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55"/>
            <p:cNvSpPr/>
            <p:nvPr/>
          </p:nvSpPr>
          <p:spPr>
            <a:xfrm>
              <a:off x="5927564" y="1712574"/>
              <a:ext cx="113501" cy="65505"/>
            </a:xfrm>
            <a:custGeom>
              <a:rect b="b" l="l" r="r" t="t"/>
              <a:pathLst>
                <a:path extrusionOk="0" h="1691" w="2930">
                  <a:moveTo>
                    <a:pt x="84" y="0"/>
                  </a:moveTo>
                  <a:lnTo>
                    <a:pt x="84" y="0"/>
                  </a:lnTo>
                  <a:cubicBezTo>
                    <a:pt x="1" y="1322"/>
                    <a:pt x="2025" y="1465"/>
                    <a:pt x="2930" y="1691"/>
                  </a:cubicBezTo>
                  <a:cubicBezTo>
                    <a:pt x="2846" y="1667"/>
                    <a:pt x="2763" y="1643"/>
                    <a:pt x="2679" y="1619"/>
                  </a:cubicBezTo>
                  <a:cubicBezTo>
                    <a:pt x="1656" y="1310"/>
                    <a:pt x="858" y="655"/>
                    <a:pt x="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55"/>
            <p:cNvSpPr/>
            <p:nvPr/>
          </p:nvSpPr>
          <p:spPr>
            <a:xfrm>
              <a:off x="5723733" y="1966413"/>
              <a:ext cx="76584" cy="416312"/>
            </a:xfrm>
            <a:custGeom>
              <a:rect b="b" l="l" r="r" t="t"/>
              <a:pathLst>
                <a:path extrusionOk="0" h="10747" w="1977">
                  <a:moveTo>
                    <a:pt x="625" y="1"/>
                  </a:moveTo>
                  <a:cubicBezTo>
                    <a:pt x="468" y="1"/>
                    <a:pt x="308" y="149"/>
                    <a:pt x="155" y="531"/>
                  </a:cubicBezTo>
                  <a:cubicBezTo>
                    <a:pt x="0" y="900"/>
                    <a:pt x="107" y="1305"/>
                    <a:pt x="214" y="1686"/>
                  </a:cubicBezTo>
                  <a:cubicBezTo>
                    <a:pt x="1000" y="4639"/>
                    <a:pt x="1214" y="7711"/>
                    <a:pt x="857" y="10747"/>
                  </a:cubicBezTo>
                  <a:cubicBezTo>
                    <a:pt x="1095" y="8735"/>
                    <a:pt x="1976" y="6961"/>
                    <a:pt x="1965" y="4841"/>
                  </a:cubicBezTo>
                  <a:cubicBezTo>
                    <a:pt x="1953" y="3794"/>
                    <a:pt x="1845" y="2746"/>
                    <a:pt x="1619" y="1734"/>
                  </a:cubicBezTo>
                  <a:cubicBezTo>
                    <a:pt x="1548" y="1384"/>
                    <a:pt x="1104" y="1"/>
                    <a:pt x="62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55"/>
            <p:cNvSpPr/>
            <p:nvPr/>
          </p:nvSpPr>
          <p:spPr>
            <a:xfrm>
              <a:off x="6314076" y="874008"/>
              <a:ext cx="2252624" cy="2285435"/>
            </a:xfrm>
            <a:custGeom>
              <a:rect b="b" l="l" r="r" t="t"/>
              <a:pathLst>
                <a:path extrusionOk="0" h="58998" w="58151">
                  <a:moveTo>
                    <a:pt x="22188" y="1"/>
                  </a:moveTo>
                  <a:cubicBezTo>
                    <a:pt x="20436" y="1"/>
                    <a:pt x="8574" y="792"/>
                    <a:pt x="8620" y="907"/>
                  </a:cubicBezTo>
                  <a:cubicBezTo>
                    <a:pt x="9918" y="4277"/>
                    <a:pt x="10728" y="7158"/>
                    <a:pt x="12025" y="10528"/>
                  </a:cubicBezTo>
                  <a:cubicBezTo>
                    <a:pt x="12347" y="11361"/>
                    <a:pt x="11490" y="13754"/>
                    <a:pt x="11311" y="14635"/>
                  </a:cubicBezTo>
                  <a:cubicBezTo>
                    <a:pt x="7608" y="15016"/>
                    <a:pt x="3750" y="15588"/>
                    <a:pt x="0" y="16112"/>
                  </a:cubicBezTo>
                  <a:cubicBezTo>
                    <a:pt x="3631" y="17183"/>
                    <a:pt x="7525" y="18112"/>
                    <a:pt x="11168" y="19184"/>
                  </a:cubicBezTo>
                  <a:cubicBezTo>
                    <a:pt x="10394" y="21100"/>
                    <a:pt x="9108" y="22279"/>
                    <a:pt x="8334" y="24196"/>
                  </a:cubicBezTo>
                  <a:cubicBezTo>
                    <a:pt x="8811" y="25351"/>
                    <a:pt x="9239" y="26518"/>
                    <a:pt x="9716" y="27673"/>
                  </a:cubicBezTo>
                  <a:cubicBezTo>
                    <a:pt x="7691" y="29780"/>
                    <a:pt x="4941" y="33352"/>
                    <a:pt x="2905" y="35447"/>
                  </a:cubicBezTo>
                  <a:cubicBezTo>
                    <a:pt x="2798" y="35578"/>
                    <a:pt x="2715" y="35721"/>
                    <a:pt x="2667" y="35888"/>
                  </a:cubicBezTo>
                  <a:cubicBezTo>
                    <a:pt x="2310" y="36995"/>
                    <a:pt x="3060" y="38150"/>
                    <a:pt x="4203" y="38376"/>
                  </a:cubicBezTo>
                  <a:cubicBezTo>
                    <a:pt x="5548" y="38638"/>
                    <a:pt x="6810" y="38876"/>
                    <a:pt x="8322" y="39174"/>
                  </a:cubicBezTo>
                  <a:cubicBezTo>
                    <a:pt x="7941" y="40424"/>
                    <a:pt x="7275" y="41353"/>
                    <a:pt x="6894" y="42603"/>
                  </a:cubicBezTo>
                  <a:cubicBezTo>
                    <a:pt x="7179" y="42794"/>
                    <a:pt x="7489" y="43520"/>
                    <a:pt x="7787" y="43710"/>
                  </a:cubicBezTo>
                  <a:cubicBezTo>
                    <a:pt x="7584" y="44187"/>
                    <a:pt x="7132" y="44722"/>
                    <a:pt x="6929" y="45199"/>
                  </a:cubicBezTo>
                  <a:cubicBezTo>
                    <a:pt x="7418" y="45877"/>
                    <a:pt x="8108" y="47699"/>
                    <a:pt x="8596" y="48366"/>
                  </a:cubicBezTo>
                  <a:cubicBezTo>
                    <a:pt x="8168" y="49163"/>
                    <a:pt x="7668" y="49616"/>
                    <a:pt x="7168" y="50104"/>
                  </a:cubicBezTo>
                  <a:cubicBezTo>
                    <a:pt x="6429" y="50830"/>
                    <a:pt x="6263" y="51961"/>
                    <a:pt x="6763" y="52878"/>
                  </a:cubicBezTo>
                  <a:lnTo>
                    <a:pt x="6775" y="52902"/>
                  </a:lnTo>
                  <a:cubicBezTo>
                    <a:pt x="7179" y="53628"/>
                    <a:pt x="7941" y="54093"/>
                    <a:pt x="8775" y="54093"/>
                  </a:cubicBezTo>
                  <a:cubicBezTo>
                    <a:pt x="11275" y="54093"/>
                    <a:pt x="13930" y="54235"/>
                    <a:pt x="16562" y="54343"/>
                  </a:cubicBezTo>
                  <a:lnTo>
                    <a:pt x="17062" y="58379"/>
                  </a:lnTo>
                  <a:cubicBezTo>
                    <a:pt x="16669" y="58593"/>
                    <a:pt x="16252" y="58796"/>
                    <a:pt x="15823" y="58998"/>
                  </a:cubicBezTo>
                  <a:cubicBezTo>
                    <a:pt x="16835" y="58843"/>
                    <a:pt x="17847" y="58653"/>
                    <a:pt x="18848" y="58426"/>
                  </a:cubicBezTo>
                  <a:cubicBezTo>
                    <a:pt x="18490" y="56521"/>
                    <a:pt x="18336" y="54628"/>
                    <a:pt x="19467" y="52735"/>
                  </a:cubicBezTo>
                  <a:cubicBezTo>
                    <a:pt x="17990" y="52735"/>
                    <a:pt x="16710" y="52931"/>
                    <a:pt x="15364" y="52931"/>
                  </a:cubicBezTo>
                  <a:cubicBezTo>
                    <a:pt x="14691" y="52931"/>
                    <a:pt x="14002" y="52882"/>
                    <a:pt x="13264" y="52735"/>
                  </a:cubicBezTo>
                  <a:cubicBezTo>
                    <a:pt x="10608" y="51842"/>
                    <a:pt x="11501" y="48306"/>
                    <a:pt x="13716" y="47413"/>
                  </a:cubicBezTo>
                  <a:cubicBezTo>
                    <a:pt x="12383" y="47413"/>
                    <a:pt x="11501" y="48306"/>
                    <a:pt x="10620" y="48747"/>
                  </a:cubicBezTo>
                  <a:cubicBezTo>
                    <a:pt x="11061" y="47413"/>
                    <a:pt x="12835" y="46092"/>
                    <a:pt x="12383" y="45199"/>
                  </a:cubicBezTo>
                  <a:cubicBezTo>
                    <a:pt x="11501" y="42544"/>
                    <a:pt x="10620" y="41662"/>
                    <a:pt x="12835" y="38995"/>
                  </a:cubicBezTo>
                  <a:lnTo>
                    <a:pt x="11942" y="38995"/>
                  </a:lnTo>
                  <a:cubicBezTo>
                    <a:pt x="11501" y="35900"/>
                    <a:pt x="11501" y="32352"/>
                    <a:pt x="14157" y="30137"/>
                  </a:cubicBezTo>
                  <a:lnTo>
                    <a:pt x="14157" y="30137"/>
                  </a:lnTo>
                  <a:cubicBezTo>
                    <a:pt x="10620" y="30590"/>
                    <a:pt x="9727" y="34566"/>
                    <a:pt x="9287" y="37674"/>
                  </a:cubicBezTo>
                  <a:cubicBezTo>
                    <a:pt x="7513" y="37221"/>
                    <a:pt x="4858" y="37221"/>
                    <a:pt x="4858" y="36340"/>
                  </a:cubicBezTo>
                  <a:cubicBezTo>
                    <a:pt x="5310" y="31911"/>
                    <a:pt x="10180" y="30578"/>
                    <a:pt x="13275" y="27482"/>
                  </a:cubicBezTo>
                  <a:cubicBezTo>
                    <a:pt x="8846" y="24375"/>
                    <a:pt x="11942" y="21720"/>
                    <a:pt x="15050" y="18624"/>
                  </a:cubicBezTo>
                  <a:cubicBezTo>
                    <a:pt x="15490" y="18624"/>
                    <a:pt x="12835" y="18171"/>
                    <a:pt x="13716" y="17731"/>
                  </a:cubicBezTo>
                  <a:cubicBezTo>
                    <a:pt x="13969" y="17353"/>
                    <a:pt x="14293" y="17225"/>
                    <a:pt x="14667" y="17225"/>
                  </a:cubicBezTo>
                  <a:cubicBezTo>
                    <a:pt x="15461" y="17225"/>
                    <a:pt x="16482" y="17803"/>
                    <a:pt x="17536" y="17803"/>
                  </a:cubicBezTo>
                  <a:cubicBezTo>
                    <a:pt x="17738" y="17803"/>
                    <a:pt x="17942" y="17782"/>
                    <a:pt x="18145" y="17731"/>
                  </a:cubicBezTo>
                  <a:cubicBezTo>
                    <a:pt x="16824" y="17279"/>
                    <a:pt x="15490" y="16397"/>
                    <a:pt x="14157" y="15504"/>
                  </a:cubicBezTo>
                  <a:cubicBezTo>
                    <a:pt x="17705" y="10647"/>
                    <a:pt x="13275" y="6658"/>
                    <a:pt x="11501" y="2229"/>
                  </a:cubicBezTo>
                  <a:cubicBezTo>
                    <a:pt x="13203" y="2137"/>
                    <a:pt x="14927" y="2088"/>
                    <a:pt x="16666" y="2088"/>
                  </a:cubicBezTo>
                  <a:cubicBezTo>
                    <a:pt x="31137" y="2088"/>
                    <a:pt x="46566" y="5478"/>
                    <a:pt x="57269" y="15671"/>
                  </a:cubicBezTo>
                  <a:cubicBezTo>
                    <a:pt x="57579" y="15421"/>
                    <a:pt x="57876" y="15183"/>
                    <a:pt x="58150" y="14957"/>
                  </a:cubicBezTo>
                  <a:cubicBezTo>
                    <a:pt x="53709" y="8039"/>
                    <a:pt x="44791" y="4420"/>
                    <a:pt x="37171" y="2324"/>
                  </a:cubicBezTo>
                  <a:cubicBezTo>
                    <a:pt x="32325" y="979"/>
                    <a:pt x="27337" y="205"/>
                    <a:pt x="22312" y="3"/>
                  </a:cubicBezTo>
                  <a:cubicBezTo>
                    <a:pt x="22279" y="1"/>
                    <a:pt x="22238" y="1"/>
                    <a:pt x="2218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55"/>
            <p:cNvSpPr/>
            <p:nvPr/>
          </p:nvSpPr>
          <p:spPr>
            <a:xfrm>
              <a:off x="7874768" y="3019618"/>
              <a:ext cx="24947" cy="3486"/>
            </a:xfrm>
            <a:custGeom>
              <a:rect b="b" l="l" r="r" t="t"/>
              <a:pathLst>
                <a:path extrusionOk="0" h="90" w="644">
                  <a:moveTo>
                    <a:pt x="1" y="0"/>
                  </a:moveTo>
                  <a:cubicBezTo>
                    <a:pt x="102" y="60"/>
                    <a:pt x="215" y="90"/>
                    <a:pt x="327" y="90"/>
                  </a:cubicBezTo>
                  <a:cubicBezTo>
                    <a:pt x="438" y="90"/>
                    <a:pt x="548" y="60"/>
                    <a:pt x="644" y="0"/>
                  </a:cubicBezTo>
                  <a:close/>
                </a:path>
              </a:pathLst>
            </a:custGeom>
            <a:solidFill>
              <a:srgbClr val="374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55"/>
            <p:cNvSpPr/>
            <p:nvPr/>
          </p:nvSpPr>
          <p:spPr>
            <a:xfrm>
              <a:off x="6502219" y="954812"/>
              <a:ext cx="843160" cy="2182045"/>
            </a:xfrm>
            <a:custGeom>
              <a:rect b="b" l="l" r="r" t="t"/>
              <a:pathLst>
                <a:path extrusionOk="0" h="56329" w="21766">
                  <a:moveTo>
                    <a:pt x="11687" y="0"/>
                  </a:moveTo>
                  <a:cubicBezTo>
                    <a:pt x="10005" y="0"/>
                    <a:pt x="8323" y="48"/>
                    <a:pt x="6644" y="143"/>
                  </a:cubicBezTo>
                  <a:cubicBezTo>
                    <a:pt x="8407" y="4572"/>
                    <a:pt x="12848" y="8561"/>
                    <a:pt x="9300" y="13430"/>
                  </a:cubicBezTo>
                  <a:cubicBezTo>
                    <a:pt x="10621" y="14323"/>
                    <a:pt x="11955" y="15204"/>
                    <a:pt x="13288" y="15645"/>
                  </a:cubicBezTo>
                  <a:cubicBezTo>
                    <a:pt x="13078" y="15698"/>
                    <a:pt x="12868" y="15721"/>
                    <a:pt x="12660" y="15721"/>
                  </a:cubicBezTo>
                  <a:cubicBezTo>
                    <a:pt x="11603" y="15721"/>
                    <a:pt x="10584" y="15146"/>
                    <a:pt x="9796" y="15146"/>
                  </a:cubicBezTo>
                  <a:cubicBezTo>
                    <a:pt x="9426" y="15146"/>
                    <a:pt x="9107" y="15273"/>
                    <a:pt x="8859" y="15645"/>
                  </a:cubicBezTo>
                  <a:cubicBezTo>
                    <a:pt x="7966" y="16097"/>
                    <a:pt x="10621" y="16538"/>
                    <a:pt x="10181" y="16538"/>
                  </a:cubicBezTo>
                  <a:cubicBezTo>
                    <a:pt x="7085" y="19645"/>
                    <a:pt x="3977" y="22289"/>
                    <a:pt x="8418" y="25396"/>
                  </a:cubicBezTo>
                  <a:cubicBezTo>
                    <a:pt x="5311" y="28492"/>
                    <a:pt x="441" y="29825"/>
                    <a:pt x="1" y="34254"/>
                  </a:cubicBezTo>
                  <a:cubicBezTo>
                    <a:pt x="1" y="35135"/>
                    <a:pt x="2656" y="35135"/>
                    <a:pt x="4430" y="35588"/>
                  </a:cubicBezTo>
                  <a:cubicBezTo>
                    <a:pt x="4870" y="32480"/>
                    <a:pt x="5751" y="28492"/>
                    <a:pt x="9300" y="28051"/>
                  </a:cubicBezTo>
                  <a:lnTo>
                    <a:pt x="9300" y="28051"/>
                  </a:lnTo>
                  <a:cubicBezTo>
                    <a:pt x="6644" y="30266"/>
                    <a:pt x="6644" y="33814"/>
                    <a:pt x="7085" y="36909"/>
                  </a:cubicBezTo>
                  <a:lnTo>
                    <a:pt x="7966" y="36909"/>
                  </a:lnTo>
                  <a:cubicBezTo>
                    <a:pt x="5751" y="39576"/>
                    <a:pt x="6633" y="40458"/>
                    <a:pt x="7526" y="43113"/>
                  </a:cubicBezTo>
                  <a:cubicBezTo>
                    <a:pt x="7966" y="44006"/>
                    <a:pt x="6192" y="45327"/>
                    <a:pt x="5751" y="46661"/>
                  </a:cubicBezTo>
                  <a:cubicBezTo>
                    <a:pt x="6633" y="46208"/>
                    <a:pt x="7526" y="45327"/>
                    <a:pt x="8847" y="45327"/>
                  </a:cubicBezTo>
                  <a:cubicBezTo>
                    <a:pt x="6633" y="46220"/>
                    <a:pt x="5751" y="49756"/>
                    <a:pt x="8407" y="50649"/>
                  </a:cubicBezTo>
                  <a:cubicBezTo>
                    <a:pt x="9145" y="50796"/>
                    <a:pt x="9834" y="50845"/>
                    <a:pt x="10507" y="50845"/>
                  </a:cubicBezTo>
                  <a:cubicBezTo>
                    <a:pt x="11853" y="50845"/>
                    <a:pt x="13133" y="50649"/>
                    <a:pt x="14610" y="50649"/>
                  </a:cubicBezTo>
                  <a:cubicBezTo>
                    <a:pt x="13467" y="52542"/>
                    <a:pt x="13633" y="54435"/>
                    <a:pt x="13979" y="56329"/>
                  </a:cubicBezTo>
                  <a:cubicBezTo>
                    <a:pt x="14919" y="56114"/>
                    <a:pt x="15860" y="55864"/>
                    <a:pt x="16789" y="55555"/>
                  </a:cubicBezTo>
                  <a:cubicBezTo>
                    <a:pt x="16812" y="53638"/>
                    <a:pt x="17086" y="51721"/>
                    <a:pt x="18598" y="50209"/>
                  </a:cubicBezTo>
                  <a:cubicBezTo>
                    <a:pt x="17277" y="50209"/>
                    <a:pt x="16384" y="50649"/>
                    <a:pt x="15062" y="51090"/>
                  </a:cubicBezTo>
                  <a:cubicBezTo>
                    <a:pt x="18158" y="49756"/>
                    <a:pt x="17277" y="46661"/>
                    <a:pt x="16824" y="44006"/>
                  </a:cubicBezTo>
                  <a:cubicBezTo>
                    <a:pt x="16824" y="43556"/>
                    <a:pt x="16152" y="43444"/>
                    <a:pt x="15257" y="43444"/>
                  </a:cubicBezTo>
                  <a:cubicBezTo>
                    <a:pt x="14375" y="43444"/>
                    <a:pt x="13276" y="43553"/>
                    <a:pt x="12395" y="43553"/>
                  </a:cubicBezTo>
                  <a:cubicBezTo>
                    <a:pt x="14610" y="38683"/>
                    <a:pt x="19932" y="35135"/>
                    <a:pt x="20372" y="30266"/>
                  </a:cubicBezTo>
                  <a:cubicBezTo>
                    <a:pt x="20372" y="28492"/>
                    <a:pt x="14610" y="27158"/>
                    <a:pt x="14610" y="25384"/>
                  </a:cubicBezTo>
                  <a:cubicBezTo>
                    <a:pt x="14610" y="20955"/>
                    <a:pt x="14610" y="16967"/>
                    <a:pt x="19932" y="14311"/>
                  </a:cubicBezTo>
                  <a:cubicBezTo>
                    <a:pt x="14074" y="11799"/>
                    <a:pt x="21670" y="5715"/>
                    <a:pt x="21765" y="572"/>
                  </a:cubicBezTo>
                  <a:cubicBezTo>
                    <a:pt x="18416" y="191"/>
                    <a:pt x="15050" y="0"/>
                    <a:pt x="116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55"/>
            <p:cNvSpPr/>
            <p:nvPr/>
          </p:nvSpPr>
          <p:spPr>
            <a:xfrm>
              <a:off x="8114625" y="1372662"/>
              <a:ext cx="368549" cy="415692"/>
            </a:xfrm>
            <a:custGeom>
              <a:rect b="b" l="l" r="r" t="t"/>
              <a:pathLst>
                <a:path extrusionOk="0" h="10731" w="9514">
                  <a:moveTo>
                    <a:pt x="7513" y="0"/>
                  </a:moveTo>
                  <a:cubicBezTo>
                    <a:pt x="6072" y="4227"/>
                    <a:pt x="4596" y="8882"/>
                    <a:pt x="0" y="9632"/>
                  </a:cubicBezTo>
                  <a:cubicBezTo>
                    <a:pt x="1150" y="10064"/>
                    <a:pt x="2250" y="10731"/>
                    <a:pt x="3226" y="10731"/>
                  </a:cubicBezTo>
                  <a:cubicBezTo>
                    <a:pt x="3837" y="10731"/>
                    <a:pt x="4399" y="10470"/>
                    <a:pt x="4893" y="9728"/>
                  </a:cubicBezTo>
                  <a:cubicBezTo>
                    <a:pt x="6703" y="7203"/>
                    <a:pt x="7037" y="3774"/>
                    <a:pt x="9513" y="1631"/>
                  </a:cubicBezTo>
                  <a:cubicBezTo>
                    <a:pt x="8870" y="1072"/>
                    <a:pt x="8192" y="524"/>
                    <a:pt x="751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55"/>
            <p:cNvSpPr/>
            <p:nvPr/>
          </p:nvSpPr>
          <p:spPr>
            <a:xfrm>
              <a:off x="7686161" y="1748056"/>
              <a:ext cx="566381" cy="1391993"/>
            </a:xfrm>
            <a:custGeom>
              <a:rect b="b" l="l" r="r" t="t"/>
              <a:pathLst>
                <a:path extrusionOk="0" h="35934" w="14621">
                  <a:moveTo>
                    <a:pt x="10597" y="1"/>
                  </a:moveTo>
                  <a:cubicBezTo>
                    <a:pt x="10323" y="25"/>
                    <a:pt x="10049" y="49"/>
                    <a:pt x="9751" y="49"/>
                  </a:cubicBezTo>
                  <a:cubicBezTo>
                    <a:pt x="10632" y="4025"/>
                    <a:pt x="9751" y="8014"/>
                    <a:pt x="7084" y="11562"/>
                  </a:cubicBezTo>
                  <a:cubicBezTo>
                    <a:pt x="7084" y="11628"/>
                    <a:pt x="7115" y="11655"/>
                    <a:pt x="7164" y="11655"/>
                  </a:cubicBezTo>
                  <a:cubicBezTo>
                    <a:pt x="7359" y="11655"/>
                    <a:pt x="7853" y="11252"/>
                    <a:pt x="8014" y="11252"/>
                  </a:cubicBezTo>
                  <a:cubicBezTo>
                    <a:pt x="8086" y="11252"/>
                    <a:pt x="8093" y="11331"/>
                    <a:pt x="7977" y="11562"/>
                  </a:cubicBezTo>
                  <a:cubicBezTo>
                    <a:pt x="7084" y="12895"/>
                    <a:pt x="7084" y="14657"/>
                    <a:pt x="5322" y="15550"/>
                  </a:cubicBezTo>
                  <a:cubicBezTo>
                    <a:pt x="5544" y="15769"/>
                    <a:pt x="5764" y="15851"/>
                    <a:pt x="5984" y="15851"/>
                  </a:cubicBezTo>
                  <a:cubicBezTo>
                    <a:pt x="6648" y="15851"/>
                    <a:pt x="7306" y="15098"/>
                    <a:pt x="7977" y="15098"/>
                  </a:cubicBezTo>
                  <a:cubicBezTo>
                    <a:pt x="6644" y="17765"/>
                    <a:pt x="4429" y="19539"/>
                    <a:pt x="2655" y="21754"/>
                  </a:cubicBezTo>
                  <a:cubicBezTo>
                    <a:pt x="2792" y="21821"/>
                    <a:pt x="2940" y="21847"/>
                    <a:pt x="3094" y="21847"/>
                  </a:cubicBezTo>
                  <a:cubicBezTo>
                    <a:pt x="3588" y="21847"/>
                    <a:pt x="4153" y="21584"/>
                    <a:pt x="4689" y="21584"/>
                  </a:cubicBezTo>
                  <a:cubicBezTo>
                    <a:pt x="5075" y="21584"/>
                    <a:pt x="5446" y="21721"/>
                    <a:pt x="5763" y="22194"/>
                  </a:cubicBezTo>
                  <a:cubicBezTo>
                    <a:pt x="0" y="23968"/>
                    <a:pt x="3989" y="31945"/>
                    <a:pt x="6203" y="35934"/>
                  </a:cubicBezTo>
                  <a:cubicBezTo>
                    <a:pt x="6203" y="34910"/>
                    <a:pt x="5691" y="33886"/>
                    <a:pt x="5441" y="32862"/>
                  </a:cubicBezTo>
                  <a:cubicBezTo>
                    <a:pt x="5363" y="32899"/>
                    <a:pt x="5278" y="32917"/>
                    <a:pt x="5193" y="32917"/>
                  </a:cubicBezTo>
                  <a:cubicBezTo>
                    <a:pt x="5084" y="32917"/>
                    <a:pt x="4975" y="32887"/>
                    <a:pt x="4882" y="32826"/>
                  </a:cubicBezTo>
                  <a:lnTo>
                    <a:pt x="5525" y="32826"/>
                  </a:lnTo>
                  <a:cubicBezTo>
                    <a:pt x="5784" y="32650"/>
                    <a:pt x="5957" y="32301"/>
                    <a:pt x="6308" y="32301"/>
                  </a:cubicBezTo>
                  <a:cubicBezTo>
                    <a:pt x="6407" y="32301"/>
                    <a:pt x="6521" y="32329"/>
                    <a:pt x="6656" y="32398"/>
                  </a:cubicBezTo>
                  <a:cubicBezTo>
                    <a:pt x="7549" y="29731"/>
                    <a:pt x="7549" y="27076"/>
                    <a:pt x="5322" y="25302"/>
                  </a:cubicBezTo>
                  <a:cubicBezTo>
                    <a:pt x="9751" y="23087"/>
                    <a:pt x="11525" y="17777"/>
                    <a:pt x="14180" y="13788"/>
                  </a:cubicBezTo>
                  <a:lnTo>
                    <a:pt x="14180" y="13788"/>
                  </a:lnTo>
                  <a:cubicBezTo>
                    <a:pt x="12859" y="14669"/>
                    <a:pt x="11966" y="15562"/>
                    <a:pt x="10632" y="16443"/>
                  </a:cubicBezTo>
                  <a:cubicBezTo>
                    <a:pt x="11525" y="13788"/>
                    <a:pt x="13740" y="11574"/>
                    <a:pt x="14180" y="8466"/>
                  </a:cubicBezTo>
                  <a:lnTo>
                    <a:pt x="14180" y="8466"/>
                  </a:lnTo>
                  <a:cubicBezTo>
                    <a:pt x="12859" y="10240"/>
                    <a:pt x="11525" y="12455"/>
                    <a:pt x="9311" y="13336"/>
                  </a:cubicBezTo>
                  <a:cubicBezTo>
                    <a:pt x="12406" y="10681"/>
                    <a:pt x="14621" y="5371"/>
                    <a:pt x="12859" y="2263"/>
                  </a:cubicBezTo>
                  <a:cubicBezTo>
                    <a:pt x="12561" y="1370"/>
                    <a:pt x="11668" y="501"/>
                    <a:pt x="105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55"/>
            <p:cNvSpPr/>
            <p:nvPr/>
          </p:nvSpPr>
          <p:spPr>
            <a:xfrm>
              <a:off x="7857724" y="3431463"/>
              <a:ext cx="22623" cy="10188"/>
            </a:xfrm>
            <a:custGeom>
              <a:rect b="b" l="l" r="r" t="t"/>
              <a:pathLst>
                <a:path extrusionOk="0" h="263" w="584">
                  <a:moveTo>
                    <a:pt x="0" y="1"/>
                  </a:moveTo>
                  <a:cubicBezTo>
                    <a:pt x="191" y="96"/>
                    <a:pt x="393" y="179"/>
                    <a:pt x="584" y="263"/>
                  </a:cubicBezTo>
                  <a:cubicBezTo>
                    <a:pt x="393" y="179"/>
                    <a:pt x="203" y="84"/>
                    <a:pt x="0" y="1"/>
                  </a:cubicBezTo>
                  <a:close/>
                </a:path>
              </a:pathLst>
            </a:custGeom>
            <a:solidFill>
              <a:srgbClr val="2632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55"/>
            <p:cNvSpPr/>
            <p:nvPr/>
          </p:nvSpPr>
          <p:spPr>
            <a:xfrm>
              <a:off x="7880308" y="3014078"/>
              <a:ext cx="634210" cy="2129013"/>
            </a:xfrm>
            <a:custGeom>
              <a:rect b="b" l="l" r="r" t="t"/>
              <a:pathLst>
                <a:path extrusionOk="0" h="54960" w="16372">
                  <a:moveTo>
                    <a:pt x="4061" y="0"/>
                  </a:moveTo>
                  <a:cubicBezTo>
                    <a:pt x="3203" y="48"/>
                    <a:pt x="2346" y="84"/>
                    <a:pt x="1501" y="108"/>
                  </a:cubicBezTo>
                  <a:cubicBezTo>
                    <a:pt x="3275" y="4406"/>
                    <a:pt x="4394" y="8704"/>
                    <a:pt x="5180" y="12990"/>
                  </a:cubicBezTo>
                  <a:cubicBezTo>
                    <a:pt x="3596" y="11800"/>
                    <a:pt x="1668" y="11680"/>
                    <a:pt x="1" y="11038"/>
                  </a:cubicBezTo>
                  <a:lnTo>
                    <a:pt x="1" y="11038"/>
                  </a:lnTo>
                  <a:cubicBezTo>
                    <a:pt x="5358" y="13407"/>
                    <a:pt x="7883" y="18955"/>
                    <a:pt x="9168" y="24515"/>
                  </a:cubicBezTo>
                  <a:cubicBezTo>
                    <a:pt x="11550" y="34505"/>
                    <a:pt x="13074" y="44685"/>
                    <a:pt x="13729" y="54936"/>
                  </a:cubicBezTo>
                  <a:lnTo>
                    <a:pt x="16372" y="54960"/>
                  </a:lnTo>
                  <a:cubicBezTo>
                    <a:pt x="13919" y="45339"/>
                    <a:pt x="14014" y="34564"/>
                    <a:pt x="14479" y="25396"/>
                  </a:cubicBezTo>
                  <a:lnTo>
                    <a:pt x="14479" y="25396"/>
                  </a:lnTo>
                  <a:cubicBezTo>
                    <a:pt x="14038" y="27170"/>
                    <a:pt x="13598" y="28944"/>
                    <a:pt x="13157" y="30719"/>
                  </a:cubicBezTo>
                  <a:cubicBezTo>
                    <a:pt x="11835" y="24075"/>
                    <a:pt x="14038" y="15657"/>
                    <a:pt x="8728" y="9895"/>
                  </a:cubicBezTo>
                  <a:cubicBezTo>
                    <a:pt x="8275" y="9895"/>
                    <a:pt x="7835" y="10788"/>
                    <a:pt x="6954" y="11216"/>
                  </a:cubicBezTo>
                  <a:cubicBezTo>
                    <a:pt x="5478" y="7537"/>
                    <a:pt x="5525" y="3537"/>
                    <a:pt x="406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55"/>
            <p:cNvSpPr/>
            <p:nvPr/>
          </p:nvSpPr>
          <p:spPr>
            <a:xfrm>
              <a:off x="8037578" y="3009469"/>
              <a:ext cx="635140" cy="2134088"/>
            </a:xfrm>
            <a:custGeom>
              <a:rect b="b" l="l" r="r" t="t"/>
              <a:pathLst>
                <a:path extrusionOk="0" h="55091" w="16396">
                  <a:moveTo>
                    <a:pt x="2953" y="0"/>
                  </a:moveTo>
                  <a:cubicBezTo>
                    <a:pt x="1965" y="24"/>
                    <a:pt x="977" y="72"/>
                    <a:pt x="1" y="119"/>
                  </a:cubicBezTo>
                  <a:cubicBezTo>
                    <a:pt x="1465" y="3656"/>
                    <a:pt x="1418" y="7656"/>
                    <a:pt x="2894" y="11335"/>
                  </a:cubicBezTo>
                  <a:cubicBezTo>
                    <a:pt x="3775" y="10895"/>
                    <a:pt x="4215" y="10014"/>
                    <a:pt x="4668" y="10014"/>
                  </a:cubicBezTo>
                  <a:cubicBezTo>
                    <a:pt x="9978" y="15776"/>
                    <a:pt x="7775" y="24194"/>
                    <a:pt x="9097" y="30838"/>
                  </a:cubicBezTo>
                  <a:cubicBezTo>
                    <a:pt x="9538" y="29063"/>
                    <a:pt x="9978" y="27289"/>
                    <a:pt x="10419" y="25515"/>
                  </a:cubicBezTo>
                  <a:lnTo>
                    <a:pt x="10419" y="25515"/>
                  </a:lnTo>
                  <a:cubicBezTo>
                    <a:pt x="9954" y="34683"/>
                    <a:pt x="9859" y="45458"/>
                    <a:pt x="12312" y="55079"/>
                  </a:cubicBezTo>
                  <a:lnTo>
                    <a:pt x="13324" y="55091"/>
                  </a:lnTo>
                  <a:cubicBezTo>
                    <a:pt x="11800" y="46351"/>
                    <a:pt x="10633" y="43803"/>
                    <a:pt x="12455" y="35112"/>
                  </a:cubicBezTo>
                  <a:cubicBezTo>
                    <a:pt x="16396" y="16288"/>
                    <a:pt x="7942" y="7025"/>
                    <a:pt x="3537" y="6442"/>
                  </a:cubicBezTo>
                  <a:cubicBezTo>
                    <a:pt x="3453" y="4108"/>
                    <a:pt x="3084" y="2274"/>
                    <a:pt x="295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55"/>
            <p:cNvSpPr/>
            <p:nvPr/>
          </p:nvSpPr>
          <p:spPr>
            <a:xfrm>
              <a:off x="6080224" y="3227167"/>
              <a:ext cx="680812" cy="1047927"/>
            </a:xfrm>
            <a:custGeom>
              <a:rect b="b" l="l" r="r" t="t"/>
              <a:pathLst>
                <a:path extrusionOk="0" h="27052" w="17575">
                  <a:moveTo>
                    <a:pt x="17574" y="0"/>
                  </a:moveTo>
                  <a:cubicBezTo>
                    <a:pt x="16360" y="464"/>
                    <a:pt x="15205" y="869"/>
                    <a:pt x="14300" y="1226"/>
                  </a:cubicBezTo>
                  <a:cubicBezTo>
                    <a:pt x="14109" y="2465"/>
                    <a:pt x="13407" y="4179"/>
                    <a:pt x="13216" y="5417"/>
                  </a:cubicBezTo>
                  <a:cubicBezTo>
                    <a:pt x="7382" y="10585"/>
                    <a:pt x="2453" y="18264"/>
                    <a:pt x="346" y="25765"/>
                  </a:cubicBezTo>
                  <a:cubicBezTo>
                    <a:pt x="227" y="26194"/>
                    <a:pt x="120" y="26622"/>
                    <a:pt x="1" y="27051"/>
                  </a:cubicBezTo>
                  <a:cubicBezTo>
                    <a:pt x="3394" y="20705"/>
                    <a:pt x="7763" y="14895"/>
                    <a:pt x="13097" y="10156"/>
                  </a:cubicBezTo>
                  <a:lnTo>
                    <a:pt x="13097" y="11918"/>
                  </a:lnTo>
                  <a:cubicBezTo>
                    <a:pt x="14288" y="7989"/>
                    <a:pt x="15467" y="3703"/>
                    <a:pt x="1757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55"/>
            <p:cNvSpPr/>
            <p:nvPr/>
          </p:nvSpPr>
          <p:spPr>
            <a:xfrm>
              <a:off x="5962156" y="3160269"/>
              <a:ext cx="1157709" cy="1964843"/>
            </a:xfrm>
            <a:custGeom>
              <a:rect b="b" l="l" r="r" t="t"/>
              <a:pathLst>
                <a:path extrusionOk="0" h="50722" w="29886">
                  <a:moveTo>
                    <a:pt x="24837" y="1"/>
                  </a:moveTo>
                  <a:lnTo>
                    <a:pt x="24837" y="1"/>
                  </a:lnTo>
                  <a:cubicBezTo>
                    <a:pt x="23492" y="632"/>
                    <a:pt x="22003" y="1215"/>
                    <a:pt x="20622" y="1727"/>
                  </a:cubicBezTo>
                  <a:cubicBezTo>
                    <a:pt x="18515" y="5430"/>
                    <a:pt x="17336" y="9716"/>
                    <a:pt x="16145" y="13645"/>
                  </a:cubicBezTo>
                  <a:lnTo>
                    <a:pt x="16145" y="11883"/>
                  </a:lnTo>
                  <a:cubicBezTo>
                    <a:pt x="10811" y="16622"/>
                    <a:pt x="6442" y="22432"/>
                    <a:pt x="3049" y="28778"/>
                  </a:cubicBezTo>
                  <a:cubicBezTo>
                    <a:pt x="1215" y="35886"/>
                    <a:pt x="608" y="43244"/>
                    <a:pt x="1" y="50566"/>
                  </a:cubicBezTo>
                  <a:lnTo>
                    <a:pt x="15550" y="50721"/>
                  </a:lnTo>
                  <a:cubicBezTo>
                    <a:pt x="14764" y="33850"/>
                    <a:pt x="16717" y="16693"/>
                    <a:pt x="29885" y="5680"/>
                  </a:cubicBezTo>
                  <a:lnTo>
                    <a:pt x="29885" y="5680"/>
                  </a:lnTo>
                  <a:cubicBezTo>
                    <a:pt x="27230" y="6121"/>
                    <a:pt x="24563" y="6561"/>
                    <a:pt x="22349" y="7442"/>
                  </a:cubicBezTo>
                  <a:cubicBezTo>
                    <a:pt x="22706" y="4966"/>
                    <a:pt x="23908" y="2489"/>
                    <a:pt x="2483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55"/>
            <p:cNvSpPr/>
            <p:nvPr/>
          </p:nvSpPr>
          <p:spPr>
            <a:xfrm>
              <a:off x="6534061" y="976466"/>
              <a:ext cx="1878110" cy="4165753"/>
            </a:xfrm>
            <a:custGeom>
              <a:rect b="b" l="l" r="r" t="t"/>
              <a:pathLst>
                <a:path extrusionOk="0" h="107538" w="48483">
                  <a:moveTo>
                    <a:pt x="20943" y="1"/>
                  </a:moveTo>
                  <a:cubicBezTo>
                    <a:pt x="20848" y="5144"/>
                    <a:pt x="13240" y="11228"/>
                    <a:pt x="19110" y="13752"/>
                  </a:cubicBezTo>
                  <a:cubicBezTo>
                    <a:pt x="13788" y="16408"/>
                    <a:pt x="13788" y="20396"/>
                    <a:pt x="13788" y="24825"/>
                  </a:cubicBezTo>
                  <a:cubicBezTo>
                    <a:pt x="13788" y="26599"/>
                    <a:pt x="19550" y="27921"/>
                    <a:pt x="19550" y="29695"/>
                  </a:cubicBezTo>
                  <a:cubicBezTo>
                    <a:pt x="19110" y="34576"/>
                    <a:pt x="13788" y="38113"/>
                    <a:pt x="11573" y="42994"/>
                  </a:cubicBezTo>
                  <a:cubicBezTo>
                    <a:pt x="12460" y="42994"/>
                    <a:pt x="13567" y="42884"/>
                    <a:pt x="14453" y="42884"/>
                  </a:cubicBezTo>
                  <a:cubicBezTo>
                    <a:pt x="15339" y="42884"/>
                    <a:pt x="16002" y="42994"/>
                    <a:pt x="16002" y="43435"/>
                  </a:cubicBezTo>
                  <a:cubicBezTo>
                    <a:pt x="16455" y="46102"/>
                    <a:pt x="17336" y="49197"/>
                    <a:pt x="14240" y="50531"/>
                  </a:cubicBezTo>
                  <a:cubicBezTo>
                    <a:pt x="15562" y="50090"/>
                    <a:pt x="16455" y="49638"/>
                    <a:pt x="17776" y="49638"/>
                  </a:cubicBezTo>
                  <a:cubicBezTo>
                    <a:pt x="16264" y="51150"/>
                    <a:pt x="15990" y="53079"/>
                    <a:pt x="15967" y="54996"/>
                  </a:cubicBezTo>
                  <a:cubicBezTo>
                    <a:pt x="15050" y="55305"/>
                    <a:pt x="14109" y="55555"/>
                    <a:pt x="13169" y="55770"/>
                  </a:cubicBezTo>
                  <a:cubicBezTo>
                    <a:pt x="12157" y="55996"/>
                    <a:pt x="11156" y="56186"/>
                    <a:pt x="10133" y="56341"/>
                  </a:cubicBezTo>
                  <a:lnTo>
                    <a:pt x="10073" y="56377"/>
                  </a:lnTo>
                  <a:cubicBezTo>
                    <a:pt x="9144" y="58865"/>
                    <a:pt x="7942" y="61342"/>
                    <a:pt x="7585" y="63818"/>
                  </a:cubicBezTo>
                  <a:cubicBezTo>
                    <a:pt x="9799" y="62937"/>
                    <a:pt x="12466" y="62497"/>
                    <a:pt x="15121" y="62056"/>
                  </a:cubicBezTo>
                  <a:lnTo>
                    <a:pt x="15121" y="62056"/>
                  </a:lnTo>
                  <a:cubicBezTo>
                    <a:pt x="1953" y="73069"/>
                    <a:pt x="0" y="90226"/>
                    <a:pt x="786" y="107085"/>
                  </a:cubicBezTo>
                  <a:lnTo>
                    <a:pt x="11609" y="107193"/>
                  </a:lnTo>
                  <a:lnTo>
                    <a:pt x="12454" y="107204"/>
                  </a:lnTo>
                  <a:lnTo>
                    <a:pt x="48483" y="107538"/>
                  </a:lnTo>
                  <a:cubicBezTo>
                    <a:pt x="47828" y="97287"/>
                    <a:pt x="46292" y="87095"/>
                    <a:pt x="43911" y="77105"/>
                  </a:cubicBezTo>
                  <a:cubicBezTo>
                    <a:pt x="42637" y="71545"/>
                    <a:pt x="40101" y="65997"/>
                    <a:pt x="34743" y="63628"/>
                  </a:cubicBezTo>
                  <a:lnTo>
                    <a:pt x="34743" y="63628"/>
                  </a:lnTo>
                  <a:cubicBezTo>
                    <a:pt x="36410" y="64271"/>
                    <a:pt x="38338" y="64390"/>
                    <a:pt x="39922" y="65580"/>
                  </a:cubicBezTo>
                  <a:cubicBezTo>
                    <a:pt x="39148" y="61294"/>
                    <a:pt x="38017" y="56996"/>
                    <a:pt x="36243" y="52698"/>
                  </a:cubicBezTo>
                  <a:cubicBezTo>
                    <a:pt x="35910" y="52722"/>
                    <a:pt x="35576" y="52733"/>
                    <a:pt x="35243" y="52733"/>
                  </a:cubicBezTo>
                  <a:cubicBezTo>
                    <a:pt x="35219" y="52745"/>
                    <a:pt x="35195" y="52757"/>
                    <a:pt x="35171" y="52769"/>
                  </a:cubicBezTo>
                  <a:lnTo>
                    <a:pt x="35171" y="52781"/>
                  </a:lnTo>
                  <a:cubicBezTo>
                    <a:pt x="35421" y="53793"/>
                    <a:pt x="35933" y="54817"/>
                    <a:pt x="35933" y="55841"/>
                  </a:cubicBezTo>
                  <a:cubicBezTo>
                    <a:pt x="33719" y="51852"/>
                    <a:pt x="29730" y="43875"/>
                    <a:pt x="35493" y="42101"/>
                  </a:cubicBezTo>
                  <a:cubicBezTo>
                    <a:pt x="35176" y="41628"/>
                    <a:pt x="34804" y="41491"/>
                    <a:pt x="34416" y="41491"/>
                  </a:cubicBezTo>
                  <a:cubicBezTo>
                    <a:pt x="33879" y="41491"/>
                    <a:pt x="33311" y="41754"/>
                    <a:pt x="32821" y="41754"/>
                  </a:cubicBezTo>
                  <a:cubicBezTo>
                    <a:pt x="32667" y="41754"/>
                    <a:pt x="32521" y="41728"/>
                    <a:pt x="32385" y="41661"/>
                  </a:cubicBezTo>
                  <a:cubicBezTo>
                    <a:pt x="34159" y="39446"/>
                    <a:pt x="36374" y="37672"/>
                    <a:pt x="37707" y="35017"/>
                  </a:cubicBezTo>
                  <a:cubicBezTo>
                    <a:pt x="37038" y="35017"/>
                    <a:pt x="36376" y="35765"/>
                    <a:pt x="35710" y="35765"/>
                  </a:cubicBezTo>
                  <a:cubicBezTo>
                    <a:pt x="35488" y="35765"/>
                    <a:pt x="35264" y="35681"/>
                    <a:pt x="35040" y="35458"/>
                  </a:cubicBezTo>
                  <a:cubicBezTo>
                    <a:pt x="36814" y="34576"/>
                    <a:pt x="36814" y="32802"/>
                    <a:pt x="37707" y="31469"/>
                  </a:cubicBezTo>
                  <a:cubicBezTo>
                    <a:pt x="37822" y="31240"/>
                    <a:pt x="37817" y="31160"/>
                    <a:pt x="37746" y="31160"/>
                  </a:cubicBezTo>
                  <a:cubicBezTo>
                    <a:pt x="37586" y="31160"/>
                    <a:pt x="37093" y="31565"/>
                    <a:pt x="36897" y="31565"/>
                  </a:cubicBezTo>
                  <a:cubicBezTo>
                    <a:pt x="36846" y="31565"/>
                    <a:pt x="36814" y="31538"/>
                    <a:pt x="36814" y="31469"/>
                  </a:cubicBezTo>
                  <a:cubicBezTo>
                    <a:pt x="39470" y="27933"/>
                    <a:pt x="40362" y="23944"/>
                    <a:pt x="39470" y="19956"/>
                  </a:cubicBezTo>
                  <a:cubicBezTo>
                    <a:pt x="39767" y="19956"/>
                    <a:pt x="40041" y="19932"/>
                    <a:pt x="40315" y="19908"/>
                  </a:cubicBezTo>
                  <a:cubicBezTo>
                    <a:pt x="40303" y="19896"/>
                    <a:pt x="40291" y="19896"/>
                    <a:pt x="40291" y="19896"/>
                  </a:cubicBezTo>
                  <a:lnTo>
                    <a:pt x="40136" y="19825"/>
                  </a:lnTo>
                  <a:cubicBezTo>
                    <a:pt x="39898" y="19729"/>
                    <a:pt x="39648" y="19646"/>
                    <a:pt x="39398" y="19598"/>
                  </a:cubicBezTo>
                  <a:cubicBezTo>
                    <a:pt x="39303" y="19575"/>
                    <a:pt x="39208" y="19563"/>
                    <a:pt x="39100" y="19539"/>
                  </a:cubicBezTo>
                  <a:lnTo>
                    <a:pt x="39005" y="19527"/>
                  </a:lnTo>
                  <a:cubicBezTo>
                    <a:pt x="38946" y="19527"/>
                    <a:pt x="38886" y="19527"/>
                    <a:pt x="38815" y="19515"/>
                  </a:cubicBezTo>
                  <a:cubicBezTo>
                    <a:pt x="38743" y="19503"/>
                    <a:pt x="38672" y="19503"/>
                    <a:pt x="38600" y="19503"/>
                  </a:cubicBezTo>
                  <a:cubicBezTo>
                    <a:pt x="38755" y="19479"/>
                    <a:pt x="38910" y="19467"/>
                    <a:pt x="39077" y="19467"/>
                  </a:cubicBezTo>
                  <a:cubicBezTo>
                    <a:pt x="39184" y="19467"/>
                    <a:pt x="39291" y="19479"/>
                    <a:pt x="39398" y="19491"/>
                  </a:cubicBezTo>
                  <a:cubicBezTo>
                    <a:pt x="39493" y="19491"/>
                    <a:pt x="39589" y="19503"/>
                    <a:pt x="39684" y="19527"/>
                  </a:cubicBezTo>
                  <a:lnTo>
                    <a:pt x="39791" y="19539"/>
                  </a:lnTo>
                  <a:cubicBezTo>
                    <a:pt x="39886" y="19563"/>
                    <a:pt x="39970" y="19587"/>
                    <a:pt x="40053" y="19610"/>
                  </a:cubicBezTo>
                  <a:cubicBezTo>
                    <a:pt x="40303" y="19670"/>
                    <a:pt x="40553" y="19753"/>
                    <a:pt x="40791" y="19848"/>
                  </a:cubicBezTo>
                  <a:cubicBezTo>
                    <a:pt x="45387" y="19110"/>
                    <a:pt x="46863" y="14443"/>
                    <a:pt x="48316" y="10228"/>
                  </a:cubicBezTo>
                  <a:cubicBezTo>
                    <a:pt x="44161" y="7037"/>
                    <a:pt x="39481" y="4680"/>
                    <a:pt x="34517" y="2989"/>
                  </a:cubicBezTo>
                  <a:cubicBezTo>
                    <a:pt x="33933" y="2787"/>
                    <a:pt x="33350" y="2596"/>
                    <a:pt x="32754" y="2418"/>
                  </a:cubicBezTo>
                  <a:cubicBezTo>
                    <a:pt x="32731" y="2418"/>
                    <a:pt x="32707" y="2406"/>
                    <a:pt x="32683" y="2394"/>
                  </a:cubicBezTo>
                  <a:lnTo>
                    <a:pt x="31873" y="2156"/>
                  </a:lnTo>
                  <a:cubicBezTo>
                    <a:pt x="31278" y="1989"/>
                    <a:pt x="30659" y="1811"/>
                    <a:pt x="30087" y="1668"/>
                  </a:cubicBezTo>
                  <a:cubicBezTo>
                    <a:pt x="29504" y="1525"/>
                    <a:pt x="28932" y="1382"/>
                    <a:pt x="28349" y="1251"/>
                  </a:cubicBezTo>
                  <a:cubicBezTo>
                    <a:pt x="28242" y="1227"/>
                    <a:pt x="28135" y="1215"/>
                    <a:pt x="28040" y="1179"/>
                  </a:cubicBezTo>
                  <a:cubicBezTo>
                    <a:pt x="27504" y="1060"/>
                    <a:pt x="26980" y="953"/>
                    <a:pt x="26456" y="858"/>
                  </a:cubicBezTo>
                  <a:lnTo>
                    <a:pt x="25539" y="679"/>
                  </a:lnTo>
                  <a:cubicBezTo>
                    <a:pt x="24920" y="572"/>
                    <a:pt x="24313" y="477"/>
                    <a:pt x="23706" y="370"/>
                  </a:cubicBezTo>
                  <a:cubicBezTo>
                    <a:pt x="23396" y="322"/>
                    <a:pt x="23075" y="275"/>
                    <a:pt x="22777" y="239"/>
                  </a:cubicBezTo>
                  <a:cubicBezTo>
                    <a:pt x="22265" y="167"/>
                    <a:pt x="21753" y="96"/>
                    <a:pt x="21241" y="36"/>
                  </a:cubicBezTo>
                  <a:lnTo>
                    <a:pt x="2094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55"/>
            <p:cNvSpPr/>
            <p:nvPr/>
          </p:nvSpPr>
          <p:spPr>
            <a:xfrm>
              <a:off x="7892316" y="1435841"/>
              <a:ext cx="640215" cy="1583395"/>
            </a:xfrm>
            <a:custGeom>
              <a:rect b="b" l="l" r="r" t="t"/>
              <a:pathLst>
                <a:path extrusionOk="0" h="40875" w="16527">
                  <a:moveTo>
                    <a:pt x="15264" y="0"/>
                  </a:moveTo>
                  <a:cubicBezTo>
                    <a:pt x="12776" y="2132"/>
                    <a:pt x="12442" y="5561"/>
                    <a:pt x="10632" y="8097"/>
                  </a:cubicBezTo>
                  <a:cubicBezTo>
                    <a:pt x="10139" y="8838"/>
                    <a:pt x="9578" y="9099"/>
                    <a:pt x="8968" y="9099"/>
                  </a:cubicBezTo>
                  <a:cubicBezTo>
                    <a:pt x="7514" y="9099"/>
                    <a:pt x="5780" y="7618"/>
                    <a:pt x="4024" y="7618"/>
                  </a:cubicBezTo>
                  <a:cubicBezTo>
                    <a:pt x="3866" y="7618"/>
                    <a:pt x="3707" y="7630"/>
                    <a:pt x="3548" y="7656"/>
                  </a:cubicBezTo>
                  <a:cubicBezTo>
                    <a:pt x="5310" y="7656"/>
                    <a:pt x="7084" y="8978"/>
                    <a:pt x="7525" y="10311"/>
                  </a:cubicBezTo>
                  <a:cubicBezTo>
                    <a:pt x="9299" y="13419"/>
                    <a:pt x="7084" y="18729"/>
                    <a:pt x="3989" y="21384"/>
                  </a:cubicBezTo>
                  <a:cubicBezTo>
                    <a:pt x="6203" y="20491"/>
                    <a:pt x="7525" y="18288"/>
                    <a:pt x="8858" y="16514"/>
                  </a:cubicBezTo>
                  <a:lnTo>
                    <a:pt x="8858" y="16514"/>
                  </a:lnTo>
                  <a:cubicBezTo>
                    <a:pt x="8418" y="19610"/>
                    <a:pt x="6203" y="21836"/>
                    <a:pt x="5310" y="24491"/>
                  </a:cubicBezTo>
                  <a:cubicBezTo>
                    <a:pt x="6644" y="23599"/>
                    <a:pt x="7525" y="22717"/>
                    <a:pt x="8858" y="21824"/>
                  </a:cubicBezTo>
                  <a:lnTo>
                    <a:pt x="8858" y="21824"/>
                  </a:lnTo>
                  <a:cubicBezTo>
                    <a:pt x="6203" y="25813"/>
                    <a:pt x="4429" y="31135"/>
                    <a:pt x="0" y="33350"/>
                  </a:cubicBezTo>
                  <a:cubicBezTo>
                    <a:pt x="2215" y="35124"/>
                    <a:pt x="2215" y="37779"/>
                    <a:pt x="1322" y="40434"/>
                  </a:cubicBezTo>
                  <a:cubicBezTo>
                    <a:pt x="1194" y="40370"/>
                    <a:pt x="1084" y="40343"/>
                    <a:pt x="988" y="40343"/>
                  </a:cubicBezTo>
                  <a:cubicBezTo>
                    <a:pt x="637" y="40343"/>
                    <a:pt x="462" y="40697"/>
                    <a:pt x="191" y="40874"/>
                  </a:cubicBezTo>
                  <a:cubicBezTo>
                    <a:pt x="2322" y="40839"/>
                    <a:pt x="4513" y="40672"/>
                    <a:pt x="6715" y="40612"/>
                  </a:cubicBezTo>
                  <a:cubicBezTo>
                    <a:pt x="6715" y="40470"/>
                    <a:pt x="6692" y="40315"/>
                    <a:pt x="6692" y="40160"/>
                  </a:cubicBezTo>
                  <a:cubicBezTo>
                    <a:pt x="5822" y="39970"/>
                    <a:pt x="5584" y="39779"/>
                    <a:pt x="4715" y="39577"/>
                  </a:cubicBezTo>
                  <a:lnTo>
                    <a:pt x="4322" y="33695"/>
                  </a:lnTo>
                  <a:cubicBezTo>
                    <a:pt x="9978" y="25063"/>
                    <a:pt x="12918" y="20729"/>
                    <a:pt x="10585" y="10668"/>
                  </a:cubicBezTo>
                  <a:cubicBezTo>
                    <a:pt x="11156" y="10478"/>
                    <a:pt x="11656" y="9906"/>
                    <a:pt x="12228" y="9704"/>
                  </a:cubicBezTo>
                  <a:cubicBezTo>
                    <a:pt x="12621" y="8180"/>
                    <a:pt x="14050" y="4322"/>
                    <a:pt x="14442" y="2798"/>
                  </a:cubicBezTo>
                  <a:cubicBezTo>
                    <a:pt x="15038" y="2263"/>
                    <a:pt x="15824" y="1703"/>
                    <a:pt x="16526" y="1155"/>
                  </a:cubicBezTo>
                  <a:cubicBezTo>
                    <a:pt x="16109" y="762"/>
                    <a:pt x="15693" y="381"/>
                    <a:pt x="1526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55"/>
            <p:cNvSpPr/>
            <p:nvPr/>
          </p:nvSpPr>
          <p:spPr>
            <a:xfrm>
              <a:off x="6777558" y="3802751"/>
              <a:ext cx="338566" cy="1326488"/>
            </a:xfrm>
            <a:custGeom>
              <a:rect b="b" l="l" r="r" t="t"/>
              <a:pathLst>
                <a:path extrusionOk="0" h="34243" w="8740">
                  <a:moveTo>
                    <a:pt x="8740" y="0"/>
                  </a:moveTo>
                  <a:lnTo>
                    <a:pt x="8740" y="0"/>
                  </a:lnTo>
                  <a:cubicBezTo>
                    <a:pt x="4192" y="3989"/>
                    <a:pt x="1" y="10263"/>
                    <a:pt x="894" y="16478"/>
                  </a:cubicBezTo>
                  <a:cubicBezTo>
                    <a:pt x="1430" y="20217"/>
                    <a:pt x="1858" y="23884"/>
                    <a:pt x="2894" y="27527"/>
                  </a:cubicBezTo>
                  <a:cubicBezTo>
                    <a:pt x="3418" y="29385"/>
                    <a:pt x="4037" y="31206"/>
                    <a:pt x="4751" y="32992"/>
                  </a:cubicBezTo>
                  <a:cubicBezTo>
                    <a:pt x="4906" y="33397"/>
                    <a:pt x="5109" y="33814"/>
                    <a:pt x="5323" y="34231"/>
                  </a:cubicBezTo>
                  <a:lnTo>
                    <a:pt x="6168" y="34242"/>
                  </a:lnTo>
                  <a:cubicBezTo>
                    <a:pt x="4609" y="27027"/>
                    <a:pt x="3573" y="19586"/>
                    <a:pt x="5847" y="12668"/>
                  </a:cubicBezTo>
                  <a:lnTo>
                    <a:pt x="5847" y="12668"/>
                  </a:lnTo>
                  <a:cubicBezTo>
                    <a:pt x="5013" y="13740"/>
                    <a:pt x="4168" y="14811"/>
                    <a:pt x="3335" y="15883"/>
                  </a:cubicBezTo>
                  <a:cubicBezTo>
                    <a:pt x="3906" y="13883"/>
                    <a:pt x="4466" y="11883"/>
                    <a:pt x="5037" y="9894"/>
                  </a:cubicBezTo>
                  <a:lnTo>
                    <a:pt x="5037" y="9894"/>
                  </a:lnTo>
                  <a:lnTo>
                    <a:pt x="2775" y="12609"/>
                  </a:lnTo>
                  <a:cubicBezTo>
                    <a:pt x="4001" y="8084"/>
                    <a:pt x="6025" y="3822"/>
                    <a:pt x="874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4" name="Google Shape;1664;p55"/>
          <p:cNvGrpSpPr/>
          <p:nvPr/>
        </p:nvGrpSpPr>
        <p:grpSpPr>
          <a:xfrm>
            <a:off x="7793311" y="272129"/>
            <a:ext cx="1092721" cy="835824"/>
            <a:chOff x="2939750" y="4553425"/>
            <a:chExt cx="759150" cy="580675"/>
          </a:xfrm>
        </p:grpSpPr>
        <p:sp>
          <p:nvSpPr>
            <p:cNvPr id="1665" name="Google Shape;1665;p55"/>
            <p:cNvSpPr/>
            <p:nvPr/>
          </p:nvSpPr>
          <p:spPr>
            <a:xfrm>
              <a:off x="2939750" y="4578525"/>
              <a:ext cx="502325" cy="261725"/>
            </a:xfrm>
            <a:custGeom>
              <a:rect b="b" l="l" r="r" t="t"/>
              <a:pathLst>
                <a:path extrusionOk="0" fill="none" h="10469" w="20093">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55"/>
            <p:cNvSpPr/>
            <p:nvPr/>
          </p:nvSpPr>
          <p:spPr>
            <a:xfrm>
              <a:off x="3165350" y="4683825"/>
              <a:ext cx="69200" cy="43775"/>
            </a:xfrm>
            <a:custGeom>
              <a:rect b="b" l="l" r="r" t="t"/>
              <a:pathLst>
                <a:path extrusionOk="0" fill="none" h="1751" w="2768">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55"/>
            <p:cNvSpPr/>
            <p:nvPr/>
          </p:nvSpPr>
          <p:spPr>
            <a:xfrm>
              <a:off x="3497450" y="4553425"/>
              <a:ext cx="201450" cy="580675"/>
            </a:xfrm>
            <a:custGeom>
              <a:rect b="b" l="l" r="r" t="t"/>
              <a:pathLst>
                <a:path extrusionOk="0" fill="none" h="23227" w="8058">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55"/>
            <p:cNvSpPr/>
            <p:nvPr/>
          </p:nvSpPr>
          <p:spPr>
            <a:xfrm>
              <a:off x="3573975" y="4784525"/>
              <a:ext cx="59100" cy="132550"/>
            </a:xfrm>
            <a:custGeom>
              <a:rect b="b" l="l" r="r" t="t"/>
              <a:pathLst>
                <a:path extrusionOk="0" fill="none" h="5302" w="2364">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9" name="Google Shape;1669;p55"/>
          <p:cNvGrpSpPr/>
          <p:nvPr/>
        </p:nvGrpSpPr>
        <p:grpSpPr>
          <a:xfrm>
            <a:off x="3457684" y="4826864"/>
            <a:ext cx="270464" cy="117823"/>
            <a:chOff x="2903262" y="4795769"/>
            <a:chExt cx="373776" cy="162828"/>
          </a:xfrm>
        </p:grpSpPr>
        <p:sp>
          <p:nvSpPr>
            <p:cNvPr id="1670" name="Google Shape;1670;p55"/>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55"/>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55"/>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3" name="Google Shape;1673;p55"/>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1674" name="Google Shape;1674;p55"/>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1675" name="Google Shape;1675;p55"/>
          <p:cNvGrpSpPr/>
          <p:nvPr/>
        </p:nvGrpSpPr>
        <p:grpSpPr>
          <a:xfrm flipH="1">
            <a:off x="5082261" y="4826864"/>
            <a:ext cx="270464" cy="117823"/>
            <a:chOff x="2903262" y="4795769"/>
            <a:chExt cx="373776" cy="162828"/>
          </a:xfrm>
        </p:grpSpPr>
        <p:sp>
          <p:nvSpPr>
            <p:cNvPr id="1676" name="Google Shape;1676;p55"/>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55"/>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55"/>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Σκηνοθεσία: Αlain Renais (1955)&#10;Μουσική: Hanns Eisler&#10;Διάρκεια 32 λεπτά, Γαλλία&#10;&#10;Ο Ναζισμός είναι ένα φαινόμενο που δύσκολα φαίνεται ότι μπορεί να υπαχθεί σε ορθολογική ανάλυση. Με ηγέτη που μιλούσε σε τόνους Αποκάλυψης για παγκόσμια εξουσία και για καθεστώς στηριγμένο σε μια εντελώς αποκρουστική ιδεολογία φυλετικού μίσους, μία από τις πολιτιστικά και οικονομικά πιο προηγμένες χώρες της Ευρώπης σχεδίαζε για πόλεμο, εξαπέλυσε ένα παγκόσμιο παρανάλωμα που φόνευσε 50 εκατομμύρια άτομα περίπου και διέπραξε αγριότητες τέτοιας φύσης και κλίμακας που δεν το χωρά η φαντασία. Αντιμέτωπος με το Άουσβιτς, οι ερμηνευτικές ικανότητες του ιστορικού φαίνονται πράγματι μηδαμινές.&#10;&#10;Ian Kershaw, 1993" id="1679" name="Google Shape;1679;p55" title="Nuit et brouillard (Νύχτα και ομίχλη) / Alain Resnais">
            <a:hlinkClick r:id="rId6"/>
          </p:cNvPr>
          <p:cNvPicPr preferRelativeResize="0"/>
          <p:nvPr/>
        </p:nvPicPr>
        <p:blipFill>
          <a:blip r:embed="rId7">
            <a:alphaModFix/>
          </a:blip>
          <a:stretch>
            <a:fillRect/>
          </a:stretch>
        </p:blipFill>
        <p:spPr>
          <a:xfrm>
            <a:off x="223975" y="3112375"/>
            <a:ext cx="3048000" cy="1714500"/>
          </a:xfrm>
          <a:prstGeom prst="rect">
            <a:avLst/>
          </a:prstGeom>
          <a:noFill/>
          <a:ln>
            <a:noFill/>
          </a:ln>
        </p:spPr>
      </p:pic>
      <p:pic>
        <p:nvPicPr>
          <p:cNvPr descr="Trailer made as a tribute to the legendary 1956 documentary film. Edited with Avid Media Composer 8." id="1680" name="Google Shape;1680;p55" title="Night And Fog (1956) Trailer">
            <a:hlinkClick r:id="rId8"/>
          </p:cNvPr>
          <p:cNvPicPr preferRelativeResize="0"/>
          <p:nvPr/>
        </p:nvPicPr>
        <p:blipFill>
          <a:blip r:embed="rId9">
            <a:alphaModFix/>
          </a:blip>
          <a:stretch>
            <a:fillRect/>
          </a:stretch>
        </p:blipFill>
        <p:spPr>
          <a:xfrm>
            <a:off x="3369613" y="41235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626"/>
                                        </p:tgtEl>
                                        <p:attrNameLst>
                                          <p:attrName>style.visibility</p:attrName>
                                        </p:attrNameLst>
                                      </p:cBhvr>
                                      <p:to>
                                        <p:strVal val="visible"/>
                                      </p:to>
                                    </p:set>
                                    <p:animEffect filter="fade" transition="in">
                                      <p:cBhvr>
                                        <p:cTn dur="1000"/>
                                        <p:tgtEl>
                                          <p:spTgt spid="162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24"/>
                                        </p:tgtEl>
                                        <p:attrNameLst>
                                          <p:attrName>style.visibility</p:attrName>
                                        </p:attrNameLst>
                                      </p:cBhvr>
                                      <p:to>
                                        <p:strVal val="visible"/>
                                      </p:to>
                                    </p:set>
                                    <p:animEffect filter="fade" transition="in">
                                      <p:cBhvr>
                                        <p:cTn dur="1000"/>
                                        <p:tgtEl>
                                          <p:spTgt spid="1624"/>
                                        </p:tgtEl>
                                      </p:cBhvr>
                                    </p:animEffect>
                                  </p:childTnLst>
                                </p:cTn>
                              </p:par>
                              <p:par>
                                <p:cTn fill="hold" nodeType="withEffect" presetClass="entr" presetID="10" presetSubtype="0">
                                  <p:stCondLst>
                                    <p:cond delay="0"/>
                                  </p:stCondLst>
                                  <p:childTnLst>
                                    <p:set>
                                      <p:cBhvr>
                                        <p:cTn dur="1" fill="hold">
                                          <p:stCondLst>
                                            <p:cond delay="0"/>
                                          </p:stCondLst>
                                        </p:cTn>
                                        <p:tgtEl>
                                          <p:spTgt spid="1625"/>
                                        </p:tgtEl>
                                        <p:attrNameLst>
                                          <p:attrName>style.visibility</p:attrName>
                                        </p:attrNameLst>
                                      </p:cBhvr>
                                      <p:to>
                                        <p:strVal val="visible"/>
                                      </p:to>
                                    </p:set>
                                    <p:animEffect filter="fade" transition="in">
                                      <p:cBhvr>
                                        <p:cTn dur="1000"/>
                                        <p:tgtEl>
                                          <p:spTgt spid="16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9"/>
                                        </p:tgtEl>
                                        <p:attrNameLst>
                                          <p:attrName>style.visibility</p:attrName>
                                        </p:attrNameLst>
                                      </p:cBhvr>
                                      <p:to>
                                        <p:strVal val="visible"/>
                                      </p:to>
                                    </p:set>
                                    <p:animEffect filter="fade" transition="in">
                                      <p:cBhvr>
                                        <p:cTn dur="1000"/>
                                        <p:tgtEl>
                                          <p:spTgt spid="16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0"/>
                                        </p:tgtEl>
                                        <p:attrNameLst>
                                          <p:attrName>style.visibility</p:attrName>
                                        </p:attrNameLst>
                                      </p:cBhvr>
                                      <p:to>
                                        <p:strVal val="visible"/>
                                      </p:to>
                                    </p:set>
                                    <p:animEffect filter="fade" transition="in">
                                      <p:cBhvr>
                                        <p:cTn dur="1000"/>
                                        <p:tgtEl>
                                          <p:spTgt spid="16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4" name="Shape 1684"/>
        <p:cNvGrpSpPr/>
        <p:nvPr/>
      </p:nvGrpSpPr>
      <p:grpSpPr>
        <a:xfrm>
          <a:off x="0" y="0"/>
          <a:ext cx="0" cy="0"/>
          <a:chOff x="0" y="0"/>
          <a:chExt cx="0" cy="0"/>
        </a:xfrm>
      </p:grpSpPr>
      <p:sp>
        <p:nvSpPr>
          <p:cNvPr id="1685" name="Google Shape;1685;p56"/>
          <p:cNvSpPr txBox="1"/>
          <p:nvPr>
            <p:ph idx="1" type="subTitle"/>
          </p:nvPr>
        </p:nvSpPr>
        <p:spPr>
          <a:xfrm>
            <a:off x="641100" y="548925"/>
            <a:ext cx="7767600" cy="4083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sz="1100">
                <a:solidFill>
                  <a:srgbClr val="000000"/>
                </a:solidFill>
                <a:latin typeface="Arial"/>
                <a:ea typeface="Arial"/>
                <a:cs typeface="Arial"/>
                <a:sym typeface="Arial"/>
              </a:rPr>
              <a:t>Η Ζώνη του Ενδιαφέροντος</a:t>
            </a:r>
            <a:r>
              <a:rPr lang="en" sz="1100">
                <a:solidFill>
                  <a:srgbClr val="000000"/>
                </a:solidFill>
                <a:latin typeface="Arial"/>
                <a:ea typeface="Arial"/>
                <a:cs typeface="Arial"/>
                <a:sym typeface="Arial"/>
              </a:rPr>
              <a:t> (The Zone of Interest) είναι μια μυθοπλαστική ταινία του 2023, σε σκηνοθεσία </a:t>
            </a:r>
            <a:r>
              <a:rPr b="1" lang="en" sz="1100">
                <a:solidFill>
                  <a:srgbClr val="000000"/>
                </a:solidFill>
                <a:latin typeface="Arial"/>
                <a:ea typeface="Arial"/>
                <a:cs typeface="Arial"/>
                <a:sym typeface="Arial"/>
              </a:rPr>
              <a:t>Τζόναθαν Γκλέιζερ</a:t>
            </a:r>
            <a:r>
              <a:rPr lang="en" sz="1100">
                <a:solidFill>
                  <a:srgbClr val="000000"/>
                </a:solidFill>
                <a:latin typeface="Arial"/>
                <a:ea typeface="Arial"/>
                <a:cs typeface="Arial"/>
                <a:sym typeface="Arial"/>
              </a:rPr>
              <a:t>, βασισμένη στο ομώνυμο μυθιστόρημα του </a:t>
            </a:r>
            <a:r>
              <a:rPr b="1" lang="en" sz="1100">
                <a:solidFill>
                  <a:srgbClr val="000000"/>
                </a:solidFill>
                <a:latin typeface="Arial"/>
                <a:ea typeface="Arial"/>
                <a:cs typeface="Arial"/>
                <a:sym typeface="Arial"/>
              </a:rPr>
              <a:t>Σερ Μάρτιν Έιμις</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317500" lvl="0" marL="457200" rtl="0" algn="l">
              <a:spcBef>
                <a:spcPts val="0"/>
              </a:spcBef>
              <a:spcAft>
                <a:spcPts val="0"/>
              </a:spcAft>
              <a:buSzPts val="1400"/>
              <a:buChar char="●"/>
            </a:pPr>
            <a:r>
              <a:rPr lang="en" sz="1100">
                <a:solidFill>
                  <a:srgbClr val="000000"/>
                </a:solidFill>
                <a:latin typeface="Arial"/>
                <a:ea typeface="Arial"/>
                <a:cs typeface="Arial"/>
                <a:sym typeface="Arial"/>
              </a:rPr>
              <a:t>Η ιστορία επικεντρώνεται στον </a:t>
            </a:r>
            <a:r>
              <a:rPr b="1" lang="en" sz="1100">
                <a:solidFill>
                  <a:srgbClr val="000000"/>
                </a:solidFill>
                <a:latin typeface="Arial"/>
                <a:ea typeface="Arial"/>
                <a:cs typeface="Arial"/>
                <a:sym typeface="Arial"/>
              </a:rPr>
              <a:t>διοικητή των SS</a:t>
            </a:r>
            <a:r>
              <a:rPr lang="en" sz="1100">
                <a:solidFill>
                  <a:srgbClr val="000000"/>
                </a:solidFill>
                <a:latin typeface="Arial"/>
                <a:ea typeface="Arial"/>
                <a:cs typeface="Arial"/>
                <a:sym typeface="Arial"/>
              </a:rPr>
              <a:t> Ρούντολφ Χες, που ζει με την οικογένειά του δίπλα στο στρατόπεδο Άουσβιτς.</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317500" lvl="0" marL="457200" rtl="0" algn="l">
              <a:spcBef>
                <a:spcPts val="0"/>
              </a:spcBef>
              <a:spcAft>
                <a:spcPts val="0"/>
              </a:spcAft>
              <a:buSzPts val="1400"/>
              <a:buChar char="●"/>
            </a:pPr>
            <a:r>
              <a:rPr lang="en" sz="1100">
                <a:solidFill>
                  <a:srgbClr val="000000"/>
                </a:solidFill>
                <a:latin typeface="Arial"/>
                <a:ea typeface="Arial"/>
                <a:cs typeface="Arial"/>
                <a:sym typeface="Arial"/>
              </a:rPr>
              <a:t>Η «ζώνη του ενδιαφέροντος» ήταν πραγματικά η </a:t>
            </a:r>
            <a:r>
              <a:rPr b="1" lang="en" sz="1100">
                <a:solidFill>
                  <a:srgbClr val="000000"/>
                </a:solidFill>
                <a:latin typeface="Arial"/>
                <a:ea typeface="Arial"/>
                <a:cs typeface="Arial"/>
                <a:sym typeface="Arial"/>
              </a:rPr>
              <a:t>περίμετρος γύρω από το Άουσβιτς</a:t>
            </a:r>
            <a:r>
              <a:rPr lang="en" sz="1100">
                <a:solidFill>
                  <a:srgbClr val="000000"/>
                </a:solidFill>
                <a:latin typeface="Arial"/>
                <a:ea typeface="Arial"/>
                <a:cs typeface="Arial"/>
                <a:sym typeface="Arial"/>
              </a:rPr>
              <a:t>, όπου κυριαρχούσε η αντίθεση ανάμεσα στην </a:t>
            </a:r>
            <a:r>
              <a:rPr b="1" lang="en" sz="1100">
                <a:solidFill>
                  <a:srgbClr val="000000"/>
                </a:solidFill>
                <a:latin typeface="Arial"/>
                <a:ea typeface="Arial"/>
                <a:cs typeface="Arial"/>
                <a:sym typeface="Arial"/>
              </a:rPr>
              <a:t>ασφάλεια και άνεση των δραστών</a:t>
            </a:r>
            <a:r>
              <a:rPr lang="en" sz="1100">
                <a:solidFill>
                  <a:srgbClr val="000000"/>
                </a:solidFill>
                <a:latin typeface="Arial"/>
                <a:ea typeface="Arial"/>
                <a:cs typeface="Arial"/>
                <a:sym typeface="Arial"/>
              </a:rPr>
              <a:t> και τη </a:t>
            </a:r>
            <a:r>
              <a:rPr b="1" lang="en" sz="1100">
                <a:solidFill>
                  <a:srgbClr val="000000"/>
                </a:solidFill>
                <a:latin typeface="Arial"/>
                <a:ea typeface="Arial"/>
                <a:cs typeface="Arial"/>
                <a:sym typeface="Arial"/>
              </a:rPr>
              <a:t>μαζική εξόντωση</a:t>
            </a:r>
            <a:r>
              <a:rPr lang="en" sz="1100">
                <a:solidFill>
                  <a:srgbClr val="000000"/>
                </a:solidFill>
                <a:latin typeface="Arial"/>
                <a:ea typeface="Arial"/>
                <a:cs typeface="Arial"/>
                <a:sym typeface="Arial"/>
              </a:rPr>
              <a:t> που γινόταν ελάχιστα μέτρα μακριά.</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317500" lvl="0" marL="457200" rtl="0" algn="l">
              <a:spcBef>
                <a:spcPts val="0"/>
              </a:spcBef>
              <a:spcAft>
                <a:spcPts val="0"/>
              </a:spcAft>
              <a:buSzPts val="1400"/>
              <a:buChar char="●"/>
            </a:pPr>
            <a:r>
              <a:rPr lang="en" sz="1100">
                <a:solidFill>
                  <a:srgbClr val="000000"/>
                </a:solidFill>
                <a:latin typeface="Arial"/>
                <a:ea typeface="Arial"/>
                <a:cs typeface="Arial"/>
                <a:sym typeface="Arial"/>
              </a:rPr>
              <a:t>Ο σκηνοθέτης </a:t>
            </a:r>
            <a:r>
              <a:rPr b="1" lang="en" sz="1100">
                <a:solidFill>
                  <a:srgbClr val="000000"/>
                </a:solidFill>
                <a:latin typeface="Arial"/>
                <a:ea typeface="Arial"/>
                <a:cs typeface="Arial"/>
                <a:sym typeface="Arial"/>
              </a:rPr>
              <a:t>αποφεύγει γραφικές σκηνές βίας</a:t>
            </a:r>
            <a:r>
              <a:rPr lang="en" sz="1100">
                <a:solidFill>
                  <a:srgbClr val="000000"/>
                </a:solidFill>
                <a:latin typeface="Arial"/>
                <a:ea typeface="Arial"/>
                <a:cs typeface="Arial"/>
                <a:sym typeface="Arial"/>
              </a:rPr>
              <a:t>, εστιάζοντας στην </a:t>
            </a:r>
            <a:r>
              <a:rPr b="1" lang="en" sz="1100">
                <a:solidFill>
                  <a:srgbClr val="000000"/>
                </a:solidFill>
                <a:latin typeface="Arial"/>
                <a:ea typeface="Arial"/>
                <a:cs typeface="Arial"/>
                <a:sym typeface="Arial"/>
              </a:rPr>
              <a:t>απαθή ρουτίνα των δραστών</a:t>
            </a:r>
            <a:r>
              <a:rPr lang="en" sz="1100">
                <a:solidFill>
                  <a:srgbClr val="000000"/>
                </a:solidFill>
                <a:latin typeface="Arial"/>
                <a:ea typeface="Arial"/>
                <a:cs typeface="Arial"/>
                <a:sym typeface="Arial"/>
              </a:rPr>
              <a:t> δίπλα στο στρατόπεδο.</a:t>
            </a:r>
            <a:endParaRPr sz="1100">
              <a:solidFill>
                <a:srgbClr val="000000"/>
              </a:solidFill>
              <a:latin typeface="Arial"/>
              <a:ea typeface="Arial"/>
              <a:cs typeface="Arial"/>
              <a:sym typeface="Arial"/>
            </a:endParaRPr>
          </a:p>
          <a:p>
            <a:pPr indent="-317500" lvl="0" marL="457200" rtl="0" algn="l">
              <a:spcBef>
                <a:spcPts val="0"/>
              </a:spcBef>
              <a:spcAft>
                <a:spcPts val="0"/>
              </a:spcAft>
              <a:buSzPts val="1400"/>
              <a:buChar char="●"/>
            </a:pPr>
            <a:r>
              <a:rPr b="1" lang="en" sz="1100">
                <a:solidFill>
                  <a:srgbClr val="000000"/>
                </a:solidFill>
                <a:latin typeface="Arial"/>
                <a:ea typeface="Arial"/>
                <a:cs typeface="Arial"/>
                <a:sym typeface="Arial"/>
              </a:rPr>
              <a:t>Η καθημερινότητα της οικογένειας</a:t>
            </a:r>
            <a:r>
              <a:rPr lang="en" sz="1100">
                <a:solidFill>
                  <a:srgbClr val="000000"/>
                </a:solidFill>
                <a:latin typeface="Arial"/>
                <a:ea typeface="Arial"/>
                <a:cs typeface="Arial"/>
                <a:sym typeface="Arial"/>
              </a:rPr>
              <a:t> (π.χ. παιχνίδια των παιδιών, οικογενειακά γεύματα) αποκτά τρομακτική ένταση μέσω </a:t>
            </a:r>
            <a:r>
              <a:rPr b="1" lang="en" sz="1100">
                <a:solidFill>
                  <a:srgbClr val="000000"/>
                </a:solidFill>
                <a:latin typeface="Arial"/>
                <a:ea typeface="Arial"/>
                <a:cs typeface="Arial"/>
                <a:sym typeface="Arial"/>
              </a:rPr>
              <a:t>ήχων από τα τρένα ή καπνού από τα κρεματόρια</a:t>
            </a:r>
            <a:r>
              <a:rPr lang="en" sz="1100">
                <a:solidFill>
                  <a:srgbClr val="000000"/>
                </a:solidFill>
                <a:latin typeface="Arial"/>
                <a:ea typeface="Arial"/>
                <a:cs typeface="Arial"/>
                <a:sym typeface="Arial"/>
              </a:rPr>
              <a:t> που υποδηλώνουν τις φρικαλεότητες στο βάθος.</a:t>
            </a:r>
            <a:endParaRPr/>
          </a:p>
        </p:txBody>
      </p:sp>
      <p:grpSp>
        <p:nvGrpSpPr>
          <p:cNvPr id="1686" name="Google Shape;1686;p56"/>
          <p:cNvGrpSpPr/>
          <p:nvPr/>
        </p:nvGrpSpPr>
        <p:grpSpPr>
          <a:xfrm>
            <a:off x="7793311" y="272129"/>
            <a:ext cx="1092721" cy="835824"/>
            <a:chOff x="2939750" y="4553425"/>
            <a:chExt cx="759150" cy="580675"/>
          </a:xfrm>
        </p:grpSpPr>
        <p:sp>
          <p:nvSpPr>
            <p:cNvPr id="1687" name="Google Shape;1687;p56"/>
            <p:cNvSpPr/>
            <p:nvPr/>
          </p:nvSpPr>
          <p:spPr>
            <a:xfrm>
              <a:off x="2939750" y="4578525"/>
              <a:ext cx="502325" cy="261725"/>
            </a:xfrm>
            <a:custGeom>
              <a:rect b="b" l="l" r="r" t="t"/>
              <a:pathLst>
                <a:path extrusionOk="0" fill="none" h="10469" w="20093">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56"/>
            <p:cNvSpPr/>
            <p:nvPr/>
          </p:nvSpPr>
          <p:spPr>
            <a:xfrm>
              <a:off x="3165350" y="4683825"/>
              <a:ext cx="69200" cy="43775"/>
            </a:xfrm>
            <a:custGeom>
              <a:rect b="b" l="l" r="r" t="t"/>
              <a:pathLst>
                <a:path extrusionOk="0" fill="none" h="1751" w="2768">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56"/>
            <p:cNvSpPr/>
            <p:nvPr/>
          </p:nvSpPr>
          <p:spPr>
            <a:xfrm>
              <a:off x="3497450" y="4553425"/>
              <a:ext cx="201450" cy="580675"/>
            </a:xfrm>
            <a:custGeom>
              <a:rect b="b" l="l" r="r" t="t"/>
              <a:pathLst>
                <a:path extrusionOk="0" fill="none" h="23227" w="8058">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56"/>
            <p:cNvSpPr/>
            <p:nvPr/>
          </p:nvSpPr>
          <p:spPr>
            <a:xfrm>
              <a:off x="3573975" y="4784525"/>
              <a:ext cx="59100" cy="132550"/>
            </a:xfrm>
            <a:custGeom>
              <a:rect b="b" l="l" r="r" t="t"/>
              <a:pathLst>
                <a:path extrusionOk="0" fill="none" h="5302" w="2364">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cap="flat" cmpd="sng" w="9525">
              <a:solidFill>
                <a:schemeClr val="accent4"/>
              </a:solidFill>
              <a:prstDash val="solid"/>
              <a:miter lim="1224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1" name="Google Shape;1691;p56"/>
          <p:cNvSpPr/>
          <p:nvPr/>
        </p:nvSpPr>
        <p:spPr>
          <a:xfrm>
            <a:off x="4510934" y="4041066"/>
            <a:ext cx="45216" cy="309537"/>
          </a:xfrm>
          <a:custGeom>
            <a:rect b="b" l="l" r="r" t="t"/>
            <a:pathLst>
              <a:path extrusionOk="0" h="7147" w="1044">
                <a:moveTo>
                  <a:pt x="0" y="1"/>
                </a:moveTo>
                <a:lnTo>
                  <a:pt x="20" y="1160"/>
                </a:lnTo>
                <a:lnTo>
                  <a:pt x="20" y="1584"/>
                </a:lnTo>
                <a:lnTo>
                  <a:pt x="39" y="1990"/>
                </a:lnTo>
                <a:lnTo>
                  <a:pt x="116" y="2840"/>
                </a:lnTo>
                <a:lnTo>
                  <a:pt x="290" y="4520"/>
                </a:lnTo>
                <a:lnTo>
                  <a:pt x="367" y="5196"/>
                </a:lnTo>
                <a:lnTo>
                  <a:pt x="387" y="5524"/>
                </a:lnTo>
                <a:lnTo>
                  <a:pt x="445" y="5872"/>
                </a:lnTo>
                <a:lnTo>
                  <a:pt x="503" y="6220"/>
                </a:lnTo>
                <a:lnTo>
                  <a:pt x="580" y="6548"/>
                </a:lnTo>
                <a:lnTo>
                  <a:pt x="696" y="6857"/>
                </a:lnTo>
                <a:lnTo>
                  <a:pt x="773" y="7012"/>
                </a:lnTo>
                <a:lnTo>
                  <a:pt x="850" y="7147"/>
                </a:lnTo>
                <a:lnTo>
                  <a:pt x="908" y="7108"/>
                </a:lnTo>
                <a:lnTo>
                  <a:pt x="947" y="7031"/>
                </a:lnTo>
                <a:lnTo>
                  <a:pt x="1005" y="6876"/>
                </a:lnTo>
                <a:lnTo>
                  <a:pt x="1024" y="6683"/>
                </a:lnTo>
                <a:lnTo>
                  <a:pt x="1043" y="6471"/>
                </a:lnTo>
                <a:lnTo>
                  <a:pt x="1043" y="6065"/>
                </a:lnTo>
                <a:lnTo>
                  <a:pt x="1043" y="5718"/>
                </a:lnTo>
                <a:lnTo>
                  <a:pt x="1024" y="1971"/>
                </a:lnTo>
                <a:lnTo>
                  <a:pt x="1005" y="1488"/>
                </a:lnTo>
                <a:lnTo>
                  <a:pt x="966" y="1005"/>
                </a:lnTo>
                <a:lnTo>
                  <a:pt x="850" y="59"/>
                </a:lnTo>
                <a:lnTo>
                  <a:pt x="425" y="20"/>
                </a:lnTo>
                <a:lnTo>
                  <a:pt x="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56"/>
          <p:cNvSpPr/>
          <p:nvPr/>
        </p:nvSpPr>
        <p:spPr>
          <a:xfrm>
            <a:off x="7998625" y="2249950"/>
            <a:ext cx="985882" cy="2694728"/>
          </a:xfrm>
          <a:custGeom>
            <a:rect b="b" l="l" r="r" t="t"/>
            <a:pathLst>
              <a:path extrusionOk="0" h="147052" w="62093">
                <a:moveTo>
                  <a:pt x="31616" y="0"/>
                </a:moveTo>
                <a:lnTo>
                  <a:pt x="31481" y="19"/>
                </a:lnTo>
                <a:lnTo>
                  <a:pt x="31346" y="39"/>
                </a:lnTo>
                <a:lnTo>
                  <a:pt x="31191" y="77"/>
                </a:lnTo>
                <a:lnTo>
                  <a:pt x="31075" y="135"/>
                </a:lnTo>
                <a:lnTo>
                  <a:pt x="30940" y="212"/>
                </a:lnTo>
                <a:lnTo>
                  <a:pt x="30824" y="309"/>
                </a:lnTo>
                <a:lnTo>
                  <a:pt x="30728" y="425"/>
                </a:lnTo>
                <a:lnTo>
                  <a:pt x="30631" y="560"/>
                </a:lnTo>
                <a:lnTo>
                  <a:pt x="30554" y="695"/>
                </a:lnTo>
                <a:lnTo>
                  <a:pt x="30476" y="850"/>
                </a:lnTo>
                <a:lnTo>
                  <a:pt x="30438" y="966"/>
                </a:lnTo>
                <a:lnTo>
                  <a:pt x="30380" y="1062"/>
                </a:lnTo>
                <a:lnTo>
                  <a:pt x="30322" y="1139"/>
                </a:lnTo>
                <a:lnTo>
                  <a:pt x="30264" y="1197"/>
                </a:lnTo>
                <a:lnTo>
                  <a:pt x="30110" y="1294"/>
                </a:lnTo>
                <a:lnTo>
                  <a:pt x="29916" y="1371"/>
                </a:lnTo>
                <a:lnTo>
                  <a:pt x="29530" y="1526"/>
                </a:lnTo>
                <a:lnTo>
                  <a:pt x="29144" y="1680"/>
                </a:lnTo>
                <a:lnTo>
                  <a:pt x="28758" y="1854"/>
                </a:lnTo>
                <a:lnTo>
                  <a:pt x="28391" y="2047"/>
                </a:lnTo>
                <a:lnTo>
                  <a:pt x="28024" y="2240"/>
                </a:lnTo>
                <a:lnTo>
                  <a:pt x="27676" y="2453"/>
                </a:lnTo>
                <a:lnTo>
                  <a:pt x="27348" y="2685"/>
                </a:lnTo>
                <a:lnTo>
                  <a:pt x="27000" y="2916"/>
                </a:lnTo>
                <a:lnTo>
                  <a:pt x="26691" y="3167"/>
                </a:lnTo>
                <a:lnTo>
                  <a:pt x="26382" y="3438"/>
                </a:lnTo>
                <a:lnTo>
                  <a:pt x="26073" y="3727"/>
                </a:lnTo>
                <a:lnTo>
                  <a:pt x="25783" y="4017"/>
                </a:lnTo>
                <a:lnTo>
                  <a:pt x="25513" y="4307"/>
                </a:lnTo>
                <a:lnTo>
                  <a:pt x="25243" y="4635"/>
                </a:lnTo>
                <a:lnTo>
                  <a:pt x="24972" y="4964"/>
                </a:lnTo>
                <a:lnTo>
                  <a:pt x="24721" y="5311"/>
                </a:lnTo>
                <a:lnTo>
                  <a:pt x="24489" y="5678"/>
                </a:lnTo>
                <a:lnTo>
                  <a:pt x="24258" y="6045"/>
                </a:lnTo>
                <a:lnTo>
                  <a:pt x="24026" y="6412"/>
                </a:lnTo>
                <a:lnTo>
                  <a:pt x="23833" y="6798"/>
                </a:lnTo>
                <a:lnTo>
                  <a:pt x="23640" y="7185"/>
                </a:lnTo>
                <a:lnTo>
                  <a:pt x="23466" y="7571"/>
                </a:lnTo>
                <a:lnTo>
                  <a:pt x="23311" y="7976"/>
                </a:lnTo>
                <a:lnTo>
                  <a:pt x="23157" y="8382"/>
                </a:lnTo>
                <a:lnTo>
                  <a:pt x="23041" y="8788"/>
                </a:lnTo>
                <a:lnTo>
                  <a:pt x="22925" y="9193"/>
                </a:lnTo>
                <a:lnTo>
                  <a:pt x="22828" y="9618"/>
                </a:lnTo>
                <a:lnTo>
                  <a:pt x="22751" y="10043"/>
                </a:lnTo>
                <a:lnTo>
                  <a:pt x="22693" y="10468"/>
                </a:lnTo>
                <a:lnTo>
                  <a:pt x="22655" y="10912"/>
                </a:lnTo>
                <a:lnTo>
                  <a:pt x="22616" y="11356"/>
                </a:lnTo>
                <a:lnTo>
                  <a:pt x="22616" y="11800"/>
                </a:lnTo>
                <a:lnTo>
                  <a:pt x="22616" y="12496"/>
                </a:lnTo>
                <a:lnTo>
                  <a:pt x="22674" y="13210"/>
                </a:lnTo>
                <a:lnTo>
                  <a:pt x="22751" y="13906"/>
                </a:lnTo>
                <a:lnTo>
                  <a:pt x="22848" y="14601"/>
                </a:lnTo>
                <a:lnTo>
                  <a:pt x="22983" y="15277"/>
                </a:lnTo>
                <a:lnTo>
                  <a:pt x="23157" y="15953"/>
                </a:lnTo>
                <a:lnTo>
                  <a:pt x="23331" y="16648"/>
                </a:lnTo>
                <a:lnTo>
                  <a:pt x="23543" y="17305"/>
                </a:lnTo>
                <a:lnTo>
                  <a:pt x="23659" y="17614"/>
                </a:lnTo>
                <a:lnTo>
                  <a:pt x="23775" y="17846"/>
                </a:lnTo>
                <a:lnTo>
                  <a:pt x="23891" y="18019"/>
                </a:lnTo>
                <a:lnTo>
                  <a:pt x="23949" y="18097"/>
                </a:lnTo>
                <a:lnTo>
                  <a:pt x="24026" y="18135"/>
                </a:lnTo>
                <a:lnTo>
                  <a:pt x="24103" y="18174"/>
                </a:lnTo>
                <a:lnTo>
                  <a:pt x="24200" y="18213"/>
                </a:lnTo>
                <a:lnTo>
                  <a:pt x="24296" y="18213"/>
                </a:lnTo>
                <a:lnTo>
                  <a:pt x="24393" y="18232"/>
                </a:lnTo>
                <a:lnTo>
                  <a:pt x="24644" y="18193"/>
                </a:lnTo>
                <a:lnTo>
                  <a:pt x="24953" y="18135"/>
                </a:lnTo>
                <a:lnTo>
                  <a:pt x="25088" y="18135"/>
                </a:lnTo>
                <a:lnTo>
                  <a:pt x="25185" y="18406"/>
                </a:lnTo>
                <a:lnTo>
                  <a:pt x="25243" y="18560"/>
                </a:lnTo>
                <a:lnTo>
                  <a:pt x="25320" y="18676"/>
                </a:lnTo>
                <a:lnTo>
                  <a:pt x="25725" y="19333"/>
                </a:lnTo>
                <a:lnTo>
                  <a:pt x="25919" y="19661"/>
                </a:lnTo>
                <a:lnTo>
                  <a:pt x="26112" y="20009"/>
                </a:lnTo>
                <a:lnTo>
                  <a:pt x="26170" y="20144"/>
                </a:lnTo>
                <a:lnTo>
                  <a:pt x="26189" y="20298"/>
                </a:lnTo>
                <a:lnTo>
                  <a:pt x="26189" y="20453"/>
                </a:lnTo>
                <a:lnTo>
                  <a:pt x="26189" y="20607"/>
                </a:lnTo>
                <a:lnTo>
                  <a:pt x="26150" y="20936"/>
                </a:lnTo>
                <a:lnTo>
                  <a:pt x="26092" y="21283"/>
                </a:lnTo>
                <a:lnTo>
                  <a:pt x="26054" y="21631"/>
                </a:lnTo>
                <a:lnTo>
                  <a:pt x="26054" y="21959"/>
                </a:lnTo>
                <a:lnTo>
                  <a:pt x="26034" y="22133"/>
                </a:lnTo>
                <a:lnTo>
                  <a:pt x="26015" y="22191"/>
                </a:lnTo>
                <a:lnTo>
                  <a:pt x="25996" y="22230"/>
                </a:lnTo>
                <a:lnTo>
                  <a:pt x="25957" y="22268"/>
                </a:lnTo>
                <a:lnTo>
                  <a:pt x="25899" y="22307"/>
                </a:lnTo>
                <a:lnTo>
                  <a:pt x="25783" y="22346"/>
                </a:lnTo>
                <a:lnTo>
                  <a:pt x="25262" y="22481"/>
                </a:lnTo>
                <a:lnTo>
                  <a:pt x="24760" y="22597"/>
                </a:lnTo>
                <a:lnTo>
                  <a:pt x="24489" y="22635"/>
                </a:lnTo>
                <a:lnTo>
                  <a:pt x="24238" y="22655"/>
                </a:lnTo>
                <a:lnTo>
                  <a:pt x="23968" y="22635"/>
                </a:lnTo>
                <a:lnTo>
                  <a:pt x="23678" y="22597"/>
                </a:lnTo>
                <a:lnTo>
                  <a:pt x="23350" y="22558"/>
                </a:lnTo>
                <a:lnTo>
                  <a:pt x="23060" y="22558"/>
                </a:lnTo>
                <a:lnTo>
                  <a:pt x="22809" y="22597"/>
                </a:lnTo>
                <a:lnTo>
                  <a:pt x="22693" y="22635"/>
                </a:lnTo>
                <a:lnTo>
                  <a:pt x="22577" y="22674"/>
                </a:lnTo>
                <a:lnTo>
                  <a:pt x="22481" y="22732"/>
                </a:lnTo>
                <a:lnTo>
                  <a:pt x="22384" y="22790"/>
                </a:lnTo>
                <a:lnTo>
                  <a:pt x="22230" y="22944"/>
                </a:lnTo>
                <a:lnTo>
                  <a:pt x="22075" y="23137"/>
                </a:lnTo>
                <a:lnTo>
                  <a:pt x="21959" y="23369"/>
                </a:lnTo>
                <a:lnTo>
                  <a:pt x="21631" y="23311"/>
                </a:lnTo>
                <a:lnTo>
                  <a:pt x="21283" y="23292"/>
                </a:lnTo>
                <a:lnTo>
                  <a:pt x="20936" y="23273"/>
                </a:lnTo>
                <a:lnTo>
                  <a:pt x="20588" y="23292"/>
                </a:lnTo>
                <a:lnTo>
                  <a:pt x="20240" y="23331"/>
                </a:lnTo>
                <a:lnTo>
                  <a:pt x="19893" y="23369"/>
                </a:lnTo>
                <a:lnTo>
                  <a:pt x="19545" y="23446"/>
                </a:lnTo>
                <a:lnTo>
                  <a:pt x="19197" y="23524"/>
                </a:lnTo>
                <a:lnTo>
                  <a:pt x="18869" y="23640"/>
                </a:lnTo>
                <a:lnTo>
                  <a:pt x="18521" y="23755"/>
                </a:lnTo>
                <a:lnTo>
                  <a:pt x="18193" y="23891"/>
                </a:lnTo>
                <a:lnTo>
                  <a:pt x="17884" y="24045"/>
                </a:lnTo>
                <a:lnTo>
                  <a:pt x="17575" y="24219"/>
                </a:lnTo>
                <a:lnTo>
                  <a:pt x="17266" y="24412"/>
                </a:lnTo>
                <a:lnTo>
                  <a:pt x="16996" y="24605"/>
                </a:lnTo>
                <a:lnTo>
                  <a:pt x="16725" y="24818"/>
                </a:lnTo>
                <a:lnTo>
                  <a:pt x="16609" y="24914"/>
                </a:lnTo>
                <a:lnTo>
                  <a:pt x="16532" y="25011"/>
                </a:lnTo>
                <a:lnTo>
                  <a:pt x="16455" y="25127"/>
                </a:lnTo>
                <a:lnTo>
                  <a:pt x="16436" y="25185"/>
                </a:lnTo>
                <a:lnTo>
                  <a:pt x="16416" y="25223"/>
                </a:lnTo>
                <a:lnTo>
                  <a:pt x="16397" y="25416"/>
                </a:lnTo>
                <a:lnTo>
                  <a:pt x="16358" y="25571"/>
                </a:lnTo>
                <a:lnTo>
                  <a:pt x="16281" y="25725"/>
                </a:lnTo>
                <a:lnTo>
                  <a:pt x="16185" y="25841"/>
                </a:lnTo>
                <a:lnTo>
                  <a:pt x="16069" y="25957"/>
                </a:lnTo>
                <a:lnTo>
                  <a:pt x="15934" y="26054"/>
                </a:lnTo>
                <a:lnTo>
                  <a:pt x="15663" y="26247"/>
                </a:lnTo>
                <a:lnTo>
                  <a:pt x="15219" y="26595"/>
                </a:lnTo>
                <a:lnTo>
                  <a:pt x="14775" y="26942"/>
                </a:lnTo>
                <a:lnTo>
                  <a:pt x="14408" y="27251"/>
                </a:lnTo>
                <a:lnTo>
                  <a:pt x="14041" y="27560"/>
                </a:lnTo>
                <a:lnTo>
                  <a:pt x="13693" y="27888"/>
                </a:lnTo>
                <a:lnTo>
                  <a:pt x="13365" y="28236"/>
                </a:lnTo>
                <a:lnTo>
                  <a:pt x="13075" y="28603"/>
                </a:lnTo>
                <a:lnTo>
                  <a:pt x="12940" y="28796"/>
                </a:lnTo>
                <a:lnTo>
                  <a:pt x="12824" y="29009"/>
                </a:lnTo>
                <a:lnTo>
                  <a:pt x="12708" y="29221"/>
                </a:lnTo>
                <a:lnTo>
                  <a:pt x="12612" y="29453"/>
                </a:lnTo>
                <a:lnTo>
                  <a:pt x="12534" y="29685"/>
                </a:lnTo>
                <a:lnTo>
                  <a:pt x="12457" y="29916"/>
                </a:lnTo>
                <a:lnTo>
                  <a:pt x="12438" y="30013"/>
                </a:lnTo>
                <a:lnTo>
                  <a:pt x="12361" y="30071"/>
                </a:lnTo>
                <a:lnTo>
                  <a:pt x="12206" y="30206"/>
                </a:lnTo>
                <a:lnTo>
                  <a:pt x="11723" y="30592"/>
                </a:lnTo>
                <a:lnTo>
                  <a:pt x="11491" y="30786"/>
                </a:lnTo>
                <a:lnTo>
                  <a:pt x="11279" y="30998"/>
                </a:lnTo>
                <a:lnTo>
                  <a:pt x="11067" y="31210"/>
                </a:lnTo>
                <a:lnTo>
                  <a:pt x="10873" y="31442"/>
                </a:lnTo>
                <a:lnTo>
                  <a:pt x="10700" y="31674"/>
                </a:lnTo>
                <a:lnTo>
                  <a:pt x="10526" y="31906"/>
                </a:lnTo>
                <a:lnTo>
                  <a:pt x="10371" y="32157"/>
                </a:lnTo>
                <a:lnTo>
                  <a:pt x="10236" y="32408"/>
                </a:lnTo>
                <a:lnTo>
                  <a:pt x="10120" y="32678"/>
                </a:lnTo>
                <a:lnTo>
                  <a:pt x="10004" y="32968"/>
                </a:lnTo>
                <a:lnTo>
                  <a:pt x="9927" y="33258"/>
                </a:lnTo>
                <a:lnTo>
                  <a:pt x="9850" y="33547"/>
                </a:lnTo>
                <a:lnTo>
                  <a:pt x="9792" y="33856"/>
                </a:lnTo>
                <a:lnTo>
                  <a:pt x="9753" y="34185"/>
                </a:lnTo>
                <a:lnTo>
                  <a:pt x="9734" y="34494"/>
                </a:lnTo>
                <a:lnTo>
                  <a:pt x="9695" y="34783"/>
                </a:lnTo>
                <a:lnTo>
                  <a:pt x="9618" y="35073"/>
                </a:lnTo>
                <a:lnTo>
                  <a:pt x="9579" y="35208"/>
                </a:lnTo>
                <a:lnTo>
                  <a:pt x="9521" y="35343"/>
                </a:lnTo>
                <a:lnTo>
                  <a:pt x="9232" y="35904"/>
                </a:lnTo>
                <a:lnTo>
                  <a:pt x="8923" y="36444"/>
                </a:lnTo>
                <a:lnTo>
                  <a:pt x="8614" y="36985"/>
                </a:lnTo>
                <a:lnTo>
                  <a:pt x="8324" y="37545"/>
                </a:lnTo>
                <a:lnTo>
                  <a:pt x="8073" y="38105"/>
                </a:lnTo>
                <a:lnTo>
                  <a:pt x="7822" y="38665"/>
                </a:lnTo>
                <a:lnTo>
                  <a:pt x="7725" y="38955"/>
                </a:lnTo>
                <a:lnTo>
                  <a:pt x="7629" y="39245"/>
                </a:lnTo>
                <a:lnTo>
                  <a:pt x="7532" y="39534"/>
                </a:lnTo>
                <a:lnTo>
                  <a:pt x="7474" y="39824"/>
                </a:lnTo>
                <a:lnTo>
                  <a:pt x="7378" y="40288"/>
                </a:lnTo>
                <a:lnTo>
                  <a:pt x="7300" y="40771"/>
                </a:lnTo>
                <a:lnTo>
                  <a:pt x="7185" y="41736"/>
                </a:lnTo>
                <a:lnTo>
                  <a:pt x="7049" y="42702"/>
                </a:lnTo>
                <a:lnTo>
                  <a:pt x="6991" y="43165"/>
                </a:lnTo>
                <a:lnTo>
                  <a:pt x="6914" y="43648"/>
                </a:lnTo>
                <a:lnTo>
                  <a:pt x="6818" y="44170"/>
                </a:lnTo>
                <a:lnTo>
                  <a:pt x="6779" y="44421"/>
                </a:lnTo>
                <a:lnTo>
                  <a:pt x="6721" y="44672"/>
                </a:lnTo>
                <a:lnTo>
                  <a:pt x="6644" y="44923"/>
                </a:lnTo>
                <a:lnTo>
                  <a:pt x="6547" y="45174"/>
                </a:lnTo>
                <a:lnTo>
                  <a:pt x="6431" y="45406"/>
                </a:lnTo>
                <a:lnTo>
                  <a:pt x="6277" y="45637"/>
                </a:lnTo>
                <a:lnTo>
                  <a:pt x="5794" y="46313"/>
                </a:lnTo>
                <a:lnTo>
                  <a:pt x="5292" y="47009"/>
                </a:lnTo>
                <a:lnTo>
                  <a:pt x="5215" y="47125"/>
                </a:lnTo>
                <a:lnTo>
                  <a:pt x="5157" y="47221"/>
                </a:lnTo>
                <a:lnTo>
                  <a:pt x="5118" y="47337"/>
                </a:lnTo>
                <a:lnTo>
                  <a:pt x="5099" y="47453"/>
                </a:lnTo>
                <a:lnTo>
                  <a:pt x="5099" y="47550"/>
                </a:lnTo>
                <a:lnTo>
                  <a:pt x="5118" y="47665"/>
                </a:lnTo>
                <a:lnTo>
                  <a:pt x="5176" y="47762"/>
                </a:lnTo>
                <a:lnTo>
                  <a:pt x="5253" y="47878"/>
                </a:lnTo>
                <a:lnTo>
                  <a:pt x="5408" y="48013"/>
                </a:lnTo>
                <a:lnTo>
                  <a:pt x="5582" y="48148"/>
                </a:lnTo>
                <a:lnTo>
                  <a:pt x="5968" y="48399"/>
                </a:lnTo>
                <a:lnTo>
                  <a:pt x="5949" y="48419"/>
                </a:lnTo>
                <a:lnTo>
                  <a:pt x="5929" y="48534"/>
                </a:lnTo>
                <a:lnTo>
                  <a:pt x="5775" y="48843"/>
                </a:lnTo>
                <a:lnTo>
                  <a:pt x="5659" y="49153"/>
                </a:lnTo>
                <a:lnTo>
                  <a:pt x="5543" y="49462"/>
                </a:lnTo>
                <a:lnTo>
                  <a:pt x="5446" y="49771"/>
                </a:lnTo>
                <a:lnTo>
                  <a:pt x="5369" y="50099"/>
                </a:lnTo>
                <a:lnTo>
                  <a:pt x="5292" y="50408"/>
                </a:lnTo>
                <a:lnTo>
                  <a:pt x="5234" y="50717"/>
                </a:lnTo>
                <a:lnTo>
                  <a:pt x="5195" y="51045"/>
                </a:lnTo>
                <a:lnTo>
                  <a:pt x="5157" y="51374"/>
                </a:lnTo>
                <a:lnTo>
                  <a:pt x="5137" y="51683"/>
                </a:lnTo>
                <a:lnTo>
                  <a:pt x="5118" y="52011"/>
                </a:lnTo>
                <a:lnTo>
                  <a:pt x="5137" y="52339"/>
                </a:lnTo>
                <a:lnTo>
                  <a:pt x="5157" y="52668"/>
                </a:lnTo>
                <a:lnTo>
                  <a:pt x="5176" y="52996"/>
                </a:lnTo>
                <a:lnTo>
                  <a:pt x="5215" y="53324"/>
                </a:lnTo>
                <a:lnTo>
                  <a:pt x="5273" y="53672"/>
                </a:lnTo>
                <a:lnTo>
                  <a:pt x="5330" y="53942"/>
                </a:lnTo>
                <a:lnTo>
                  <a:pt x="5388" y="54193"/>
                </a:lnTo>
                <a:lnTo>
                  <a:pt x="5466" y="54425"/>
                </a:lnTo>
                <a:lnTo>
                  <a:pt x="5562" y="54657"/>
                </a:lnTo>
                <a:lnTo>
                  <a:pt x="5659" y="54869"/>
                </a:lnTo>
                <a:lnTo>
                  <a:pt x="5775" y="55062"/>
                </a:lnTo>
                <a:lnTo>
                  <a:pt x="5891" y="55236"/>
                </a:lnTo>
                <a:lnTo>
                  <a:pt x="6045" y="55391"/>
                </a:lnTo>
                <a:lnTo>
                  <a:pt x="6200" y="55545"/>
                </a:lnTo>
                <a:lnTo>
                  <a:pt x="6354" y="55661"/>
                </a:lnTo>
                <a:lnTo>
                  <a:pt x="6547" y="55777"/>
                </a:lnTo>
                <a:lnTo>
                  <a:pt x="6740" y="55893"/>
                </a:lnTo>
                <a:lnTo>
                  <a:pt x="6972" y="55970"/>
                </a:lnTo>
                <a:lnTo>
                  <a:pt x="7204" y="56047"/>
                </a:lnTo>
                <a:lnTo>
                  <a:pt x="7455" y="56105"/>
                </a:lnTo>
                <a:lnTo>
                  <a:pt x="7725" y="56163"/>
                </a:lnTo>
                <a:lnTo>
                  <a:pt x="8034" y="56183"/>
                </a:lnTo>
                <a:lnTo>
                  <a:pt x="8363" y="56202"/>
                </a:lnTo>
                <a:lnTo>
                  <a:pt x="9000" y="56202"/>
                </a:lnTo>
                <a:lnTo>
                  <a:pt x="9637" y="56183"/>
                </a:lnTo>
                <a:lnTo>
                  <a:pt x="10275" y="56183"/>
                </a:lnTo>
                <a:lnTo>
                  <a:pt x="10333" y="56434"/>
                </a:lnTo>
                <a:lnTo>
                  <a:pt x="10371" y="56569"/>
                </a:lnTo>
                <a:lnTo>
                  <a:pt x="10391" y="56704"/>
                </a:lnTo>
                <a:lnTo>
                  <a:pt x="10391" y="56936"/>
                </a:lnTo>
                <a:lnTo>
                  <a:pt x="10391" y="57168"/>
                </a:lnTo>
                <a:lnTo>
                  <a:pt x="10391" y="57399"/>
                </a:lnTo>
                <a:lnTo>
                  <a:pt x="10410" y="57631"/>
                </a:lnTo>
                <a:lnTo>
                  <a:pt x="10410" y="57786"/>
                </a:lnTo>
                <a:lnTo>
                  <a:pt x="10410" y="57921"/>
                </a:lnTo>
                <a:lnTo>
                  <a:pt x="10371" y="58037"/>
                </a:lnTo>
                <a:lnTo>
                  <a:pt x="10313" y="58153"/>
                </a:lnTo>
                <a:lnTo>
                  <a:pt x="10236" y="58230"/>
                </a:lnTo>
                <a:lnTo>
                  <a:pt x="10120" y="58307"/>
                </a:lnTo>
                <a:lnTo>
                  <a:pt x="10004" y="58365"/>
                </a:lnTo>
                <a:lnTo>
                  <a:pt x="9830" y="58404"/>
                </a:lnTo>
                <a:lnTo>
                  <a:pt x="9560" y="58500"/>
                </a:lnTo>
                <a:lnTo>
                  <a:pt x="9290" y="58597"/>
                </a:lnTo>
                <a:lnTo>
                  <a:pt x="9039" y="58732"/>
                </a:lnTo>
                <a:lnTo>
                  <a:pt x="8788" y="58886"/>
                </a:lnTo>
                <a:lnTo>
                  <a:pt x="8594" y="59060"/>
                </a:lnTo>
                <a:lnTo>
                  <a:pt x="8440" y="59234"/>
                </a:lnTo>
                <a:lnTo>
                  <a:pt x="8382" y="59331"/>
                </a:lnTo>
                <a:lnTo>
                  <a:pt x="8324" y="59427"/>
                </a:lnTo>
                <a:lnTo>
                  <a:pt x="8285" y="59524"/>
                </a:lnTo>
                <a:lnTo>
                  <a:pt x="8266" y="59620"/>
                </a:lnTo>
                <a:lnTo>
                  <a:pt x="8266" y="59717"/>
                </a:lnTo>
                <a:lnTo>
                  <a:pt x="8266" y="59833"/>
                </a:lnTo>
                <a:lnTo>
                  <a:pt x="8285" y="59929"/>
                </a:lnTo>
                <a:lnTo>
                  <a:pt x="8305" y="60045"/>
                </a:lnTo>
                <a:lnTo>
                  <a:pt x="8343" y="60142"/>
                </a:lnTo>
                <a:lnTo>
                  <a:pt x="8401" y="60258"/>
                </a:lnTo>
                <a:lnTo>
                  <a:pt x="8536" y="60470"/>
                </a:lnTo>
                <a:lnTo>
                  <a:pt x="8846" y="60798"/>
                </a:lnTo>
                <a:lnTo>
                  <a:pt x="9174" y="61127"/>
                </a:lnTo>
                <a:lnTo>
                  <a:pt x="9869" y="61803"/>
                </a:lnTo>
                <a:lnTo>
                  <a:pt x="9792" y="61880"/>
                </a:lnTo>
                <a:lnTo>
                  <a:pt x="9715" y="61977"/>
                </a:lnTo>
                <a:lnTo>
                  <a:pt x="9599" y="62170"/>
                </a:lnTo>
                <a:lnTo>
                  <a:pt x="9521" y="62382"/>
                </a:lnTo>
                <a:lnTo>
                  <a:pt x="9464" y="62614"/>
                </a:lnTo>
                <a:lnTo>
                  <a:pt x="9444" y="62846"/>
                </a:lnTo>
                <a:lnTo>
                  <a:pt x="9425" y="63077"/>
                </a:lnTo>
                <a:lnTo>
                  <a:pt x="9444" y="63560"/>
                </a:lnTo>
                <a:lnTo>
                  <a:pt x="9425" y="63753"/>
                </a:lnTo>
                <a:lnTo>
                  <a:pt x="9386" y="63947"/>
                </a:lnTo>
                <a:lnTo>
                  <a:pt x="9348" y="64178"/>
                </a:lnTo>
                <a:lnTo>
                  <a:pt x="9270" y="64391"/>
                </a:lnTo>
                <a:lnTo>
                  <a:pt x="9193" y="64584"/>
                </a:lnTo>
                <a:lnTo>
                  <a:pt x="9077" y="64777"/>
                </a:lnTo>
                <a:lnTo>
                  <a:pt x="8961" y="64951"/>
                </a:lnTo>
                <a:lnTo>
                  <a:pt x="8807" y="65105"/>
                </a:lnTo>
                <a:lnTo>
                  <a:pt x="8652" y="65260"/>
                </a:lnTo>
                <a:lnTo>
                  <a:pt x="8479" y="65414"/>
                </a:lnTo>
                <a:lnTo>
                  <a:pt x="8421" y="65453"/>
                </a:lnTo>
                <a:lnTo>
                  <a:pt x="8382" y="65530"/>
                </a:lnTo>
                <a:lnTo>
                  <a:pt x="8324" y="65665"/>
                </a:lnTo>
                <a:lnTo>
                  <a:pt x="8285" y="65839"/>
                </a:lnTo>
                <a:lnTo>
                  <a:pt x="8285" y="65994"/>
                </a:lnTo>
                <a:lnTo>
                  <a:pt x="8305" y="66032"/>
                </a:lnTo>
                <a:lnTo>
                  <a:pt x="8343" y="66071"/>
                </a:lnTo>
                <a:lnTo>
                  <a:pt x="8479" y="66148"/>
                </a:lnTo>
                <a:lnTo>
                  <a:pt x="8633" y="66206"/>
                </a:lnTo>
                <a:lnTo>
                  <a:pt x="8768" y="66206"/>
                </a:lnTo>
                <a:lnTo>
                  <a:pt x="8942" y="66187"/>
                </a:lnTo>
                <a:lnTo>
                  <a:pt x="9116" y="66129"/>
                </a:lnTo>
                <a:lnTo>
                  <a:pt x="9290" y="66052"/>
                </a:lnTo>
                <a:lnTo>
                  <a:pt x="9444" y="65974"/>
                </a:lnTo>
                <a:lnTo>
                  <a:pt x="9618" y="65859"/>
                </a:lnTo>
                <a:lnTo>
                  <a:pt x="9792" y="65743"/>
                </a:lnTo>
                <a:lnTo>
                  <a:pt x="10140" y="65511"/>
                </a:lnTo>
                <a:lnTo>
                  <a:pt x="10159" y="65569"/>
                </a:lnTo>
                <a:lnTo>
                  <a:pt x="10178" y="65627"/>
                </a:lnTo>
                <a:lnTo>
                  <a:pt x="10159" y="65665"/>
                </a:lnTo>
                <a:lnTo>
                  <a:pt x="10140" y="65685"/>
                </a:lnTo>
                <a:lnTo>
                  <a:pt x="9985" y="65994"/>
                </a:lnTo>
                <a:lnTo>
                  <a:pt x="9850" y="66303"/>
                </a:lnTo>
                <a:lnTo>
                  <a:pt x="9753" y="66631"/>
                </a:lnTo>
                <a:lnTo>
                  <a:pt x="9676" y="66940"/>
                </a:lnTo>
                <a:lnTo>
                  <a:pt x="9618" y="67268"/>
                </a:lnTo>
                <a:lnTo>
                  <a:pt x="9599" y="67597"/>
                </a:lnTo>
                <a:lnTo>
                  <a:pt x="9599" y="67944"/>
                </a:lnTo>
                <a:lnTo>
                  <a:pt x="9637" y="68273"/>
                </a:lnTo>
                <a:lnTo>
                  <a:pt x="9676" y="68505"/>
                </a:lnTo>
                <a:lnTo>
                  <a:pt x="9753" y="68717"/>
                </a:lnTo>
                <a:lnTo>
                  <a:pt x="9850" y="68929"/>
                </a:lnTo>
                <a:lnTo>
                  <a:pt x="9985" y="69103"/>
                </a:lnTo>
                <a:lnTo>
                  <a:pt x="10255" y="69393"/>
                </a:lnTo>
                <a:lnTo>
                  <a:pt x="10468" y="69702"/>
                </a:lnTo>
                <a:lnTo>
                  <a:pt x="10661" y="70011"/>
                </a:lnTo>
                <a:lnTo>
                  <a:pt x="10719" y="70185"/>
                </a:lnTo>
                <a:lnTo>
                  <a:pt x="10796" y="70339"/>
                </a:lnTo>
                <a:lnTo>
                  <a:pt x="10835" y="70513"/>
                </a:lnTo>
                <a:lnTo>
                  <a:pt x="10873" y="70687"/>
                </a:lnTo>
                <a:lnTo>
                  <a:pt x="10893" y="70861"/>
                </a:lnTo>
                <a:lnTo>
                  <a:pt x="10893" y="71035"/>
                </a:lnTo>
                <a:lnTo>
                  <a:pt x="10893" y="71228"/>
                </a:lnTo>
                <a:lnTo>
                  <a:pt x="10854" y="71402"/>
                </a:lnTo>
                <a:lnTo>
                  <a:pt x="10815" y="71595"/>
                </a:lnTo>
                <a:lnTo>
                  <a:pt x="10758" y="71788"/>
                </a:lnTo>
                <a:lnTo>
                  <a:pt x="10410" y="72638"/>
                </a:lnTo>
                <a:lnTo>
                  <a:pt x="10043" y="73487"/>
                </a:lnTo>
                <a:lnTo>
                  <a:pt x="9637" y="74318"/>
                </a:lnTo>
                <a:lnTo>
                  <a:pt x="9212" y="75148"/>
                </a:lnTo>
                <a:lnTo>
                  <a:pt x="9019" y="75496"/>
                </a:lnTo>
                <a:lnTo>
                  <a:pt x="8826" y="75824"/>
                </a:lnTo>
                <a:lnTo>
                  <a:pt x="8401" y="76500"/>
                </a:lnTo>
                <a:lnTo>
                  <a:pt x="7957" y="77157"/>
                </a:lnTo>
                <a:lnTo>
                  <a:pt x="7532" y="77814"/>
                </a:lnTo>
                <a:lnTo>
                  <a:pt x="7494" y="77929"/>
                </a:lnTo>
                <a:lnTo>
                  <a:pt x="7474" y="78065"/>
                </a:lnTo>
                <a:lnTo>
                  <a:pt x="7494" y="78354"/>
                </a:lnTo>
                <a:lnTo>
                  <a:pt x="7532" y="78374"/>
                </a:lnTo>
                <a:lnTo>
                  <a:pt x="7590" y="78412"/>
                </a:lnTo>
                <a:lnTo>
                  <a:pt x="7667" y="78432"/>
                </a:lnTo>
                <a:lnTo>
                  <a:pt x="7745" y="78432"/>
                </a:lnTo>
                <a:lnTo>
                  <a:pt x="8112" y="78335"/>
                </a:lnTo>
                <a:lnTo>
                  <a:pt x="8479" y="78200"/>
                </a:lnTo>
                <a:lnTo>
                  <a:pt x="8826" y="78065"/>
                </a:lnTo>
                <a:lnTo>
                  <a:pt x="9174" y="77891"/>
                </a:lnTo>
                <a:lnTo>
                  <a:pt x="9328" y="77794"/>
                </a:lnTo>
                <a:lnTo>
                  <a:pt x="9483" y="77698"/>
                </a:lnTo>
                <a:lnTo>
                  <a:pt x="9618" y="77582"/>
                </a:lnTo>
                <a:lnTo>
                  <a:pt x="9753" y="77447"/>
                </a:lnTo>
                <a:lnTo>
                  <a:pt x="9888" y="77311"/>
                </a:lnTo>
                <a:lnTo>
                  <a:pt x="10004" y="77157"/>
                </a:lnTo>
                <a:lnTo>
                  <a:pt x="10101" y="76983"/>
                </a:lnTo>
                <a:lnTo>
                  <a:pt x="10197" y="76790"/>
                </a:lnTo>
                <a:lnTo>
                  <a:pt x="12032" y="72927"/>
                </a:lnTo>
                <a:lnTo>
                  <a:pt x="12071" y="72831"/>
                </a:lnTo>
                <a:lnTo>
                  <a:pt x="12129" y="72753"/>
                </a:lnTo>
                <a:lnTo>
                  <a:pt x="12264" y="72599"/>
                </a:lnTo>
                <a:lnTo>
                  <a:pt x="12399" y="72676"/>
                </a:lnTo>
                <a:lnTo>
                  <a:pt x="12361" y="72869"/>
                </a:lnTo>
                <a:lnTo>
                  <a:pt x="12322" y="73082"/>
                </a:lnTo>
                <a:lnTo>
                  <a:pt x="11646" y="75612"/>
                </a:lnTo>
                <a:lnTo>
                  <a:pt x="10970" y="78142"/>
                </a:lnTo>
                <a:lnTo>
                  <a:pt x="10893" y="78451"/>
                </a:lnTo>
                <a:lnTo>
                  <a:pt x="10854" y="78760"/>
                </a:lnTo>
                <a:lnTo>
                  <a:pt x="10835" y="79088"/>
                </a:lnTo>
                <a:lnTo>
                  <a:pt x="10815" y="79397"/>
                </a:lnTo>
                <a:lnTo>
                  <a:pt x="10835" y="79474"/>
                </a:lnTo>
                <a:lnTo>
                  <a:pt x="10854" y="79532"/>
                </a:lnTo>
                <a:lnTo>
                  <a:pt x="10951" y="79648"/>
                </a:lnTo>
                <a:lnTo>
                  <a:pt x="11047" y="79784"/>
                </a:lnTo>
                <a:lnTo>
                  <a:pt x="11163" y="79899"/>
                </a:lnTo>
                <a:lnTo>
                  <a:pt x="11414" y="79706"/>
                </a:lnTo>
                <a:lnTo>
                  <a:pt x="11511" y="79610"/>
                </a:lnTo>
                <a:lnTo>
                  <a:pt x="11569" y="79552"/>
                </a:lnTo>
                <a:lnTo>
                  <a:pt x="11607" y="79494"/>
                </a:lnTo>
                <a:lnTo>
                  <a:pt x="11800" y="79050"/>
                </a:lnTo>
                <a:lnTo>
                  <a:pt x="11974" y="78625"/>
                </a:lnTo>
                <a:lnTo>
                  <a:pt x="12341" y="77736"/>
                </a:lnTo>
                <a:lnTo>
                  <a:pt x="12863" y="76500"/>
                </a:lnTo>
                <a:lnTo>
                  <a:pt x="13094" y="75882"/>
                </a:lnTo>
                <a:lnTo>
                  <a:pt x="13326" y="75264"/>
                </a:lnTo>
                <a:lnTo>
                  <a:pt x="13539" y="74627"/>
                </a:lnTo>
                <a:lnTo>
                  <a:pt x="13732" y="73990"/>
                </a:lnTo>
                <a:lnTo>
                  <a:pt x="13867" y="73333"/>
                </a:lnTo>
                <a:lnTo>
                  <a:pt x="13925" y="72985"/>
                </a:lnTo>
                <a:lnTo>
                  <a:pt x="13964" y="72657"/>
                </a:lnTo>
                <a:lnTo>
                  <a:pt x="15006" y="72425"/>
                </a:lnTo>
                <a:lnTo>
                  <a:pt x="14987" y="72580"/>
                </a:lnTo>
                <a:lnTo>
                  <a:pt x="14968" y="72657"/>
                </a:lnTo>
                <a:lnTo>
                  <a:pt x="14833" y="73005"/>
                </a:lnTo>
                <a:lnTo>
                  <a:pt x="14717" y="73333"/>
                </a:lnTo>
                <a:lnTo>
                  <a:pt x="14620" y="73680"/>
                </a:lnTo>
                <a:lnTo>
                  <a:pt x="14524" y="74028"/>
                </a:lnTo>
                <a:lnTo>
                  <a:pt x="14446" y="74376"/>
                </a:lnTo>
                <a:lnTo>
                  <a:pt x="14388" y="74723"/>
                </a:lnTo>
                <a:lnTo>
                  <a:pt x="14273" y="75419"/>
                </a:lnTo>
                <a:lnTo>
                  <a:pt x="14215" y="76114"/>
                </a:lnTo>
                <a:lnTo>
                  <a:pt x="14195" y="76829"/>
                </a:lnTo>
                <a:lnTo>
                  <a:pt x="14234" y="77543"/>
                </a:lnTo>
                <a:lnTo>
                  <a:pt x="14292" y="78258"/>
                </a:lnTo>
                <a:lnTo>
                  <a:pt x="14311" y="78528"/>
                </a:lnTo>
                <a:lnTo>
                  <a:pt x="14311" y="78799"/>
                </a:lnTo>
                <a:lnTo>
                  <a:pt x="14273" y="79030"/>
                </a:lnTo>
                <a:lnTo>
                  <a:pt x="14215" y="79262"/>
                </a:lnTo>
                <a:lnTo>
                  <a:pt x="14157" y="79359"/>
                </a:lnTo>
                <a:lnTo>
                  <a:pt x="14099" y="79455"/>
                </a:lnTo>
                <a:lnTo>
                  <a:pt x="14021" y="79552"/>
                </a:lnTo>
                <a:lnTo>
                  <a:pt x="13944" y="79629"/>
                </a:lnTo>
                <a:lnTo>
                  <a:pt x="13848" y="79706"/>
                </a:lnTo>
                <a:lnTo>
                  <a:pt x="13732" y="79784"/>
                </a:lnTo>
                <a:lnTo>
                  <a:pt x="13597" y="79841"/>
                </a:lnTo>
                <a:lnTo>
                  <a:pt x="13461" y="79899"/>
                </a:lnTo>
                <a:lnTo>
                  <a:pt x="13346" y="79957"/>
                </a:lnTo>
                <a:lnTo>
                  <a:pt x="13230" y="80015"/>
                </a:lnTo>
                <a:lnTo>
                  <a:pt x="13114" y="80112"/>
                </a:lnTo>
                <a:lnTo>
                  <a:pt x="13037" y="80189"/>
                </a:lnTo>
                <a:lnTo>
                  <a:pt x="12940" y="80305"/>
                </a:lnTo>
                <a:lnTo>
                  <a:pt x="12863" y="80421"/>
                </a:lnTo>
                <a:lnTo>
                  <a:pt x="12785" y="80537"/>
                </a:lnTo>
                <a:lnTo>
                  <a:pt x="12747" y="80672"/>
                </a:lnTo>
                <a:lnTo>
                  <a:pt x="12689" y="80884"/>
                </a:lnTo>
                <a:lnTo>
                  <a:pt x="12689" y="81097"/>
                </a:lnTo>
                <a:lnTo>
                  <a:pt x="12708" y="81290"/>
                </a:lnTo>
                <a:lnTo>
                  <a:pt x="12766" y="81444"/>
                </a:lnTo>
                <a:lnTo>
                  <a:pt x="12882" y="81618"/>
                </a:lnTo>
                <a:lnTo>
                  <a:pt x="13017" y="81753"/>
                </a:lnTo>
                <a:lnTo>
                  <a:pt x="13210" y="81889"/>
                </a:lnTo>
                <a:lnTo>
                  <a:pt x="13442" y="82005"/>
                </a:lnTo>
                <a:lnTo>
                  <a:pt x="13577" y="82082"/>
                </a:lnTo>
                <a:lnTo>
                  <a:pt x="13712" y="82178"/>
                </a:lnTo>
                <a:lnTo>
                  <a:pt x="13809" y="82256"/>
                </a:lnTo>
                <a:lnTo>
                  <a:pt x="13867" y="82372"/>
                </a:lnTo>
                <a:lnTo>
                  <a:pt x="13925" y="82487"/>
                </a:lnTo>
                <a:lnTo>
                  <a:pt x="13944" y="82623"/>
                </a:lnTo>
                <a:lnTo>
                  <a:pt x="13925" y="82758"/>
                </a:lnTo>
                <a:lnTo>
                  <a:pt x="13886" y="82932"/>
                </a:lnTo>
                <a:lnTo>
                  <a:pt x="13867" y="83067"/>
                </a:lnTo>
                <a:lnTo>
                  <a:pt x="13867" y="83183"/>
                </a:lnTo>
                <a:lnTo>
                  <a:pt x="13867" y="83318"/>
                </a:lnTo>
                <a:lnTo>
                  <a:pt x="13906" y="83453"/>
                </a:lnTo>
                <a:lnTo>
                  <a:pt x="13944" y="83569"/>
                </a:lnTo>
                <a:lnTo>
                  <a:pt x="13944" y="83685"/>
                </a:lnTo>
                <a:lnTo>
                  <a:pt x="13944" y="83781"/>
                </a:lnTo>
                <a:lnTo>
                  <a:pt x="13906" y="83878"/>
                </a:lnTo>
                <a:lnTo>
                  <a:pt x="13867" y="83975"/>
                </a:lnTo>
                <a:lnTo>
                  <a:pt x="13809" y="84071"/>
                </a:lnTo>
                <a:lnTo>
                  <a:pt x="13674" y="84264"/>
                </a:lnTo>
                <a:lnTo>
                  <a:pt x="13481" y="84535"/>
                </a:lnTo>
                <a:lnTo>
                  <a:pt x="13307" y="84824"/>
                </a:lnTo>
                <a:lnTo>
                  <a:pt x="13133" y="85133"/>
                </a:lnTo>
                <a:lnTo>
                  <a:pt x="12998" y="85442"/>
                </a:lnTo>
                <a:lnTo>
                  <a:pt x="12824" y="85983"/>
                </a:lnTo>
                <a:lnTo>
                  <a:pt x="12650" y="86543"/>
                </a:lnTo>
                <a:lnTo>
                  <a:pt x="12341" y="87663"/>
                </a:lnTo>
                <a:lnTo>
                  <a:pt x="11974" y="88880"/>
                </a:lnTo>
                <a:lnTo>
                  <a:pt x="11820" y="89517"/>
                </a:lnTo>
                <a:lnTo>
                  <a:pt x="11685" y="90135"/>
                </a:lnTo>
                <a:lnTo>
                  <a:pt x="11569" y="90754"/>
                </a:lnTo>
                <a:lnTo>
                  <a:pt x="11491" y="91391"/>
                </a:lnTo>
                <a:lnTo>
                  <a:pt x="11453" y="92028"/>
                </a:lnTo>
                <a:lnTo>
                  <a:pt x="11433" y="92357"/>
                </a:lnTo>
                <a:lnTo>
                  <a:pt x="11453" y="92685"/>
                </a:lnTo>
                <a:lnTo>
                  <a:pt x="11491" y="93361"/>
                </a:lnTo>
                <a:lnTo>
                  <a:pt x="11569" y="94056"/>
                </a:lnTo>
                <a:lnTo>
                  <a:pt x="11743" y="95427"/>
                </a:lnTo>
                <a:lnTo>
                  <a:pt x="11781" y="95698"/>
                </a:lnTo>
                <a:lnTo>
                  <a:pt x="11781" y="95833"/>
                </a:lnTo>
                <a:lnTo>
                  <a:pt x="11781" y="95949"/>
                </a:lnTo>
                <a:lnTo>
                  <a:pt x="11762" y="96084"/>
                </a:lnTo>
                <a:lnTo>
                  <a:pt x="11704" y="96200"/>
                </a:lnTo>
                <a:lnTo>
                  <a:pt x="11627" y="96296"/>
                </a:lnTo>
                <a:lnTo>
                  <a:pt x="11511" y="96412"/>
                </a:lnTo>
                <a:lnTo>
                  <a:pt x="11337" y="96528"/>
                </a:lnTo>
                <a:lnTo>
                  <a:pt x="11182" y="96663"/>
                </a:lnTo>
                <a:lnTo>
                  <a:pt x="11047" y="96818"/>
                </a:lnTo>
                <a:lnTo>
                  <a:pt x="10951" y="96953"/>
                </a:lnTo>
                <a:lnTo>
                  <a:pt x="10854" y="97127"/>
                </a:lnTo>
                <a:lnTo>
                  <a:pt x="10777" y="97281"/>
                </a:lnTo>
                <a:lnTo>
                  <a:pt x="10719" y="97436"/>
                </a:lnTo>
                <a:lnTo>
                  <a:pt x="10680" y="97610"/>
                </a:lnTo>
                <a:lnTo>
                  <a:pt x="10642" y="97784"/>
                </a:lnTo>
                <a:lnTo>
                  <a:pt x="10622" y="97957"/>
                </a:lnTo>
                <a:lnTo>
                  <a:pt x="10622" y="98324"/>
                </a:lnTo>
                <a:lnTo>
                  <a:pt x="10661" y="98691"/>
                </a:lnTo>
                <a:lnTo>
                  <a:pt x="10700" y="99058"/>
                </a:lnTo>
                <a:lnTo>
                  <a:pt x="10738" y="99271"/>
                </a:lnTo>
                <a:lnTo>
                  <a:pt x="10738" y="99464"/>
                </a:lnTo>
                <a:lnTo>
                  <a:pt x="10738" y="99657"/>
                </a:lnTo>
                <a:lnTo>
                  <a:pt x="10719" y="99831"/>
                </a:lnTo>
                <a:lnTo>
                  <a:pt x="10680" y="100005"/>
                </a:lnTo>
                <a:lnTo>
                  <a:pt x="10603" y="100178"/>
                </a:lnTo>
                <a:lnTo>
                  <a:pt x="10506" y="100352"/>
                </a:lnTo>
                <a:lnTo>
                  <a:pt x="10391" y="100507"/>
                </a:lnTo>
                <a:lnTo>
                  <a:pt x="10236" y="100719"/>
                </a:lnTo>
                <a:lnTo>
                  <a:pt x="10082" y="100932"/>
                </a:lnTo>
                <a:lnTo>
                  <a:pt x="8981" y="102187"/>
                </a:lnTo>
                <a:lnTo>
                  <a:pt x="7899" y="103442"/>
                </a:lnTo>
                <a:lnTo>
                  <a:pt x="7822" y="103558"/>
                </a:lnTo>
                <a:lnTo>
                  <a:pt x="7764" y="103713"/>
                </a:lnTo>
                <a:lnTo>
                  <a:pt x="7687" y="104022"/>
                </a:lnTo>
                <a:lnTo>
                  <a:pt x="7938" y="104099"/>
                </a:lnTo>
                <a:lnTo>
                  <a:pt x="8054" y="104138"/>
                </a:lnTo>
                <a:lnTo>
                  <a:pt x="8112" y="104138"/>
                </a:lnTo>
                <a:lnTo>
                  <a:pt x="8150" y="104118"/>
                </a:lnTo>
                <a:lnTo>
                  <a:pt x="8459" y="103983"/>
                </a:lnTo>
                <a:lnTo>
                  <a:pt x="8768" y="103829"/>
                </a:lnTo>
                <a:lnTo>
                  <a:pt x="9058" y="103655"/>
                </a:lnTo>
                <a:lnTo>
                  <a:pt x="9328" y="103481"/>
                </a:lnTo>
                <a:lnTo>
                  <a:pt x="9618" y="103249"/>
                </a:lnTo>
                <a:lnTo>
                  <a:pt x="9888" y="102998"/>
                </a:lnTo>
                <a:lnTo>
                  <a:pt x="10429" y="102496"/>
                </a:lnTo>
                <a:lnTo>
                  <a:pt x="10545" y="102573"/>
                </a:lnTo>
                <a:lnTo>
                  <a:pt x="9444" y="104620"/>
                </a:lnTo>
                <a:lnTo>
                  <a:pt x="8884" y="105683"/>
                </a:lnTo>
                <a:lnTo>
                  <a:pt x="8594" y="106224"/>
                </a:lnTo>
                <a:lnTo>
                  <a:pt x="8343" y="106764"/>
                </a:lnTo>
                <a:lnTo>
                  <a:pt x="8247" y="106977"/>
                </a:lnTo>
                <a:lnTo>
                  <a:pt x="8208" y="107112"/>
                </a:lnTo>
                <a:lnTo>
                  <a:pt x="8189" y="107228"/>
                </a:lnTo>
                <a:lnTo>
                  <a:pt x="8189" y="107344"/>
                </a:lnTo>
                <a:lnTo>
                  <a:pt x="8227" y="107440"/>
                </a:lnTo>
                <a:lnTo>
                  <a:pt x="8305" y="107537"/>
                </a:lnTo>
                <a:lnTo>
                  <a:pt x="8401" y="107614"/>
                </a:lnTo>
                <a:lnTo>
                  <a:pt x="8517" y="107653"/>
                </a:lnTo>
                <a:lnTo>
                  <a:pt x="8614" y="107653"/>
                </a:lnTo>
                <a:lnTo>
                  <a:pt x="8710" y="107614"/>
                </a:lnTo>
                <a:lnTo>
                  <a:pt x="8788" y="107537"/>
                </a:lnTo>
                <a:lnTo>
                  <a:pt x="8865" y="107460"/>
                </a:lnTo>
                <a:lnTo>
                  <a:pt x="8923" y="107363"/>
                </a:lnTo>
                <a:lnTo>
                  <a:pt x="9039" y="107189"/>
                </a:lnTo>
                <a:lnTo>
                  <a:pt x="9657" y="106281"/>
                </a:lnTo>
                <a:lnTo>
                  <a:pt x="10275" y="105374"/>
                </a:lnTo>
                <a:lnTo>
                  <a:pt x="10371" y="105741"/>
                </a:lnTo>
                <a:lnTo>
                  <a:pt x="10468" y="106146"/>
                </a:lnTo>
                <a:lnTo>
                  <a:pt x="10545" y="106552"/>
                </a:lnTo>
                <a:lnTo>
                  <a:pt x="10564" y="106957"/>
                </a:lnTo>
                <a:lnTo>
                  <a:pt x="10564" y="107151"/>
                </a:lnTo>
                <a:lnTo>
                  <a:pt x="10545" y="107344"/>
                </a:lnTo>
                <a:lnTo>
                  <a:pt x="10526" y="107537"/>
                </a:lnTo>
                <a:lnTo>
                  <a:pt x="10487" y="107730"/>
                </a:lnTo>
                <a:lnTo>
                  <a:pt x="10429" y="107904"/>
                </a:lnTo>
                <a:lnTo>
                  <a:pt x="10352" y="108097"/>
                </a:lnTo>
                <a:lnTo>
                  <a:pt x="10275" y="108290"/>
                </a:lnTo>
                <a:lnTo>
                  <a:pt x="10178" y="108464"/>
                </a:lnTo>
                <a:lnTo>
                  <a:pt x="10062" y="108638"/>
                </a:lnTo>
                <a:lnTo>
                  <a:pt x="9927" y="108811"/>
                </a:lnTo>
                <a:lnTo>
                  <a:pt x="9830" y="108966"/>
                </a:lnTo>
                <a:lnTo>
                  <a:pt x="9734" y="109121"/>
                </a:lnTo>
                <a:lnTo>
                  <a:pt x="9676" y="109275"/>
                </a:lnTo>
                <a:lnTo>
                  <a:pt x="9657" y="109430"/>
                </a:lnTo>
                <a:lnTo>
                  <a:pt x="9637" y="109584"/>
                </a:lnTo>
                <a:lnTo>
                  <a:pt x="9657" y="109758"/>
                </a:lnTo>
                <a:lnTo>
                  <a:pt x="9695" y="109932"/>
                </a:lnTo>
                <a:lnTo>
                  <a:pt x="9773" y="110105"/>
                </a:lnTo>
                <a:lnTo>
                  <a:pt x="9811" y="110260"/>
                </a:lnTo>
                <a:lnTo>
                  <a:pt x="9830" y="110415"/>
                </a:lnTo>
                <a:lnTo>
                  <a:pt x="9811" y="110588"/>
                </a:lnTo>
                <a:lnTo>
                  <a:pt x="9773" y="110743"/>
                </a:lnTo>
                <a:lnTo>
                  <a:pt x="9406" y="111709"/>
                </a:lnTo>
                <a:lnTo>
                  <a:pt x="9212" y="112172"/>
                </a:lnTo>
                <a:lnTo>
                  <a:pt x="9000" y="112636"/>
                </a:lnTo>
                <a:lnTo>
                  <a:pt x="8826" y="113060"/>
                </a:lnTo>
                <a:lnTo>
                  <a:pt x="8672" y="113505"/>
                </a:lnTo>
                <a:lnTo>
                  <a:pt x="8536" y="113949"/>
                </a:lnTo>
                <a:lnTo>
                  <a:pt x="8440" y="114393"/>
                </a:lnTo>
                <a:lnTo>
                  <a:pt x="8247" y="115301"/>
                </a:lnTo>
                <a:lnTo>
                  <a:pt x="8073" y="116209"/>
                </a:lnTo>
                <a:lnTo>
                  <a:pt x="8015" y="116537"/>
                </a:lnTo>
                <a:lnTo>
                  <a:pt x="7976" y="116865"/>
                </a:lnTo>
                <a:lnTo>
                  <a:pt x="7938" y="117193"/>
                </a:lnTo>
                <a:lnTo>
                  <a:pt x="7918" y="117522"/>
                </a:lnTo>
                <a:lnTo>
                  <a:pt x="7899" y="117850"/>
                </a:lnTo>
                <a:lnTo>
                  <a:pt x="7899" y="118159"/>
                </a:lnTo>
                <a:lnTo>
                  <a:pt x="7918" y="118487"/>
                </a:lnTo>
                <a:lnTo>
                  <a:pt x="7957" y="118797"/>
                </a:lnTo>
                <a:lnTo>
                  <a:pt x="7996" y="119106"/>
                </a:lnTo>
                <a:lnTo>
                  <a:pt x="8054" y="119415"/>
                </a:lnTo>
                <a:lnTo>
                  <a:pt x="8131" y="119743"/>
                </a:lnTo>
                <a:lnTo>
                  <a:pt x="8227" y="120052"/>
                </a:lnTo>
                <a:lnTo>
                  <a:pt x="8324" y="120361"/>
                </a:lnTo>
                <a:lnTo>
                  <a:pt x="8459" y="120670"/>
                </a:lnTo>
                <a:lnTo>
                  <a:pt x="8594" y="120960"/>
                </a:lnTo>
                <a:lnTo>
                  <a:pt x="8749" y="121269"/>
                </a:lnTo>
                <a:lnTo>
                  <a:pt x="8903" y="121597"/>
                </a:lnTo>
                <a:lnTo>
                  <a:pt x="9058" y="121945"/>
                </a:lnTo>
                <a:lnTo>
                  <a:pt x="9348" y="122640"/>
                </a:lnTo>
                <a:lnTo>
                  <a:pt x="9618" y="123335"/>
                </a:lnTo>
                <a:lnTo>
                  <a:pt x="9908" y="124050"/>
                </a:lnTo>
                <a:lnTo>
                  <a:pt x="9927" y="124127"/>
                </a:lnTo>
                <a:lnTo>
                  <a:pt x="9946" y="124204"/>
                </a:lnTo>
                <a:lnTo>
                  <a:pt x="9946" y="124282"/>
                </a:lnTo>
                <a:lnTo>
                  <a:pt x="9927" y="124339"/>
                </a:lnTo>
                <a:lnTo>
                  <a:pt x="9908" y="124397"/>
                </a:lnTo>
                <a:lnTo>
                  <a:pt x="9850" y="124455"/>
                </a:lnTo>
                <a:lnTo>
                  <a:pt x="9695" y="124533"/>
                </a:lnTo>
                <a:lnTo>
                  <a:pt x="9599" y="124610"/>
                </a:lnTo>
                <a:lnTo>
                  <a:pt x="9502" y="124687"/>
                </a:lnTo>
                <a:lnTo>
                  <a:pt x="9425" y="124803"/>
                </a:lnTo>
                <a:lnTo>
                  <a:pt x="9386" y="124919"/>
                </a:lnTo>
                <a:lnTo>
                  <a:pt x="9309" y="125209"/>
                </a:lnTo>
                <a:lnTo>
                  <a:pt x="9251" y="125498"/>
                </a:lnTo>
                <a:lnTo>
                  <a:pt x="9212" y="125807"/>
                </a:lnTo>
                <a:lnTo>
                  <a:pt x="9193" y="126097"/>
                </a:lnTo>
                <a:lnTo>
                  <a:pt x="9232" y="129322"/>
                </a:lnTo>
                <a:lnTo>
                  <a:pt x="9270" y="132567"/>
                </a:lnTo>
                <a:lnTo>
                  <a:pt x="9251" y="132953"/>
                </a:lnTo>
                <a:lnTo>
                  <a:pt x="9232" y="133320"/>
                </a:lnTo>
                <a:lnTo>
                  <a:pt x="9174" y="133687"/>
                </a:lnTo>
                <a:lnTo>
                  <a:pt x="9116" y="133861"/>
                </a:lnTo>
                <a:lnTo>
                  <a:pt x="9058" y="134035"/>
                </a:lnTo>
                <a:lnTo>
                  <a:pt x="9000" y="134209"/>
                </a:lnTo>
                <a:lnTo>
                  <a:pt x="8923" y="134363"/>
                </a:lnTo>
                <a:lnTo>
                  <a:pt x="8826" y="134518"/>
                </a:lnTo>
                <a:lnTo>
                  <a:pt x="8710" y="134672"/>
                </a:lnTo>
                <a:lnTo>
                  <a:pt x="8594" y="134807"/>
                </a:lnTo>
                <a:lnTo>
                  <a:pt x="8459" y="134942"/>
                </a:lnTo>
                <a:lnTo>
                  <a:pt x="8305" y="135078"/>
                </a:lnTo>
                <a:lnTo>
                  <a:pt x="8131" y="135194"/>
                </a:lnTo>
                <a:lnTo>
                  <a:pt x="8015" y="135290"/>
                </a:lnTo>
                <a:lnTo>
                  <a:pt x="7899" y="135387"/>
                </a:lnTo>
                <a:lnTo>
                  <a:pt x="7706" y="135618"/>
                </a:lnTo>
                <a:lnTo>
                  <a:pt x="7339" y="136063"/>
                </a:lnTo>
                <a:lnTo>
                  <a:pt x="6972" y="136468"/>
                </a:lnTo>
                <a:lnTo>
                  <a:pt x="6567" y="136855"/>
                </a:lnTo>
                <a:lnTo>
                  <a:pt x="6161" y="137221"/>
                </a:lnTo>
                <a:lnTo>
                  <a:pt x="5736" y="137569"/>
                </a:lnTo>
                <a:lnTo>
                  <a:pt x="5311" y="137917"/>
                </a:lnTo>
                <a:lnTo>
                  <a:pt x="4461" y="138612"/>
                </a:lnTo>
                <a:lnTo>
                  <a:pt x="4075" y="138902"/>
                </a:lnTo>
                <a:lnTo>
                  <a:pt x="3708" y="139172"/>
                </a:lnTo>
                <a:lnTo>
                  <a:pt x="3322" y="139423"/>
                </a:lnTo>
                <a:lnTo>
                  <a:pt x="2916" y="139636"/>
                </a:lnTo>
                <a:lnTo>
                  <a:pt x="2511" y="139809"/>
                </a:lnTo>
                <a:lnTo>
                  <a:pt x="2279" y="139906"/>
                </a:lnTo>
                <a:lnTo>
                  <a:pt x="2067" y="139964"/>
                </a:lnTo>
                <a:lnTo>
                  <a:pt x="1835" y="140022"/>
                </a:lnTo>
                <a:lnTo>
                  <a:pt x="1603" y="140061"/>
                </a:lnTo>
                <a:lnTo>
                  <a:pt x="1371" y="140099"/>
                </a:lnTo>
                <a:lnTo>
                  <a:pt x="1120" y="140118"/>
                </a:lnTo>
                <a:lnTo>
                  <a:pt x="985" y="140118"/>
                </a:lnTo>
                <a:lnTo>
                  <a:pt x="869" y="140157"/>
                </a:lnTo>
                <a:lnTo>
                  <a:pt x="753" y="140196"/>
                </a:lnTo>
                <a:lnTo>
                  <a:pt x="637" y="140234"/>
                </a:lnTo>
                <a:lnTo>
                  <a:pt x="541" y="140292"/>
                </a:lnTo>
                <a:lnTo>
                  <a:pt x="444" y="140370"/>
                </a:lnTo>
                <a:lnTo>
                  <a:pt x="348" y="140427"/>
                </a:lnTo>
                <a:lnTo>
                  <a:pt x="270" y="140524"/>
                </a:lnTo>
                <a:lnTo>
                  <a:pt x="212" y="140621"/>
                </a:lnTo>
                <a:lnTo>
                  <a:pt x="155" y="140717"/>
                </a:lnTo>
                <a:lnTo>
                  <a:pt x="58" y="140949"/>
                </a:lnTo>
                <a:lnTo>
                  <a:pt x="0" y="141181"/>
                </a:lnTo>
                <a:lnTo>
                  <a:pt x="0" y="141451"/>
                </a:lnTo>
                <a:lnTo>
                  <a:pt x="19" y="141895"/>
                </a:lnTo>
                <a:lnTo>
                  <a:pt x="77" y="142320"/>
                </a:lnTo>
                <a:lnTo>
                  <a:pt x="135" y="142764"/>
                </a:lnTo>
                <a:lnTo>
                  <a:pt x="135" y="142996"/>
                </a:lnTo>
                <a:lnTo>
                  <a:pt x="155" y="143209"/>
                </a:lnTo>
                <a:lnTo>
                  <a:pt x="155" y="143479"/>
                </a:lnTo>
                <a:lnTo>
                  <a:pt x="212" y="143730"/>
                </a:lnTo>
                <a:lnTo>
                  <a:pt x="290" y="143962"/>
                </a:lnTo>
                <a:lnTo>
                  <a:pt x="406" y="144174"/>
                </a:lnTo>
                <a:lnTo>
                  <a:pt x="541" y="144348"/>
                </a:lnTo>
                <a:lnTo>
                  <a:pt x="715" y="144483"/>
                </a:lnTo>
                <a:lnTo>
                  <a:pt x="927" y="144618"/>
                </a:lnTo>
                <a:lnTo>
                  <a:pt x="1159" y="144715"/>
                </a:lnTo>
                <a:lnTo>
                  <a:pt x="1796" y="144927"/>
                </a:lnTo>
                <a:lnTo>
                  <a:pt x="2453" y="145121"/>
                </a:lnTo>
                <a:lnTo>
                  <a:pt x="2781" y="145198"/>
                </a:lnTo>
                <a:lnTo>
                  <a:pt x="3109" y="145256"/>
                </a:lnTo>
                <a:lnTo>
                  <a:pt x="3438" y="145314"/>
                </a:lnTo>
                <a:lnTo>
                  <a:pt x="3785" y="145352"/>
                </a:lnTo>
                <a:lnTo>
                  <a:pt x="4539" y="145391"/>
                </a:lnTo>
                <a:lnTo>
                  <a:pt x="5311" y="145391"/>
                </a:lnTo>
                <a:lnTo>
                  <a:pt x="6084" y="145352"/>
                </a:lnTo>
                <a:lnTo>
                  <a:pt x="6837" y="145275"/>
                </a:lnTo>
                <a:lnTo>
                  <a:pt x="7204" y="145217"/>
                </a:lnTo>
                <a:lnTo>
                  <a:pt x="7590" y="145159"/>
                </a:lnTo>
                <a:lnTo>
                  <a:pt x="7957" y="145082"/>
                </a:lnTo>
                <a:lnTo>
                  <a:pt x="8324" y="144985"/>
                </a:lnTo>
                <a:lnTo>
                  <a:pt x="8691" y="144889"/>
                </a:lnTo>
                <a:lnTo>
                  <a:pt x="9058" y="144773"/>
                </a:lnTo>
                <a:lnTo>
                  <a:pt x="9425" y="144638"/>
                </a:lnTo>
                <a:lnTo>
                  <a:pt x="9792" y="144503"/>
                </a:lnTo>
                <a:lnTo>
                  <a:pt x="10255" y="144309"/>
                </a:lnTo>
                <a:lnTo>
                  <a:pt x="10487" y="144213"/>
                </a:lnTo>
                <a:lnTo>
                  <a:pt x="10700" y="144097"/>
                </a:lnTo>
                <a:lnTo>
                  <a:pt x="10912" y="143981"/>
                </a:lnTo>
                <a:lnTo>
                  <a:pt x="11105" y="143827"/>
                </a:lnTo>
                <a:lnTo>
                  <a:pt x="11279" y="143653"/>
                </a:lnTo>
                <a:lnTo>
                  <a:pt x="11433" y="143460"/>
                </a:lnTo>
                <a:lnTo>
                  <a:pt x="11569" y="143286"/>
                </a:lnTo>
                <a:lnTo>
                  <a:pt x="11685" y="143151"/>
                </a:lnTo>
                <a:lnTo>
                  <a:pt x="11781" y="143073"/>
                </a:lnTo>
                <a:lnTo>
                  <a:pt x="11897" y="143035"/>
                </a:lnTo>
                <a:lnTo>
                  <a:pt x="12032" y="143015"/>
                </a:lnTo>
                <a:lnTo>
                  <a:pt x="12167" y="143035"/>
                </a:lnTo>
                <a:lnTo>
                  <a:pt x="12341" y="143093"/>
                </a:lnTo>
                <a:lnTo>
                  <a:pt x="12534" y="143151"/>
                </a:lnTo>
                <a:lnTo>
                  <a:pt x="12727" y="143209"/>
                </a:lnTo>
                <a:lnTo>
                  <a:pt x="12921" y="143267"/>
                </a:lnTo>
                <a:lnTo>
                  <a:pt x="13133" y="143267"/>
                </a:lnTo>
                <a:lnTo>
                  <a:pt x="13326" y="143247"/>
                </a:lnTo>
                <a:lnTo>
                  <a:pt x="13751" y="143151"/>
                </a:lnTo>
                <a:lnTo>
                  <a:pt x="14176" y="143035"/>
                </a:lnTo>
                <a:lnTo>
                  <a:pt x="14582" y="142900"/>
                </a:lnTo>
                <a:lnTo>
                  <a:pt x="14987" y="142764"/>
                </a:lnTo>
                <a:lnTo>
                  <a:pt x="15393" y="142591"/>
                </a:lnTo>
                <a:lnTo>
                  <a:pt x="15760" y="142417"/>
                </a:lnTo>
                <a:lnTo>
                  <a:pt x="16146" y="142224"/>
                </a:lnTo>
                <a:lnTo>
                  <a:pt x="16513" y="142011"/>
                </a:lnTo>
                <a:lnTo>
                  <a:pt x="16861" y="141779"/>
                </a:lnTo>
                <a:lnTo>
                  <a:pt x="17208" y="141528"/>
                </a:lnTo>
                <a:lnTo>
                  <a:pt x="17537" y="141277"/>
                </a:lnTo>
                <a:lnTo>
                  <a:pt x="17865" y="141007"/>
                </a:lnTo>
                <a:lnTo>
                  <a:pt x="18174" y="140717"/>
                </a:lnTo>
                <a:lnTo>
                  <a:pt x="18483" y="140408"/>
                </a:lnTo>
                <a:lnTo>
                  <a:pt x="18792" y="140099"/>
                </a:lnTo>
                <a:lnTo>
                  <a:pt x="19082" y="139752"/>
                </a:lnTo>
                <a:lnTo>
                  <a:pt x="19140" y="139674"/>
                </a:lnTo>
                <a:lnTo>
                  <a:pt x="19178" y="139578"/>
                </a:lnTo>
                <a:lnTo>
                  <a:pt x="19255" y="139365"/>
                </a:lnTo>
                <a:lnTo>
                  <a:pt x="19294" y="139153"/>
                </a:lnTo>
                <a:lnTo>
                  <a:pt x="19294" y="138921"/>
                </a:lnTo>
                <a:lnTo>
                  <a:pt x="19255" y="138535"/>
                </a:lnTo>
                <a:lnTo>
                  <a:pt x="19197" y="138168"/>
                </a:lnTo>
                <a:lnTo>
                  <a:pt x="19062" y="137395"/>
                </a:lnTo>
                <a:lnTo>
                  <a:pt x="18985" y="136990"/>
                </a:lnTo>
                <a:lnTo>
                  <a:pt x="18908" y="136584"/>
                </a:lnTo>
                <a:lnTo>
                  <a:pt x="18811" y="135754"/>
                </a:lnTo>
                <a:lnTo>
                  <a:pt x="18753" y="134923"/>
                </a:lnTo>
                <a:lnTo>
                  <a:pt x="18715" y="134093"/>
                </a:lnTo>
                <a:lnTo>
                  <a:pt x="18715" y="133282"/>
                </a:lnTo>
                <a:lnTo>
                  <a:pt x="18734" y="132451"/>
                </a:lnTo>
                <a:lnTo>
                  <a:pt x="18792" y="130790"/>
                </a:lnTo>
                <a:lnTo>
                  <a:pt x="18850" y="129477"/>
                </a:lnTo>
                <a:lnTo>
                  <a:pt x="18908" y="128163"/>
                </a:lnTo>
                <a:lnTo>
                  <a:pt x="19082" y="125518"/>
                </a:lnTo>
                <a:lnTo>
                  <a:pt x="19101" y="125402"/>
                </a:lnTo>
                <a:lnTo>
                  <a:pt x="19140" y="125286"/>
                </a:lnTo>
                <a:lnTo>
                  <a:pt x="19197" y="125170"/>
                </a:lnTo>
                <a:lnTo>
                  <a:pt x="19275" y="125073"/>
                </a:lnTo>
                <a:lnTo>
                  <a:pt x="19449" y="124919"/>
                </a:lnTo>
                <a:lnTo>
                  <a:pt x="19603" y="124726"/>
                </a:lnTo>
                <a:lnTo>
                  <a:pt x="19719" y="124552"/>
                </a:lnTo>
                <a:lnTo>
                  <a:pt x="19815" y="124339"/>
                </a:lnTo>
                <a:lnTo>
                  <a:pt x="19873" y="124127"/>
                </a:lnTo>
                <a:lnTo>
                  <a:pt x="19912" y="123915"/>
                </a:lnTo>
                <a:lnTo>
                  <a:pt x="19931" y="123683"/>
                </a:lnTo>
                <a:lnTo>
                  <a:pt x="19931" y="123451"/>
                </a:lnTo>
                <a:lnTo>
                  <a:pt x="19680" y="120805"/>
                </a:lnTo>
                <a:lnTo>
                  <a:pt x="19564" y="119492"/>
                </a:lnTo>
                <a:lnTo>
                  <a:pt x="19468" y="118159"/>
                </a:lnTo>
                <a:lnTo>
                  <a:pt x="19410" y="117580"/>
                </a:lnTo>
                <a:lnTo>
                  <a:pt x="19371" y="117020"/>
                </a:lnTo>
                <a:lnTo>
                  <a:pt x="19371" y="116730"/>
                </a:lnTo>
                <a:lnTo>
                  <a:pt x="19371" y="116440"/>
                </a:lnTo>
                <a:lnTo>
                  <a:pt x="19391" y="116170"/>
                </a:lnTo>
                <a:lnTo>
                  <a:pt x="19449" y="115880"/>
                </a:lnTo>
                <a:lnTo>
                  <a:pt x="19545" y="115397"/>
                </a:lnTo>
                <a:lnTo>
                  <a:pt x="19661" y="114915"/>
                </a:lnTo>
                <a:lnTo>
                  <a:pt x="19815" y="114451"/>
                </a:lnTo>
                <a:lnTo>
                  <a:pt x="20009" y="114007"/>
                </a:lnTo>
                <a:lnTo>
                  <a:pt x="20125" y="113794"/>
                </a:lnTo>
                <a:lnTo>
                  <a:pt x="20240" y="113582"/>
                </a:lnTo>
                <a:lnTo>
                  <a:pt x="20376" y="113369"/>
                </a:lnTo>
                <a:lnTo>
                  <a:pt x="20530" y="113176"/>
                </a:lnTo>
                <a:lnTo>
                  <a:pt x="20704" y="112983"/>
                </a:lnTo>
                <a:lnTo>
                  <a:pt x="20878" y="112809"/>
                </a:lnTo>
                <a:lnTo>
                  <a:pt x="21071" y="112636"/>
                </a:lnTo>
                <a:lnTo>
                  <a:pt x="21264" y="112462"/>
                </a:lnTo>
                <a:lnTo>
                  <a:pt x="21476" y="112307"/>
                </a:lnTo>
                <a:lnTo>
                  <a:pt x="21670" y="112133"/>
                </a:lnTo>
                <a:lnTo>
                  <a:pt x="21843" y="111960"/>
                </a:lnTo>
                <a:lnTo>
                  <a:pt x="21998" y="111786"/>
                </a:lnTo>
                <a:lnTo>
                  <a:pt x="22114" y="111612"/>
                </a:lnTo>
                <a:lnTo>
                  <a:pt x="22230" y="111419"/>
                </a:lnTo>
                <a:lnTo>
                  <a:pt x="22326" y="111206"/>
                </a:lnTo>
                <a:lnTo>
                  <a:pt x="22403" y="111013"/>
                </a:lnTo>
                <a:lnTo>
                  <a:pt x="22461" y="110801"/>
                </a:lnTo>
                <a:lnTo>
                  <a:pt x="22500" y="110588"/>
                </a:lnTo>
                <a:lnTo>
                  <a:pt x="22519" y="110357"/>
                </a:lnTo>
                <a:lnTo>
                  <a:pt x="22539" y="110125"/>
                </a:lnTo>
                <a:lnTo>
                  <a:pt x="22519" y="109893"/>
                </a:lnTo>
                <a:lnTo>
                  <a:pt x="22500" y="109661"/>
                </a:lnTo>
                <a:lnTo>
                  <a:pt x="22461" y="109410"/>
                </a:lnTo>
                <a:lnTo>
                  <a:pt x="22403" y="109159"/>
                </a:lnTo>
                <a:lnTo>
                  <a:pt x="22307" y="108696"/>
                </a:lnTo>
                <a:lnTo>
                  <a:pt x="22268" y="108483"/>
                </a:lnTo>
                <a:lnTo>
                  <a:pt x="22249" y="108251"/>
                </a:lnTo>
                <a:lnTo>
                  <a:pt x="22249" y="108039"/>
                </a:lnTo>
                <a:lnTo>
                  <a:pt x="22249" y="107827"/>
                </a:lnTo>
                <a:lnTo>
                  <a:pt x="22268" y="107614"/>
                </a:lnTo>
                <a:lnTo>
                  <a:pt x="22307" y="107402"/>
                </a:lnTo>
                <a:lnTo>
                  <a:pt x="22346" y="107189"/>
                </a:lnTo>
                <a:lnTo>
                  <a:pt x="22423" y="106977"/>
                </a:lnTo>
                <a:lnTo>
                  <a:pt x="22500" y="106764"/>
                </a:lnTo>
                <a:lnTo>
                  <a:pt x="22577" y="106571"/>
                </a:lnTo>
                <a:lnTo>
                  <a:pt x="22693" y="106378"/>
                </a:lnTo>
                <a:lnTo>
                  <a:pt x="22809" y="106185"/>
                </a:lnTo>
                <a:lnTo>
                  <a:pt x="22944" y="105992"/>
                </a:lnTo>
                <a:lnTo>
                  <a:pt x="23099" y="105799"/>
                </a:lnTo>
                <a:lnTo>
                  <a:pt x="23388" y="105432"/>
                </a:lnTo>
                <a:lnTo>
                  <a:pt x="23659" y="105084"/>
                </a:lnTo>
                <a:lnTo>
                  <a:pt x="23929" y="104717"/>
                </a:lnTo>
                <a:lnTo>
                  <a:pt x="24219" y="104350"/>
                </a:lnTo>
                <a:lnTo>
                  <a:pt x="24393" y="104138"/>
                </a:lnTo>
                <a:lnTo>
                  <a:pt x="24547" y="103906"/>
                </a:lnTo>
                <a:lnTo>
                  <a:pt x="24663" y="103655"/>
                </a:lnTo>
                <a:lnTo>
                  <a:pt x="24740" y="103423"/>
                </a:lnTo>
                <a:lnTo>
                  <a:pt x="24779" y="103172"/>
                </a:lnTo>
                <a:lnTo>
                  <a:pt x="24798" y="102902"/>
                </a:lnTo>
                <a:lnTo>
                  <a:pt x="24760" y="102631"/>
                </a:lnTo>
                <a:lnTo>
                  <a:pt x="24682" y="102361"/>
                </a:lnTo>
                <a:lnTo>
                  <a:pt x="24644" y="102168"/>
                </a:lnTo>
                <a:lnTo>
                  <a:pt x="24625" y="102013"/>
                </a:lnTo>
                <a:lnTo>
                  <a:pt x="24644" y="101859"/>
                </a:lnTo>
                <a:lnTo>
                  <a:pt x="24682" y="101723"/>
                </a:lnTo>
                <a:lnTo>
                  <a:pt x="24760" y="101588"/>
                </a:lnTo>
                <a:lnTo>
                  <a:pt x="24856" y="101472"/>
                </a:lnTo>
                <a:lnTo>
                  <a:pt x="24972" y="101357"/>
                </a:lnTo>
                <a:lnTo>
                  <a:pt x="25107" y="101241"/>
                </a:lnTo>
                <a:lnTo>
                  <a:pt x="26034" y="100545"/>
                </a:lnTo>
                <a:lnTo>
                  <a:pt x="26981" y="99850"/>
                </a:lnTo>
                <a:lnTo>
                  <a:pt x="27232" y="99676"/>
                </a:lnTo>
                <a:lnTo>
                  <a:pt x="27444" y="99483"/>
                </a:lnTo>
                <a:lnTo>
                  <a:pt x="27657" y="99290"/>
                </a:lnTo>
                <a:lnTo>
                  <a:pt x="27850" y="99078"/>
                </a:lnTo>
                <a:lnTo>
                  <a:pt x="28024" y="98865"/>
                </a:lnTo>
                <a:lnTo>
                  <a:pt x="28178" y="98633"/>
                </a:lnTo>
                <a:lnTo>
                  <a:pt x="28313" y="98402"/>
                </a:lnTo>
                <a:lnTo>
                  <a:pt x="28429" y="98170"/>
                </a:lnTo>
                <a:lnTo>
                  <a:pt x="28545" y="97919"/>
                </a:lnTo>
                <a:lnTo>
                  <a:pt x="28642" y="97668"/>
                </a:lnTo>
                <a:lnTo>
                  <a:pt x="28719" y="97397"/>
                </a:lnTo>
                <a:lnTo>
                  <a:pt x="28777" y="97127"/>
                </a:lnTo>
                <a:lnTo>
                  <a:pt x="28816" y="96857"/>
                </a:lnTo>
                <a:lnTo>
                  <a:pt x="28854" y="96567"/>
                </a:lnTo>
                <a:lnTo>
                  <a:pt x="28854" y="96277"/>
                </a:lnTo>
                <a:lnTo>
                  <a:pt x="28854" y="95987"/>
                </a:lnTo>
                <a:lnTo>
                  <a:pt x="28816" y="95331"/>
                </a:lnTo>
                <a:lnTo>
                  <a:pt x="28777" y="94693"/>
                </a:lnTo>
                <a:lnTo>
                  <a:pt x="28642" y="93399"/>
                </a:lnTo>
                <a:lnTo>
                  <a:pt x="28622" y="93129"/>
                </a:lnTo>
                <a:lnTo>
                  <a:pt x="28622" y="92878"/>
                </a:lnTo>
                <a:lnTo>
                  <a:pt x="28622" y="92646"/>
                </a:lnTo>
                <a:lnTo>
                  <a:pt x="28661" y="92395"/>
                </a:lnTo>
                <a:lnTo>
                  <a:pt x="28700" y="92163"/>
                </a:lnTo>
                <a:lnTo>
                  <a:pt x="28758" y="91932"/>
                </a:lnTo>
                <a:lnTo>
                  <a:pt x="28893" y="91487"/>
                </a:lnTo>
                <a:lnTo>
                  <a:pt x="29067" y="91063"/>
                </a:lnTo>
                <a:lnTo>
                  <a:pt x="29260" y="90638"/>
                </a:lnTo>
                <a:lnTo>
                  <a:pt x="29472" y="90232"/>
                </a:lnTo>
                <a:lnTo>
                  <a:pt x="29704" y="89846"/>
                </a:lnTo>
                <a:lnTo>
                  <a:pt x="30322" y="91063"/>
                </a:lnTo>
                <a:lnTo>
                  <a:pt x="30631" y="91681"/>
                </a:lnTo>
                <a:lnTo>
                  <a:pt x="30959" y="92279"/>
                </a:lnTo>
                <a:lnTo>
                  <a:pt x="31346" y="92955"/>
                </a:lnTo>
                <a:lnTo>
                  <a:pt x="31751" y="93631"/>
                </a:lnTo>
                <a:lnTo>
                  <a:pt x="32176" y="94288"/>
                </a:lnTo>
                <a:lnTo>
                  <a:pt x="32601" y="94925"/>
                </a:lnTo>
                <a:lnTo>
                  <a:pt x="32794" y="95234"/>
                </a:lnTo>
                <a:lnTo>
                  <a:pt x="32949" y="95563"/>
                </a:lnTo>
                <a:lnTo>
                  <a:pt x="33064" y="95872"/>
                </a:lnTo>
                <a:lnTo>
                  <a:pt x="33122" y="96200"/>
                </a:lnTo>
                <a:lnTo>
                  <a:pt x="33142" y="96528"/>
                </a:lnTo>
                <a:lnTo>
                  <a:pt x="33142" y="96857"/>
                </a:lnTo>
                <a:lnTo>
                  <a:pt x="33084" y="97204"/>
                </a:lnTo>
                <a:lnTo>
                  <a:pt x="32987" y="97552"/>
                </a:lnTo>
                <a:lnTo>
                  <a:pt x="32871" y="97938"/>
                </a:lnTo>
                <a:lnTo>
                  <a:pt x="32813" y="98324"/>
                </a:lnTo>
                <a:lnTo>
                  <a:pt x="32775" y="98711"/>
                </a:lnTo>
                <a:lnTo>
                  <a:pt x="32775" y="99097"/>
                </a:lnTo>
                <a:lnTo>
                  <a:pt x="32813" y="99483"/>
                </a:lnTo>
                <a:lnTo>
                  <a:pt x="32891" y="99869"/>
                </a:lnTo>
                <a:lnTo>
                  <a:pt x="33007" y="100256"/>
                </a:lnTo>
                <a:lnTo>
                  <a:pt x="33161" y="100623"/>
                </a:lnTo>
                <a:lnTo>
                  <a:pt x="33509" y="101299"/>
                </a:lnTo>
                <a:lnTo>
                  <a:pt x="33895" y="101955"/>
                </a:lnTo>
                <a:lnTo>
                  <a:pt x="34011" y="102187"/>
                </a:lnTo>
                <a:lnTo>
                  <a:pt x="34107" y="102399"/>
                </a:lnTo>
                <a:lnTo>
                  <a:pt x="34204" y="102631"/>
                </a:lnTo>
                <a:lnTo>
                  <a:pt x="34281" y="102882"/>
                </a:lnTo>
                <a:lnTo>
                  <a:pt x="34320" y="103114"/>
                </a:lnTo>
                <a:lnTo>
                  <a:pt x="34358" y="103365"/>
                </a:lnTo>
                <a:lnTo>
                  <a:pt x="34358" y="103597"/>
                </a:lnTo>
                <a:lnTo>
                  <a:pt x="34339" y="103867"/>
                </a:lnTo>
                <a:lnTo>
                  <a:pt x="34262" y="104466"/>
                </a:lnTo>
                <a:lnTo>
                  <a:pt x="34146" y="105084"/>
                </a:lnTo>
                <a:lnTo>
                  <a:pt x="33934" y="106320"/>
                </a:lnTo>
                <a:lnTo>
                  <a:pt x="33760" y="107073"/>
                </a:lnTo>
                <a:lnTo>
                  <a:pt x="33605" y="107827"/>
                </a:lnTo>
                <a:lnTo>
                  <a:pt x="33431" y="108580"/>
                </a:lnTo>
                <a:lnTo>
                  <a:pt x="33373" y="108966"/>
                </a:lnTo>
                <a:lnTo>
                  <a:pt x="33316" y="109333"/>
                </a:lnTo>
                <a:lnTo>
                  <a:pt x="33277" y="109796"/>
                </a:lnTo>
                <a:lnTo>
                  <a:pt x="33277" y="110260"/>
                </a:lnTo>
                <a:lnTo>
                  <a:pt x="33316" y="110704"/>
                </a:lnTo>
                <a:lnTo>
                  <a:pt x="33393" y="111148"/>
                </a:lnTo>
                <a:lnTo>
                  <a:pt x="33509" y="111593"/>
                </a:lnTo>
                <a:lnTo>
                  <a:pt x="33644" y="112018"/>
                </a:lnTo>
                <a:lnTo>
                  <a:pt x="33818" y="112442"/>
                </a:lnTo>
                <a:lnTo>
                  <a:pt x="34011" y="112867"/>
                </a:lnTo>
                <a:lnTo>
                  <a:pt x="34243" y="113427"/>
                </a:lnTo>
                <a:lnTo>
                  <a:pt x="34455" y="114007"/>
                </a:lnTo>
                <a:lnTo>
                  <a:pt x="34629" y="114567"/>
                </a:lnTo>
                <a:lnTo>
                  <a:pt x="34764" y="115166"/>
                </a:lnTo>
                <a:lnTo>
                  <a:pt x="34861" y="115745"/>
                </a:lnTo>
                <a:lnTo>
                  <a:pt x="34919" y="116344"/>
                </a:lnTo>
                <a:lnTo>
                  <a:pt x="34938" y="116962"/>
                </a:lnTo>
                <a:lnTo>
                  <a:pt x="34938" y="117560"/>
                </a:lnTo>
                <a:lnTo>
                  <a:pt x="34938" y="117947"/>
                </a:lnTo>
                <a:lnTo>
                  <a:pt x="34957" y="118314"/>
                </a:lnTo>
                <a:lnTo>
                  <a:pt x="34976" y="118661"/>
                </a:lnTo>
                <a:lnTo>
                  <a:pt x="35034" y="119028"/>
                </a:lnTo>
                <a:lnTo>
                  <a:pt x="35112" y="119395"/>
                </a:lnTo>
                <a:lnTo>
                  <a:pt x="35208" y="119743"/>
                </a:lnTo>
                <a:lnTo>
                  <a:pt x="35305" y="120091"/>
                </a:lnTo>
                <a:lnTo>
                  <a:pt x="35440" y="120438"/>
                </a:lnTo>
                <a:lnTo>
                  <a:pt x="35556" y="120766"/>
                </a:lnTo>
                <a:lnTo>
                  <a:pt x="35652" y="121095"/>
                </a:lnTo>
                <a:lnTo>
                  <a:pt x="35749" y="121442"/>
                </a:lnTo>
                <a:lnTo>
                  <a:pt x="35807" y="121771"/>
                </a:lnTo>
                <a:lnTo>
                  <a:pt x="35865" y="122099"/>
                </a:lnTo>
                <a:lnTo>
                  <a:pt x="35904" y="122447"/>
                </a:lnTo>
                <a:lnTo>
                  <a:pt x="35904" y="122794"/>
                </a:lnTo>
                <a:lnTo>
                  <a:pt x="35904" y="123142"/>
                </a:lnTo>
                <a:lnTo>
                  <a:pt x="35846" y="123895"/>
                </a:lnTo>
                <a:lnTo>
                  <a:pt x="35826" y="124648"/>
                </a:lnTo>
                <a:lnTo>
                  <a:pt x="35826" y="125035"/>
                </a:lnTo>
                <a:lnTo>
                  <a:pt x="35846" y="125402"/>
                </a:lnTo>
                <a:lnTo>
                  <a:pt x="35904" y="125788"/>
                </a:lnTo>
                <a:lnTo>
                  <a:pt x="35981" y="126155"/>
                </a:lnTo>
                <a:lnTo>
                  <a:pt x="36097" y="126638"/>
                </a:lnTo>
                <a:lnTo>
                  <a:pt x="36155" y="126889"/>
                </a:lnTo>
                <a:lnTo>
                  <a:pt x="36232" y="127121"/>
                </a:lnTo>
                <a:lnTo>
                  <a:pt x="36328" y="127333"/>
                </a:lnTo>
                <a:lnTo>
                  <a:pt x="36444" y="127545"/>
                </a:lnTo>
                <a:lnTo>
                  <a:pt x="36599" y="127758"/>
                </a:lnTo>
                <a:lnTo>
                  <a:pt x="36773" y="127951"/>
                </a:lnTo>
                <a:lnTo>
                  <a:pt x="36888" y="128086"/>
                </a:lnTo>
                <a:lnTo>
                  <a:pt x="37004" y="128241"/>
                </a:lnTo>
                <a:lnTo>
                  <a:pt x="37062" y="128415"/>
                </a:lnTo>
                <a:lnTo>
                  <a:pt x="37101" y="128588"/>
                </a:lnTo>
                <a:lnTo>
                  <a:pt x="37236" y="131563"/>
                </a:lnTo>
                <a:lnTo>
                  <a:pt x="37275" y="133030"/>
                </a:lnTo>
                <a:lnTo>
                  <a:pt x="37294" y="134518"/>
                </a:lnTo>
                <a:lnTo>
                  <a:pt x="37294" y="135445"/>
                </a:lnTo>
                <a:lnTo>
                  <a:pt x="37255" y="136352"/>
                </a:lnTo>
                <a:lnTo>
                  <a:pt x="37197" y="137279"/>
                </a:lnTo>
                <a:lnTo>
                  <a:pt x="37082" y="138187"/>
                </a:lnTo>
                <a:lnTo>
                  <a:pt x="37004" y="138689"/>
                </a:lnTo>
                <a:lnTo>
                  <a:pt x="36908" y="139191"/>
                </a:lnTo>
                <a:lnTo>
                  <a:pt x="36715" y="140176"/>
                </a:lnTo>
                <a:lnTo>
                  <a:pt x="36483" y="141181"/>
                </a:lnTo>
                <a:lnTo>
                  <a:pt x="36270" y="142185"/>
                </a:lnTo>
                <a:lnTo>
                  <a:pt x="36232" y="142397"/>
                </a:lnTo>
                <a:lnTo>
                  <a:pt x="36232" y="142591"/>
                </a:lnTo>
                <a:lnTo>
                  <a:pt x="36251" y="142784"/>
                </a:lnTo>
                <a:lnTo>
                  <a:pt x="36290" y="142938"/>
                </a:lnTo>
                <a:lnTo>
                  <a:pt x="36367" y="143073"/>
                </a:lnTo>
                <a:lnTo>
                  <a:pt x="36464" y="143189"/>
                </a:lnTo>
                <a:lnTo>
                  <a:pt x="36599" y="143305"/>
                </a:lnTo>
                <a:lnTo>
                  <a:pt x="36773" y="143382"/>
                </a:lnTo>
                <a:lnTo>
                  <a:pt x="38337" y="143981"/>
                </a:lnTo>
                <a:lnTo>
                  <a:pt x="39901" y="144580"/>
                </a:lnTo>
                <a:lnTo>
                  <a:pt x="40075" y="144618"/>
                </a:lnTo>
                <a:lnTo>
                  <a:pt x="40230" y="144657"/>
                </a:lnTo>
                <a:lnTo>
                  <a:pt x="40384" y="144638"/>
                </a:lnTo>
                <a:lnTo>
                  <a:pt x="40519" y="144618"/>
                </a:lnTo>
                <a:lnTo>
                  <a:pt x="40655" y="144561"/>
                </a:lnTo>
                <a:lnTo>
                  <a:pt x="40790" y="144464"/>
                </a:lnTo>
                <a:lnTo>
                  <a:pt x="40906" y="144348"/>
                </a:lnTo>
                <a:lnTo>
                  <a:pt x="41022" y="144213"/>
                </a:lnTo>
                <a:lnTo>
                  <a:pt x="41137" y="144078"/>
                </a:lnTo>
                <a:lnTo>
                  <a:pt x="41253" y="143981"/>
                </a:lnTo>
                <a:lnTo>
                  <a:pt x="41369" y="143923"/>
                </a:lnTo>
                <a:lnTo>
                  <a:pt x="41485" y="143885"/>
                </a:lnTo>
                <a:lnTo>
                  <a:pt x="41620" y="143904"/>
                </a:lnTo>
                <a:lnTo>
                  <a:pt x="41736" y="143943"/>
                </a:lnTo>
                <a:lnTo>
                  <a:pt x="41852" y="144039"/>
                </a:lnTo>
                <a:lnTo>
                  <a:pt x="41949" y="144155"/>
                </a:lnTo>
                <a:lnTo>
                  <a:pt x="42161" y="144406"/>
                </a:lnTo>
                <a:lnTo>
                  <a:pt x="42373" y="144618"/>
                </a:lnTo>
                <a:lnTo>
                  <a:pt x="42605" y="144831"/>
                </a:lnTo>
                <a:lnTo>
                  <a:pt x="42837" y="145024"/>
                </a:lnTo>
                <a:lnTo>
                  <a:pt x="43339" y="145372"/>
                </a:lnTo>
                <a:lnTo>
                  <a:pt x="43841" y="145739"/>
                </a:lnTo>
                <a:lnTo>
                  <a:pt x="44208" y="145990"/>
                </a:lnTo>
                <a:lnTo>
                  <a:pt x="44595" y="146202"/>
                </a:lnTo>
                <a:lnTo>
                  <a:pt x="45000" y="146376"/>
                </a:lnTo>
                <a:lnTo>
                  <a:pt x="45406" y="146531"/>
                </a:lnTo>
                <a:lnTo>
                  <a:pt x="45811" y="146666"/>
                </a:lnTo>
                <a:lnTo>
                  <a:pt x="46236" y="146762"/>
                </a:lnTo>
                <a:lnTo>
                  <a:pt x="46661" y="146840"/>
                </a:lnTo>
                <a:lnTo>
                  <a:pt x="47086" y="146897"/>
                </a:lnTo>
                <a:lnTo>
                  <a:pt x="47820" y="146975"/>
                </a:lnTo>
                <a:lnTo>
                  <a:pt x="48554" y="147013"/>
                </a:lnTo>
                <a:lnTo>
                  <a:pt x="49288" y="147052"/>
                </a:lnTo>
                <a:lnTo>
                  <a:pt x="50022" y="147052"/>
                </a:lnTo>
                <a:lnTo>
                  <a:pt x="50755" y="147033"/>
                </a:lnTo>
                <a:lnTo>
                  <a:pt x="51489" y="146994"/>
                </a:lnTo>
                <a:lnTo>
                  <a:pt x="52223" y="146917"/>
                </a:lnTo>
                <a:lnTo>
                  <a:pt x="52957" y="146840"/>
                </a:lnTo>
                <a:lnTo>
                  <a:pt x="53189" y="146801"/>
                </a:lnTo>
                <a:lnTo>
                  <a:pt x="53401" y="146762"/>
                </a:lnTo>
                <a:lnTo>
                  <a:pt x="53614" y="146704"/>
                </a:lnTo>
                <a:lnTo>
                  <a:pt x="53788" y="146627"/>
                </a:lnTo>
                <a:lnTo>
                  <a:pt x="53942" y="146550"/>
                </a:lnTo>
                <a:lnTo>
                  <a:pt x="54097" y="146453"/>
                </a:lnTo>
                <a:lnTo>
                  <a:pt x="54232" y="146357"/>
                </a:lnTo>
                <a:lnTo>
                  <a:pt x="54348" y="146221"/>
                </a:lnTo>
                <a:lnTo>
                  <a:pt x="54444" y="146086"/>
                </a:lnTo>
                <a:lnTo>
                  <a:pt x="54522" y="145951"/>
                </a:lnTo>
                <a:lnTo>
                  <a:pt x="54599" y="145797"/>
                </a:lnTo>
                <a:lnTo>
                  <a:pt x="54657" y="145603"/>
                </a:lnTo>
                <a:lnTo>
                  <a:pt x="54695" y="145430"/>
                </a:lnTo>
                <a:lnTo>
                  <a:pt x="54715" y="145217"/>
                </a:lnTo>
                <a:lnTo>
                  <a:pt x="54734" y="145005"/>
                </a:lnTo>
                <a:lnTo>
                  <a:pt x="54734" y="144754"/>
                </a:lnTo>
                <a:lnTo>
                  <a:pt x="54676" y="144309"/>
                </a:lnTo>
                <a:lnTo>
                  <a:pt x="54637" y="143865"/>
                </a:lnTo>
                <a:lnTo>
                  <a:pt x="54560" y="143382"/>
                </a:lnTo>
                <a:lnTo>
                  <a:pt x="54502" y="143170"/>
                </a:lnTo>
                <a:lnTo>
                  <a:pt x="54444" y="142977"/>
                </a:lnTo>
                <a:lnTo>
                  <a:pt x="54367" y="142803"/>
                </a:lnTo>
                <a:lnTo>
                  <a:pt x="54290" y="142629"/>
                </a:lnTo>
                <a:lnTo>
                  <a:pt x="54193" y="142475"/>
                </a:lnTo>
                <a:lnTo>
                  <a:pt x="54077" y="142340"/>
                </a:lnTo>
                <a:lnTo>
                  <a:pt x="53961" y="142204"/>
                </a:lnTo>
                <a:lnTo>
                  <a:pt x="53826" y="142088"/>
                </a:lnTo>
                <a:lnTo>
                  <a:pt x="53672" y="141973"/>
                </a:lnTo>
                <a:lnTo>
                  <a:pt x="53517" y="141876"/>
                </a:lnTo>
                <a:lnTo>
                  <a:pt x="53324" y="141779"/>
                </a:lnTo>
                <a:lnTo>
                  <a:pt x="53131" y="141702"/>
                </a:lnTo>
                <a:lnTo>
                  <a:pt x="52899" y="141625"/>
                </a:lnTo>
                <a:lnTo>
                  <a:pt x="52667" y="141567"/>
                </a:lnTo>
                <a:lnTo>
                  <a:pt x="52204" y="141432"/>
                </a:lnTo>
                <a:lnTo>
                  <a:pt x="51760" y="141277"/>
                </a:lnTo>
                <a:lnTo>
                  <a:pt x="51316" y="141123"/>
                </a:lnTo>
                <a:lnTo>
                  <a:pt x="50891" y="140930"/>
                </a:lnTo>
                <a:lnTo>
                  <a:pt x="50446" y="140736"/>
                </a:lnTo>
                <a:lnTo>
                  <a:pt x="50041" y="140524"/>
                </a:lnTo>
                <a:lnTo>
                  <a:pt x="49635" y="140273"/>
                </a:lnTo>
                <a:lnTo>
                  <a:pt x="49230" y="140022"/>
                </a:lnTo>
                <a:lnTo>
                  <a:pt x="49075" y="139925"/>
                </a:lnTo>
                <a:lnTo>
                  <a:pt x="48940" y="139809"/>
                </a:lnTo>
                <a:lnTo>
                  <a:pt x="48805" y="139694"/>
                </a:lnTo>
                <a:lnTo>
                  <a:pt x="48689" y="139558"/>
                </a:lnTo>
                <a:lnTo>
                  <a:pt x="48592" y="139423"/>
                </a:lnTo>
                <a:lnTo>
                  <a:pt x="48515" y="139269"/>
                </a:lnTo>
                <a:lnTo>
                  <a:pt x="48457" y="139095"/>
                </a:lnTo>
                <a:lnTo>
                  <a:pt x="48399" y="138921"/>
                </a:lnTo>
                <a:lnTo>
                  <a:pt x="48303" y="138573"/>
                </a:lnTo>
                <a:lnTo>
                  <a:pt x="48187" y="138245"/>
                </a:lnTo>
                <a:lnTo>
                  <a:pt x="48032" y="137955"/>
                </a:lnTo>
                <a:lnTo>
                  <a:pt x="47858" y="137666"/>
                </a:lnTo>
                <a:lnTo>
                  <a:pt x="47646" y="137415"/>
                </a:lnTo>
                <a:lnTo>
                  <a:pt x="47395" y="137183"/>
                </a:lnTo>
                <a:lnTo>
                  <a:pt x="47105" y="136970"/>
                </a:lnTo>
                <a:lnTo>
                  <a:pt x="46796" y="136797"/>
                </a:lnTo>
                <a:lnTo>
                  <a:pt x="46680" y="136719"/>
                </a:lnTo>
                <a:lnTo>
                  <a:pt x="46584" y="136642"/>
                </a:lnTo>
                <a:lnTo>
                  <a:pt x="46507" y="136545"/>
                </a:lnTo>
                <a:lnTo>
                  <a:pt x="46429" y="136430"/>
                </a:lnTo>
                <a:lnTo>
                  <a:pt x="46391" y="136333"/>
                </a:lnTo>
                <a:lnTo>
                  <a:pt x="46352" y="136217"/>
                </a:lnTo>
                <a:lnTo>
                  <a:pt x="46294" y="135947"/>
                </a:lnTo>
                <a:lnTo>
                  <a:pt x="46236" y="135618"/>
                </a:lnTo>
                <a:lnTo>
                  <a:pt x="46159" y="135309"/>
                </a:lnTo>
                <a:lnTo>
                  <a:pt x="46062" y="134981"/>
                </a:lnTo>
                <a:lnTo>
                  <a:pt x="45927" y="134691"/>
                </a:lnTo>
                <a:lnTo>
                  <a:pt x="45850" y="134498"/>
                </a:lnTo>
                <a:lnTo>
                  <a:pt x="45792" y="134324"/>
                </a:lnTo>
                <a:lnTo>
                  <a:pt x="45734" y="134151"/>
                </a:lnTo>
                <a:lnTo>
                  <a:pt x="45715" y="133958"/>
                </a:lnTo>
                <a:lnTo>
                  <a:pt x="45715" y="133784"/>
                </a:lnTo>
                <a:lnTo>
                  <a:pt x="45734" y="133610"/>
                </a:lnTo>
                <a:lnTo>
                  <a:pt x="45792" y="133417"/>
                </a:lnTo>
                <a:lnTo>
                  <a:pt x="45850" y="133243"/>
                </a:lnTo>
                <a:lnTo>
                  <a:pt x="46062" y="132837"/>
                </a:lnTo>
                <a:lnTo>
                  <a:pt x="46159" y="132644"/>
                </a:lnTo>
                <a:lnTo>
                  <a:pt x="46275" y="132451"/>
                </a:lnTo>
                <a:lnTo>
                  <a:pt x="46391" y="132258"/>
                </a:lnTo>
                <a:lnTo>
                  <a:pt x="46468" y="132065"/>
                </a:lnTo>
                <a:lnTo>
                  <a:pt x="46526" y="131852"/>
                </a:lnTo>
                <a:lnTo>
                  <a:pt x="46564" y="131659"/>
                </a:lnTo>
                <a:lnTo>
                  <a:pt x="46584" y="131447"/>
                </a:lnTo>
                <a:lnTo>
                  <a:pt x="46584" y="131254"/>
                </a:lnTo>
                <a:lnTo>
                  <a:pt x="46564" y="131041"/>
                </a:lnTo>
                <a:lnTo>
                  <a:pt x="46526" y="130829"/>
                </a:lnTo>
                <a:lnTo>
                  <a:pt x="46333" y="129940"/>
                </a:lnTo>
                <a:lnTo>
                  <a:pt x="46236" y="129496"/>
                </a:lnTo>
                <a:lnTo>
                  <a:pt x="46217" y="129284"/>
                </a:lnTo>
                <a:lnTo>
                  <a:pt x="46198" y="129052"/>
                </a:lnTo>
                <a:lnTo>
                  <a:pt x="46178" y="128704"/>
                </a:lnTo>
                <a:lnTo>
                  <a:pt x="46178" y="128357"/>
                </a:lnTo>
                <a:lnTo>
                  <a:pt x="46217" y="128028"/>
                </a:lnTo>
                <a:lnTo>
                  <a:pt x="46255" y="127681"/>
                </a:lnTo>
                <a:lnTo>
                  <a:pt x="46352" y="127372"/>
                </a:lnTo>
                <a:lnTo>
                  <a:pt x="46410" y="127198"/>
                </a:lnTo>
                <a:lnTo>
                  <a:pt x="46487" y="127043"/>
                </a:lnTo>
                <a:lnTo>
                  <a:pt x="46584" y="126908"/>
                </a:lnTo>
                <a:lnTo>
                  <a:pt x="46680" y="126754"/>
                </a:lnTo>
                <a:lnTo>
                  <a:pt x="46796" y="126599"/>
                </a:lnTo>
                <a:lnTo>
                  <a:pt x="46931" y="126464"/>
                </a:lnTo>
                <a:lnTo>
                  <a:pt x="47298" y="126097"/>
                </a:lnTo>
                <a:lnTo>
                  <a:pt x="47627" y="125691"/>
                </a:lnTo>
                <a:lnTo>
                  <a:pt x="48264" y="124861"/>
                </a:lnTo>
                <a:lnTo>
                  <a:pt x="48419" y="124629"/>
                </a:lnTo>
                <a:lnTo>
                  <a:pt x="48573" y="124378"/>
                </a:lnTo>
                <a:lnTo>
                  <a:pt x="48670" y="124108"/>
                </a:lnTo>
                <a:lnTo>
                  <a:pt x="48766" y="123857"/>
                </a:lnTo>
                <a:lnTo>
                  <a:pt x="48805" y="123586"/>
                </a:lnTo>
                <a:lnTo>
                  <a:pt x="48824" y="123297"/>
                </a:lnTo>
                <a:lnTo>
                  <a:pt x="48805" y="123007"/>
                </a:lnTo>
                <a:lnTo>
                  <a:pt x="48747" y="122717"/>
                </a:lnTo>
                <a:lnTo>
                  <a:pt x="48554" y="121945"/>
                </a:lnTo>
                <a:lnTo>
                  <a:pt x="48361" y="121172"/>
                </a:lnTo>
                <a:lnTo>
                  <a:pt x="48187" y="120400"/>
                </a:lnTo>
                <a:lnTo>
                  <a:pt x="47974" y="119627"/>
                </a:lnTo>
                <a:lnTo>
                  <a:pt x="47801" y="118970"/>
                </a:lnTo>
                <a:lnTo>
                  <a:pt x="47665" y="118294"/>
                </a:lnTo>
                <a:lnTo>
                  <a:pt x="47569" y="117638"/>
                </a:lnTo>
                <a:lnTo>
                  <a:pt x="47511" y="116981"/>
                </a:lnTo>
                <a:lnTo>
                  <a:pt x="47511" y="116324"/>
                </a:lnTo>
                <a:lnTo>
                  <a:pt x="47549" y="115648"/>
                </a:lnTo>
                <a:lnTo>
                  <a:pt x="47627" y="114972"/>
                </a:lnTo>
                <a:lnTo>
                  <a:pt x="47743" y="114296"/>
                </a:lnTo>
                <a:lnTo>
                  <a:pt x="47820" y="113852"/>
                </a:lnTo>
                <a:lnTo>
                  <a:pt x="47897" y="113408"/>
                </a:lnTo>
                <a:lnTo>
                  <a:pt x="47955" y="112964"/>
                </a:lnTo>
                <a:lnTo>
                  <a:pt x="47994" y="112520"/>
                </a:lnTo>
                <a:lnTo>
                  <a:pt x="48052" y="111612"/>
                </a:lnTo>
                <a:lnTo>
                  <a:pt x="48110" y="110704"/>
                </a:lnTo>
                <a:lnTo>
                  <a:pt x="48110" y="110434"/>
                </a:lnTo>
                <a:lnTo>
                  <a:pt x="48090" y="110163"/>
                </a:lnTo>
                <a:lnTo>
                  <a:pt x="48052" y="109642"/>
                </a:lnTo>
                <a:lnTo>
                  <a:pt x="47994" y="109121"/>
                </a:lnTo>
                <a:lnTo>
                  <a:pt x="47955" y="108580"/>
                </a:lnTo>
                <a:lnTo>
                  <a:pt x="47916" y="107846"/>
                </a:lnTo>
                <a:lnTo>
                  <a:pt x="47936" y="107093"/>
                </a:lnTo>
                <a:lnTo>
                  <a:pt x="47974" y="106359"/>
                </a:lnTo>
                <a:lnTo>
                  <a:pt x="48052" y="105625"/>
                </a:lnTo>
                <a:lnTo>
                  <a:pt x="48167" y="104910"/>
                </a:lnTo>
                <a:lnTo>
                  <a:pt x="48322" y="104176"/>
                </a:lnTo>
                <a:lnTo>
                  <a:pt x="48496" y="103462"/>
                </a:lnTo>
                <a:lnTo>
                  <a:pt x="48689" y="102747"/>
                </a:lnTo>
                <a:lnTo>
                  <a:pt x="48843" y="102206"/>
                </a:lnTo>
                <a:lnTo>
                  <a:pt x="48979" y="101685"/>
                </a:lnTo>
                <a:lnTo>
                  <a:pt x="49095" y="101144"/>
                </a:lnTo>
                <a:lnTo>
                  <a:pt x="49152" y="100603"/>
                </a:lnTo>
                <a:lnTo>
                  <a:pt x="49191" y="100063"/>
                </a:lnTo>
                <a:lnTo>
                  <a:pt x="49191" y="99792"/>
                </a:lnTo>
                <a:lnTo>
                  <a:pt x="49172" y="99502"/>
                </a:lnTo>
                <a:lnTo>
                  <a:pt x="49152" y="99232"/>
                </a:lnTo>
                <a:lnTo>
                  <a:pt x="49095" y="98962"/>
                </a:lnTo>
                <a:lnTo>
                  <a:pt x="49056" y="98691"/>
                </a:lnTo>
                <a:lnTo>
                  <a:pt x="48979" y="98421"/>
                </a:lnTo>
                <a:lnTo>
                  <a:pt x="48901" y="98112"/>
                </a:lnTo>
                <a:lnTo>
                  <a:pt x="48824" y="97803"/>
                </a:lnTo>
                <a:lnTo>
                  <a:pt x="48766" y="97494"/>
                </a:lnTo>
                <a:lnTo>
                  <a:pt x="48728" y="97204"/>
                </a:lnTo>
                <a:lnTo>
                  <a:pt x="48708" y="96895"/>
                </a:lnTo>
                <a:lnTo>
                  <a:pt x="48689" y="96605"/>
                </a:lnTo>
                <a:lnTo>
                  <a:pt x="48708" y="96316"/>
                </a:lnTo>
                <a:lnTo>
                  <a:pt x="48728" y="96007"/>
                </a:lnTo>
                <a:lnTo>
                  <a:pt x="48747" y="95717"/>
                </a:lnTo>
                <a:lnTo>
                  <a:pt x="48805" y="95427"/>
                </a:lnTo>
                <a:lnTo>
                  <a:pt x="48863" y="95138"/>
                </a:lnTo>
                <a:lnTo>
                  <a:pt x="48940" y="94848"/>
                </a:lnTo>
                <a:lnTo>
                  <a:pt x="49037" y="94558"/>
                </a:lnTo>
                <a:lnTo>
                  <a:pt x="49133" y="94269"/>
                </a:lnTo>
                <a:lnTo>
                  <a:pt x="49249" y="93979"/>
                </a:lnTo>
                <a:lnTo>
                  <a:pt x="49384" y="93689"/>
                </a:lnTo>
                <a:lnTo>
                  <a:pt x="49519" y="93419"/>
                </a:lnTo>
                <a:lnTo>
                  <a:pt x="49616" y="93148"/>
                </a:lnTo>
                <a:lnTo>
                  <a:pt x="49809" y="92588"/>
                </a:lnTo>
                <a:lnTo>
                  <a:pt x="50137" y="91449"/>
                </a:lnTo>
                <a:lnTo>
                  <a:pt x="50215" y="91198"/>
                </a:lnTo>
                <a:lnTo>
                  <a:pt x="50234" y="91082"/>
                </a:lnTo>
                <a:lnTo>
                  <a:pt x="50234" y="90947"/>
                </a:lnTo>
                <a:lnTo>
                  <a:pt x="50215" y="90831"/>
                </a:lnTo>
                <a:lnTo>
                  <a:pt x="50157" y="90715"/>
                </a:lnTo>
                <a:lnTo>
                  <a:pt x="50060" y="90618"/>
                </a:lnTo>
                <a:lnTo>
                  <a:pt x="49944" y="90522"/>
                </a:lnTo>
                <a:lnTo>
                  <a:pt x="49906" y="90502"/>
                </a:lnTo>
                <a:lnTo>
                  <a:pt x="49886" y="90444"/>
                </a:lnTo>
                <a:lnTo>
                  <a:pt x="49848" y="90348"/>
                </a:lnTo>
                <a:lnTo>
                  <a:pt x="49770" y="89942"/>
                </a:lnTo>
                <a:lnTo>
                  <a:pt x="49674" y="89537"/>
                </a:lnTo>
                <a:lnTo>
                  <a:pt x="49539" y="89150"/>
                </a:lnTo>
                <a:lnTo>
                  <a:pt x="49384" y="88784"/>
                </a:lnTo>
                <a:lnTo>
                  <a:pt x="49210" y="88417"/>
                </a:lnTo>
                <a:lnTo>
                  <a:pt x="49017" y="88050"/>
                </a:lnTo>
                <a:lnTo>
                  <a:pt x="48805" y="87702"/>
                </a:lnTo>
                <a:lnTo>
                  <a:pt x="48592" y="87335"/>
                </a:lnTo>
                <a:lnTo>
                  <a:pt x="48496" y="87181"/>
                </a:lnTo>
                <a:lnTo>
                  <a:pt x="48399" y="87007"/>
                </a:lnTo>
                <a:lnTo>
                  <a:pt x="48341" y="86833"/>
                </a:lnTo>
                <a:lnTo>
                  <a:pt x="48283" y="86678"/>
                </a:lnTo>
                <a:lnTo>
                  <a:pt x="48245" y="86505"/>
                </a:lnTo>
                <a:lnTo>
                  <a:pt x="48206" y="86350"/>
                </a:lnTo>
                <a:lnTo>
                  <a:pt x="48206" y="86176"/>
                </a:lnTo>
                <a:lnTo>
                  <a:pt x="48206" y="86022"/>
                </a:lnTo>
                <a:lnTo>
                  <a:pt x="48225" y="85867"/>
                </a:lnTo>
                <a:lnTo>
                  <a:pt x="48245" y="85693"/>
                </a:lnTo>
                <a:lnTo>
                  <a:pt x="48283" y="85539"/>
                </a:lnTo>
                <a:lnTo>
                  <a:pt x="48341" y="85384"/>
                </a:lnTo>
                <a:lnTo>
                  <a:pt x="48419" y="85211"/>
                </a:lnTo>
                <a:lnTo>
                  <a:pt x="48496" y="85056"/>
                </a:lnTo>
                <a:lnTo>
                  <a:pt x="48708" y="84747"/>
                </a:lnTo>
                <a:lnTo>
                  <a:pt x="49152" y="84071"/>
                </a:lnTo>
                <a:lnTo>
                  <a:pt x="49365" y="83743"/>
                </a:lnTo>
                <a:lnTo>
                  <a:pt x="49558" y="83395"/>
                </a:lnTo>
                <a:lnTo>
                  <a:pt x="49713" y="83028"/>
                </a:lnTo>
                <a:lnTo>
                  <a:pt x="49770" y="82854"/>
                </a:lnTo>
                <a:lnTo>
                  <a:pt x="49828" y="82681"/>
                </a:lnTo>
                <a:lnTo>
                  <a:pt x="49848" y="82507"/>
                </a:lnTo>
                <a:lnTo>
                  <a:pt x="49867" y="82333"/>
                </a:lnTo>
                <a:lnTo>
                  <a:pt x="49886" y="82159"/>
                </a:lnTo>
                <a:lnTo>
                  <a:pt x="49867" y="81985"/>
                </a:lnTo>
                <a:lnTo>
                  <a:pt x="49848" y="81811"/>
                </a:lnTo>
                <a:lnTo>
                  <a:pt x="49828" y="81638"/>
                </a:lnTo>
                <a:lnTo>
                  <a:pt x="49770" y="81464"/>
                </a:lnTo>
                <a:lnTo>
                  <a:pt x="49713" y="81309"/>
                </a:lnTo>
                <a:lnTo>
                  <a:pt x="49635" y="81135"/>
                </a:lnTo>
                <a:lnTo>
                  <a:pt x="49539" y="80962"/>
                </a:lnTo>
                <a:lnTo>
                  <a:pt x="49442" y="80807"/>
                </a:lnTo>
                <a:lnTo>
                  <a:pt x="49326" y="80633"/>
                </a:lnTo>
                <a:lnTo>
                  <a:pt x="49075" y="80305"/>
                </a:lnTo>
                <a:lnTo>
                  <a:pt x="48824" y="79977"/>
                </a:lnTo>
                <a:lnTo>
                  <a:pt x="48380" y="79301"/>
                </a:lnTo>
                <a:lnTo>
                  <a:pt x="48264" y="79127"/>
                </a:lnTo>
                <a:lnTo>
                  <a:pt x="48187" y="78972"/>
                </a:lnTo>
                <a:lnTo>
                  <a:pt x="48110" y="78799"/>
                </a:lnTo>
                <a:lnTo>
                  <a:pt x="48052" y="78625"/>
                </a:lnTo>
                <a:lnTo>
                  <a:pt x="47994" y="78470"/>
                </a:lnTo>
                <a:lnTo>
                  <a:pt x="47974" y="78296"/>
                </a:lnTo>
                <a:lnTo>
                  <a:pt x="47955" y="78142"/>
                </a:lnTo>
                <a:lnTo>
                  <a:pt x="47936" y="77968"/>
                </a:lnTo>
                <a:lnTo>
                  <a:pt x="47955" y="77794"/>
                </a:lnTo>
                <a:lnTo>
                  <a:pt x="47974" y="77620"/>
                </a:lnTo>
                <a:lnTo>
                  <a:pt x="47994" y="77466"/>
                </a:lnTo>
                <a:lnTo>
                  <a:pt x="48052" y="77292"/>
                </a:lnTo>
                <a:lnTo>
                  <a:pt x="48110" y="77118"/>
                </a:lnTo>
                <a:lnTo>
                  <a:pt x="48167" y="76944"/>
                </a:lnTo>
                <a:lnTo>
                  <a:pt x="48341" y="76597"/>
                </a:lnTo>
                <a:lnTo>
                  <a:pt x="48476" y="76829"/>
                </a:lnTo>
                <a:lnTo>
                  <a:pt x="48573" y="77022"/>
                </a:lnTo>
                <a:lnTo>
                  <a:pt x="48670" y="77157"/>
                </a:lnTo>
                <a:lnTo>
                  <a:pt x="48766" y="77253"/>
                </a:lnTo>
                <a:lnTo>
                  <a:pt x="48863" y="77311"/>
                </a:lnTo>
                <a:lnTo>
                  <a:pt x="48998" y="77331"/>
                </a:lnTo>
                <a:lnTo>
                  <a:pt x="49133" y="77331"/>
                </a:lnTo>
                <a:lnTo>
                  <a:pt x="49288" y="77292"/>
                </a:lnTo>
                <a:lnTo>
                  <a:pt x="49481" y="77234"/>
                </a:lnTo>
                <a:lnTo>
                  <a:pt x="50408" y="76887"/>
                </a:lnTo>
                <a:lnTo>
                  <a:pt x="51335" y="76539"/>
                </a:lnTo>
                <a:lnTo>
                  <a:pt x="52378" y="79204"/>
                </a:lnTo>
                <a:lnTo>
                  <a:pt x="53382" y="81850"/>
                </a:lnTo>
                <a:lnTo>
                  <a:pt x="53382" y="81908"/>
                </a:lnTo>
                <a:lnTo>
                  <a:pt x="53382" y="81947"/>
                </a:lnTo>
                <a:lnTo>
                  <a:pt x="53324" y="82082"/>
                </a:lnTo>
                <a:lnTo>
                  <a:pt x="53247" y="82198"/>
                </a:lnTo>
                <a:lnTo>
                  <a:pt x="53170" y="82314"/>
                </a:lnTo>
                <a:lnTo>
                  <a:pt x="53092" y="82410"/>
                </a:lnTo>
                <a:lnTo>
                  <a:pt x="53054" y="82526"/>
                </a:lnTo>
                <a:lnTo>
                  <a:pt x="53034" y="82661"/>
                </a:lnTo>
                <a:lnTo>
                  <a:pt x="53034" y="82777"/>
                </a:lnTo>
                <a:lnTo>
                  <a:pt x="53073" y="82893"/>
                </a:lnTo>
                <a:lnTo>
                  <a:pt x="53112" y="82990"/>
                </a:lnTo>
                <a:lnTo>
                  <a:pt x="53189" y="83067"/>
                </a:lnTo>
                <a:lnTo>
                  <a:pt x="53286" y="83105"/>
                </a:lnTo>
                <a:lnTo>
                  <a:pt x="53421" y="83144"/>
                </a:lnTo>
                <a:lnTo>
                  <a:pt x="53575" y="83163"/>
                </a:lnTo>
                <a:lnTo>
                  <a:pt x="53923" y="83183"/>
                </a:lnTo>
                <a:lnTo>
                  <a:pt x="55120" y="86099"/>
                </a:lnTo>
                <a:lnTo>
                  <a:pt x="55024" y="86253"/>
                </a:lnTo>
                <a:lnTo>
                  <a:pt x="54908" y="86389"/>
                </a:lnTo>
                <a:lnTo>
                  <a:pt x="54792" y="86524"/>
                </a:lnTo>
                <a:lnTo>
                  <a:pt x="54695" y="86678"/>
                </a:lnTo>
                <a:lnTo>
                  <a:pt x="54618" y="86814"/>
                </a:lnTo>
                <a:lnTo>
                  <a:pt x="54580" y="86891"/>
                </a:lnTo>
                <a:lnTo>
                  <a:pt x="54560" y="86968"/>
                </a:lnTo>
                <a:lnTo>
                  <a:pt x="54560" y="87045"/>
                </a:lnTo>
                <a:lnTo>
                  <a:pt x="54580" y="87142"/>
                </a:lnTo>
                <a:lnTo>
                  <a:pt x="54599" y="87238"/>
                </a:lnTo>
                <a:lnTo>
                  <a:pt x="54637" y="87354"/>
                </a:lnTo>
                <a:lnTo>
                  <a:pt x="54695" y="87432"/>
                </a:lnTo>
                <a:lnTo>
                  <a:pt x="54753" y="87509"/>
                </a:lnTo>
                <a:lnTo>
                  <a:pt x="54811" y="87567"/>
                </a:lnTo>
                <a:lnTo>
                  <a:pt x="54869" y="87605"/>
                </a:lnTo>
                <a:lnTo>
                  <a:pt x="54927" y="87625"/>
                </a:lnTo>
                <a:lnTo>
                  <a:pt x="54985" y="87644"/>
                </a:lnTo>
                <a:lnTo>
                  <a:pt x="55120" y="87625"/>
                </a:lnTo>
                <a:lnTo>
                  <a:pt x="55255" y="87605"/>
                </a:lnTo>
                <a:lnTo>
                  <a:pt x="55391" y="87547"/>
                </a:lnTo>
                <a:lnTo>
                  <a:pt x="55526" y="87509"/>
                </a:lnTo>
                <a:lnTo>
                  <a:pt x="55661" y="87490"/>
                </a:lnTo>
                <a:lnTo>
                  <a:pt x="55758" y="87683"/>
                </a:lnTo>
                <a:lnTo>
                  <a:pt x="56607" y="89865"/>
                </a:lnTo>
                <a:lnTo>
                  <a:pt x="57032" y="90966"/>
                </a:lnTo>
                <a:lnTo>
                  <a:pt x="57477" y="92047"/>
                </a:lnTo>
                <a:lnTo>
                  <a:pt x="57921" y="93129"/>
                </a:lnTo>
                <a:lnTo>
                  <a:pt x="58404" y="94191"/>
                </a:lnTo>
                <a:lnTo>
                  <a:pt x="58925" y="95254"/>
                </a:lnTo>
                <a:lnTo>
                  <a:pt x="59195" y="95775"/>
                </a:lnTo>
                <a:lnTo>
                  <a:pt x="59466" y="96296"/>
                </a:lnTo>
                <a:lnTo>
                  <a:pt x="59562" y="96451"/>
                </a:lnTo>
                <a:lnTo>
                  <a:pt x="59640" y="96567"/>
                </a:lnTo>
                <a:lnTo>
                  <a:pt x="59717" y="96644"/>
                </a:lnTo>
                <a:lnTo>
                  <a:pt x="59794" y="96702"/>
                </a:lnTo>
                <a:lnTo>
                  <a:pt x="59871" y="96721"/>
                </a:lnTo>
                <a:lnTo>
                  <a:pt x="59987" y="96721"/>
                </a:lnTo>
                <a:lnTo>
                  <a:pt x="60122" y="96702"/>
                </a:lnTo>
                <a:lnTo>
                  <a:pt x="60277" y="96663"/>
                </a:lnTo>
                <a:lnTo>
                  <a:pt x="60934" y="96451"/>
                </a:lnTo>
                <a:lnTo>
                  <a:pt x="61590" y="96238"/>
                </a:lnTo>
                <a:lnTo>
                  <a:pt x="61764" y="96181"/>
                </a:lnTo>
                <a:lnTo>
                  <a:pt x="61899" y="96123"/>
                </a:lnTo>
                <a:lnTo>
                  <a:pt x="62015" y="96045"/>
                </a:lnTo>
                <a:lnTo>
                  <a:pt x="62073" y="95949"/>
                </a:lnTo>
                <a:lnTo>
                  <a:pt x="62092" y="95833"/>
                </a:lnTo>
                <a:lnTo>
                  <a:pt x="62092" y="95717"/>
                </a:lnTo>
                <a:lnTo>
                  <a:pt x="62034" y="95563"/>
                </a:lnTo>
                <a:lnTo>
                  <a:pt x="61957" y="95408"/>
                </a:lnTo>
                <a:lnTo>
                  <a:pt x="61610" y="94809"/>
                </a:lnTo>
                <a:lnTo>
                  <a:pt x="61262" y="94230"/>
                </a:lnTo>
                <a:lnTo>
                  <a:pt x="60914" y="93651"/>
                </a:lnTo>
                <a:lnTo>
                  <a:pt x="60605" y="93052"/>
                </a:lnTo>
                <a:lnTo>
                  <a:pt x="60180" y="92183"/>
                </a:lnTo>
                <a:lnTo>
                  <a:pt x="59775" y="91294"/>
                </a:lnTo>
                <a:lnTo>
                  <a:pt x="58983" y="89556"/>
                </a:lnTo>
                <a:lnTo>
                  <a:pt x="60045" y="88899"/>
                </a:lnTo>
                <a:lnTo>
                  <a:pt x="61088" y="88243"/>
                </a:lnTo>
                <a:lnTo>
                  <a:pt x="61165" y="88185"/>
                </a:lnTo>
                <a:lnTo>
                  <a:pt x="61243" y="88088"/>
                </a:lnTo>
                <a:lnTo>
                  <a:pt x="61281" y="88011"/>
                </a:lnTo>
                <a:lnTo>
                  <a:pt x="61301" y="87914"/>
                </a:lnTo>
                <a:lnTo>
                  <a:pt x="61281" y="87837"/>
                </a:lnTo>
                <a:lnTo>
                  <a:pt x="61243" y="87741"/>
                </a:lnTo>
                <a:lnTo>
                  <a:pt x="61185" y="87663"/>
                </a:lnTo>
                <a:lnTo>
                  <a:pt x="61088" y="87586"/>
                </a:lnTo>
                <a:lnTo>
                  <a:pt x="60992" y="87528"/>
                </a:lnTo>
                <a:lnTo>
                  <a:pt x="60895" y="87490"/>
                </a:lnTo>
                <a:lnTo>
                  <a:pt x="60702" y="87393"/>
                </a:lnTo>
                <a:lnTo>
                  <a:pt x="59485" y="86833"/>
                </a:lnTo>
                <a:lnTo>
                  <a:pt x="58268" y="86292"/>
                </a:lnTo>
                <a:lnTo>
                  <a:pt x="58075" y="86215"/>
                </a:lnTo>
                <a:lnTo>
                  <a:pt x="57863" y="86138"/>
                </a:lnTo>
                <a:lnTo>
                  <a:pt x="57419" y="86002"/>
                </a:lnTo>
                <a:lnTo>
                  <a:pt x="53112" y="75631"/>
                </a:lnTo>
                <a:lnTo>
                  <a:pt x="53884" y="75322"/>
                </a:lnTo>
                <a:lnTo>
                  <a:pt x="54637" y="77717"/>
                </a:lnTo>
                <a:lnTo>
                  <a:pt x="55004" y="78876"/>
                </a:lnTo>
                <a:lnTo>
                  <a:pt x="55198" y="79474"/>
                </a:lnTo>
                <a:lnTo>
                  <a:pt x="55391" y="80035"/>
                </a:lnTo>
                <a:lnTo>
                  <a:pt x="55487" y="80228"/>
                </a:lnTo>
                <a:lnTo>
                  <a:pt x="55584" y="80382"/>
                </a:lnTo>
                <a:lnTo>
                  <a:pt x="55680" y="80479"/>
                </a:lnTo>
                <a:lnTo>
                  <a:pt x="55816" y="80537"/>
                </a:lnTo>
                <a:lnTo>
                  <a:pt x="55951" y="80556"/>
                </a:lnTo>
                <a:lnTo>
                  <a:pt x="56105" y="80537"/>
                </a:lnTo>
                <a:lnTo>
                  <a:pt x="56260" y="80479"/>
                </a:lnTo>
                <a:lnTo>
                  <a:pt x="56453" y="80382"/>
                </a:lnTo>
                <a:lnTo>
                  <a:pt x="57090" y="80035"/>
                </a:lnTo>
                <a:lnTo>
                  <a:pt x="57747" y="79706"/>
                </a:lnTo>
                <a:lnTo>
                  <a:pt x="57901" y="79610"/>
                </a:lnTo>
                <a:lnTo>
                  <a:pt x="58017" y="79552"/>
                </a:lnTo>
                <a:lnTo>
                  <a:pt x="58095" y="79474"/>
                </a:lnTo>
                <a:lnTo>
                  <a:pt x="58133" y="79397"/>
                </a:lnTo>
                <a:lnTo>
                  <a:pt x="58152" y="79301"/>
                </a:lnTo>
                <a:lnTo>
                  <a:pt x="58133" y="79185"/>
                </a:lnTo>
                <a:lnTo>
                  <a:pt x="58075" y="79050"/>
                </a:lnTo>
                <a:lnTo>
                  <a:pt x="57998" y="78895"/>
                </a:lnTo>
                <a:lnTo>
                  <a:pt x="55912" y="74492"/>
                </a:lnTo>
                <a:lnTo>
                  <a:pt x="56028" y="74414"/>
                </a:lnTo>
                <a:lnTo>
                  <a:pt x="56105" y="74337"/>
                </a:lnTo>
                <a:lnTo>
                  <a:pt x="56163" y="74241"/>
                </a:lnTo>
                <a:lnTo>
                  <a:pt x="56202" y="74163"/>
                </a:lnTo>
                <a:lnTo>
                  <a:pt x="56202" y="74067"/>
                </a:lnTo>
                <a:lnTo>
                  <a:pt x="56183" y="73951"/>
                </a:lnTo>
                <a:lnTo>
                  <a:pt x="56125" y="73854"/>
                </a:lnTo>
                <a:lnTo>
                  <a:pt x="56067" y="73738"/>
                </a:lnTo>
                <a:lnTo>
                  <a:pt x="55893" y="73487"/>
                </a:lnTo>
                <a:lnTo>
                  <a:pt x="55777" y="73217"/>
                </a:lnTo>
                <a:lnTo>
                  <a:pt x="54193" y="69702"/>
                </a:lnTo>
                <a:lnTo>
                  <a:pt x="52648" y="66206"/>
                </a:lnTo>
                <a:lnTo>
                  <a:pt x="52629" y="66090"/>
                </a:lnTo>
                <a:lnTo>
                  <a:pt x="52629" y="65974"/>
                </a:lnTo>
                <a:lnTo>
                  <a:pt x="52648" y="65859"/>
                </a:lnTo>
                <a:lnTo>
                  <a:pt x="52706" y="65743"/>
                </a:lnTo>
                <a:lnTo>
                  <a:pt x="52899" y="65434"/>
                </a:lnTo>
                <a:lnTo>
                  <a:pt x="53112" y="65144"/>
                </a:lnTo>
                <a:lnTo>
                  <a:pt x="53537" y="64545"/>
                </a:lnTo>
                <a:lnTo>
                  <a:pt x="53846" y="64082"/>
                </a:lnTo>
                <a:lnTo>
                  <a:pt x="54116" y="63599"/>
                </a:lnTo>
                <a:lnTo>
                  <a:pt x="54367" y="63116"/>
                </a:lnTo>
                <a:lnTo>
                  <a:pt x="54464" y="62865"/>
                </a:lnTo>
                <a:lnTo>
                  <a:pt x="54541" y="62614"/>
                </a:lnTo>
                <a:lnTo>
                  <a:pt x="54618" y="62344"/>
                </a:lnTo>
                <a:lnTo>
                  <a:pt x="54676" y="62092"/>
                </a:lnTo>
                <a:lnTo>
                  <a:pt x="54715" y="61822"/>
                </a:lnTo>
                <a:lnTo>
                  <a:pt x="54734" y="61552"/>
                </a:lnTo>
                <a:lnTo>
                  <a:pt x="54753" y="61281"/>
                </a:lnTo>
                <a:lnTo>
                  <a:pt x="54734" y="60992"/>
                </a:lnTo>
                <a:lnTo>
                  <a:pt x="54695" y="60721"/>
                </a:lnTo>
                <a:lnTo>
                  <a:pt x="54637" y="60412"/>
                </a:lnTo>
                <a:lnTo>
                  <a:pt x="54580" y="60026"/>
                </a:lnTo>
                <a:lnTo>
                  <a:pt x="54541" y="59640"/>
                </a:lnTo>
                <a:lnTo>
                  <a:pt x="54560" y="59234"/>
                </a:lnTo>
                <a:lnTo>
                  <a:pt x="54599" y="58829"/>
                </a:lnTo>
                <a:lnTo>
                  <a:pt x="54676" y="58462"/>
                </a:lnTo>
                <a:lnTo>
                  <a:pt x="54773" y="58114"/>
                </a:lnTo>
                <a:lnTo>
                  <a:pt x="54927" y="57766"/>
                </a:lnTo>
                <a:lnTo>
                  <a:pt x="55101" y="57438"/>
                </a:lnTo>
                <a:lnTo>
                  <a:pt x="55294" y="57129"/>
                </a:lnTo>
                <a:lnTo>
                  <a:pt x="55507" y="56820"/>
                </a:lnTo>
                <a:lnTo>
                  <a:pt x="55738" y="56530"/>
                </a:lnTo>
                <a:lnTo>
                  <a:pt x="55970" y="56241"/>
                </a:lnTo>
                <a:lnTo>
                  <a:pt x="56202" y="55932"/>
                </a:lnTo>
                <a:lnTo>
                  <a:pt x="56376" y="55622"/>
                </a:lnTo>
                <a:lnTo>
                  <a:pt x="56511" y="55294"/>
                </a:lnTo>
                <a:lnTo>
                  <a:pt x="56607" y="54966"/>
                </a:lnTo>
                <a:lnTo>
                  <a:pt x="56665" y="54638"/>
                </a:lnTo>
                <a:lnTo>
                  <a:pt x="56665" y="54290"/>
                </a:lnTo>
                <a:lnTo>
                  <a:pt x="56627" y="53942"/>
                </a:lnTo>
                <a:lnTo>
                  <a:pt x="56549" y="53595"/>
                </a:lnTo>
                <a:lnTo>
                  <a:pt x="56472" y="53286"/>
                </a:lnTo>
                <a:lnTo>
                  <a:pt x="56356" y="52977"/>
                </a:lnTo>
                <a:lnTo>
                  <a:pt x="56125" y="52378"/>
                </a:lnTo>
                <a:lnTo>
                  <a:pt x="55835" y="51779"/>
                </a:lnTo>
                <a:lnTo>
                  <a:pt x="55526" y="51200"/>
                </a:lnTo>
                <a:lnTo>
                  <a:pt x="54831" y="50002"/>
                </a:lnTo>
                <a:lnTo>
                  <a:pt x="54135" y="48805"/>
                </a:lnTo>
                <a:lnTo>
                  <a:pt x="53421" y="47627"/>
                </a:lnTo>
                <a:lnTo>
                  <a:pt x="52745" y="46410"/>
                </a:lnTo>
                <a:lnTo>
                  <a:pt x="52513" y="45966"/>
                </a:lnTo>
                <a:lnTo>
                  <a:pt x="52301" y="45502"/>
                </a:lnTo>
                <a:lnTo>
                  <a:pt x="52107" y="45039"/>
                </a:lnTo>
                <a:lnTo>
                  <a:pt x="51953" y="44575"/>
                </a:lnTo>
                <a:lnTo>
                  <a:pt x="51798" y="44092"/>
                </a:lnTo>
                <a:lnTo>
                  <a:pt x="51683" y="43610"/>
                </a:lnTo>
                <a:lnTo>
                  <a:pt x="51567" y="43127"/>
                </a:lnTo>
                <a:lnTo>
                  <a:pt x="51470" y="42644"/>
                </a:lnTo>
                <a:lnTo>
                  <a:pt x="51393" y="42161"/>
                </a:lnTo>
                <a:lnTo>
                  <a:pt x="51316" y="41678"/>
                </a:lnTo>
                <a:lnTo>
                  <a:pt x="51219" y="40674"/>
                </a:lnTo>
                <a:lnTo>
                  <a:pt x="51122" y="39689"/>
                </a:lnTo>
                <a:lnTo>
                  <a:pt x="51064" y="38685"/>
                </a:lnTo>
                <a:lnTo>
                  <a:pt x="51026" y="38221"/>
                </a:lnTo>
                <a:lnTo>
                  <a:pt x="50968" y="37758"/>
                </a:lnTo>
                <a:lnTo>
                  <a:pt x="50871" y="37294"/>
                </a:lnTo>
                <a:lnTo>
                  <a:pt x="50755" y="36850"/>
                </a:lnTo>
                <a:lnTo>
                  <a:pt x="50601" y="36425"/>
                </a:lnTo>
                <a:lnTo>
                  <a:pt x="50408" y="36019"/>
                </a:lnTo>
                <a:lnTo>
                  <a:pt x="50292" y="35807"/>
                </a:lnTo>
                <a:lnTo>
                  <a:pt x="50157" y="35614"/>
                </a:lnTo>
                <a:lnTo>
                  <a:pt x="50022" y="35421"/>
                </a:lnTo>
                <a:lnTo>
                  <a:pt x="49867" y="35247"/>
                </a:lnTo>
                <a:lnTo>
                  <a:pt x="49616" y="34919"/>
                </a:lnTo>
                <a:lnTo>
                  <a:pt x="49404" y="34571"/>
                </a:lnTo>
                <a:lnTo>
                  <a:pt x="49230" y="34223"/>
                </a:lnTo>
                <a:lnTo>
                  <a:pt x="49075" y="33856"/>
                </a:lnTo>
                <a:lnTo>
                  <a:pt x="48979" y="33489"/>
                </a:lnTo>
                <a:lnTo>
                  <a:pt x="48882" y="33103"/>
                </a:lnTo>
                <a:lnTo>
                  <a:pt x="48843" y="32698"/>
                </a:lnTo>
                <a:lnTo>
                  <a:pt x="48824" y="32292"/>
                </a:lnTo>
                <a:lnTo>
                  <a:pt x="48805" y="32041"/>
                </a:lnTo>
                <a:lnTo>
                  <a:pt x="48786" y="31809"/>
                </a:lnTo>
                <a:lnTo>
                  <a:pt x="48747" y="31558"/>
                </a:lnTo>
                <a:lnTo>
                  <a:pt x="48708" y="31326"/>
                </a:lnTo>
                <a:lnTo>
                  <a:pt x="48650" y="31114"/>
                </a:lnTo>
                <a:lnTo>
                  <a:pt x="48573" y="30901"/>
                </a:lnTo>
                <a:lnTo>
                  <a:pt x="48476" y="30689"/>
                </a:lnTo>
                <a:lnTo>
                  <a:pt x="48380" y="30496"/>
                </a:lnTo>
                <a:lnTo>
                  <a:pt x="48264" y="30303"/>
                </a:lnTo>
                <a:lnTo>
                  <a:pt x="48148" y="30110"/>
                </a:lnTo>
                <a:lnTo>
                  <a:pt x="47994" y="29936"/>
                </a:lnTo>
                <a:lnTo>
                  <a:pt x="47839" y="29762"/>
                </a:lnTo>
                <a:lnTo>
                  <a:pt x="47685" y="29607"/>
                </a:lnTo>
                <a:lnTo>
                  <a:pt x="47492" y="29453"/>
                </a:lnTo>
                <a:lnTo>
                  <a:pt x="47298" y="29298"/>
                </a:lnTo>
                <a:lnTo>
                  <a:pt x="47086" y="29163"/>
                </a:lnTo>
                <a:lnTo>
                  <a:pt x="46758" y="28951"/>
                </a:lnTo>
                <a:lnTo>
                  <a:pt x="46410" y="28719"/>
                </a:lnTo>
                <a:lnTo>
                  <a:pt x="45753" y="28255"/>
                </a:lnTo>
                <a:lnTo>
                  <a:pt x="45889" y="28120"/>
                </a:lnTo>
                <a:lnTo>
                  <a:pt x="45966" y="27966"/>
                </a:lnTo>
                <a:lnTo>
                  <a:pt x="46004" y="27811"/>
                </a:lnTo>
                <a:lnTo>
                  <a:pt x="46024" y="27676"/>
                </a:lnTo>
                <a:lnTo>
                  <a:pt x="46004" y="27522"/>
                </a:lnTo>
                <a:lnTo>
                  <a:pt x="45946" y="27386"/>
                </a:lnTo>
                <a:lnTo>
                  <a:pt x="45869" y="27251"/>
                </a:lnTo>
                <a:lnTo>
                  <a:pt x="45773" y="27135"/>
                </a:lnTo>
                <a:lnTo>
                  <a:pt x="45155" y="26537"/>
                </a:lnTo>
                <a:lnTo>
                  <a:pt x="44846" y="26228"/>
                </a:lnTo>
                <a:lnTo>
                  <a:pt x="44517" y="25938"/>
                </a:lnTo>
                <a:lnTo>
                  <a:pt x="44189" y="25648"/>
                </a:lnTo>
                <a:lnTo>
                  <a:pt x="43822" y="25397"/>
                </a:lnTo>
                <a:lnTo>
                  <a:pt x="43455" y="25146"/>
                </a:lnTo>
                <a:lnTo>
                  <a:pt x="43069" y="24934"/>
                </a:lnTo>
                <a:lnTo>
                  <a:pt x="42914" y="24856"/>
                </a:lnTo>
                <a:lnTo>
                  <a:pt x="42740" y="24798"/>
                </a:lnTo>
                <a:lnTo>
                  <a:pt x="42586" y="24779"/>
                </a:lnTo>
                <a:lnTo>
                  <a:pt x="42412" y="24760"/>
                </a:lnTo>
                <a:lnTo>
                  <a:pt x="42258" y="24798"/>
                </a:lnTo>
                <a:lnTo>
                  <a:pt x="42103" y="24856"/>
                </a:lnTo>
                <a:lnTo>
                  <a:pt x="41968" y="24934"/>
                </a:lnTo>
                <a:lnTo>
                  <a:pt x="41813" y="25069"/>
                </a:lnTo>
                <a:lnTo>
                  <a:pt x="41524" y="25320"/>
                </a:lnTo>
                <a:lnTo>
                  <a:pt x="41253" y="25532"/>
                </a:lnTo>
                <a:lnTo>
                  <a:pt x="41099" y="25223"/>
                </a:lnTo>
                <a:lnTo>
                  <a:pt x="41022" y="25069"/>
                </a:lnTo>
                <a:lnTo>
                  <a:pt x="40925" y="24934"/>
                </a:lnTo>
                <a:lnTo>
                  <a:pt x="40828" y="24837"/>
                </a:lnTo>
                <a:lnTo>
                  <a:pt x="40713" y="24740"/>
                </a:lnTo>
                <a:lnTo>
                  <a:pt x="40616" y="24682"/>
                </a:lnTo>
                <a:lnTo>
                  <a:pt x="40519" y="24625"/>
                </a:lnTo>
                <a:lnTo>
                  <a:pt x="40404" y="24586"/>
                </a:lnTo>
                <a:lnTo>
                  <a:pt x="40288" y="24567"/>
                </a:lnTo>
                <a:lnTo>
                  <a:pt x="40056" y="24567"/>
                </a:lnTo>
                <a:lnTo>
                  <a:pt x="39959" y="24586"/>
                </a:lnTo>
                <a:lnTo>
                  <a:pt x="39843" y="24625"/>
                </a:lnTo>
                <a:lnTo>
                  <a:pt x="39612" y="24702"/>
                </a:lnTo>
                <a:lnTo>
                  <a:pt x="39380" y="24837"/>
                </a:lnTo>
                <a:lnTo>
                  <a:pt x="39167" y="25011"/>
                </a:lnTo>
                <a:lnTo>
                  <a:pt x="39013" y="25146"/>
                </a:lnTo>
                <a:lnTo>
                  <a:pt x="38936" y="25204"/>
                </a:lnTo>
                <a:lnTo>
                  <a:pt x="38897" y="25223"/>
                </a:lnTo>
                <a:lnTo>
                  <a:pt x="38878" y="25223"/>
                </a:lnTo>
                <a:lnTo>
                  <a:pt x="38607" y="25088"/>
                </a:lnTo>
                <a:lnTo>
                  <a:pt x="38356" y="24953"/>
                </a:lnTo>
                <a:lnTo>
                  <a:pt x="38105" y="24818"/>
                </a:lnTo>
                <a:lnTo>
                  <a:pt x="37893" y="24644"/>
                </a:lnTo>
                <a:lnTo>
                  <a:pt x="37854" y="24586"/>
                </a:lnTo>
                <a:lnTo>
                  <a:pt x="37816" y="24509"/>
                </a:lnTo>
                <a:lnTo>
                  <a:pt x="37796" y="24335"/>
                </a:lnTo>
                <a:lnTo>
                  <a:pt x="37796" y="24142"/>
                </a:lnTo>
                <a:lnTo>
                  <a:pt x="37777" y="23968"/>
                </a:lnTo>
                <a:lnTo>
                  <a:pt x="38356" y="23891"/>
                </a:lnTo>
                <a:lnTo>
                  <a:pt x="38627" y="23871"/>
                </a:lnTo>
                <a:lnTo>
                  <a:pt x="38897" y="23852"/>
                </a:lnTo>
                <a:lnTo>
                  <a:pt x="39052" y="23852"/>
                </a:lnTo>
                <a:lnTo>
                  <a:pt x="39187" y="23833"/>
                </a:lnTo>
                <a:lnTo>
                  <a:pt x="39322" y="23794"/>
                </a:lnTo>
                <a:lnTo>
                  <a:pt x="39457" y="23755"/>
                </a:lnTo>
                <a:lnTo>
                  <a:pt x="39708" y="23659"/>
                </a:lnTo>
                <a:lnTo>
                  <a:pt x="39921" y="23504"/>
                </a:lnTo>
                <a:lnTo>
                  <a:pt x="40133" y="23331"/>
                </a:lnTo>
                <a:lnTo>
                  <a:pt x="40307" y="23137"/>
                </a:lnTo>
                <a:lnTo>
                  <a:pt x="40481" y="22944"/>
                </a:lnTo>
                <a:lnTo>
                  <a:pt x="40655" y="22713"/>
                </a:lnTo>
                <a:lnTo>
                  <a:pt x="40751" y="22558"/>
                </a:lnTo>
                <a:lnTo>
                  <a:pt x="40828" y="22404"/>
                </a:lnTo>
                <a:lnTo>
                  <a:pt x="40983" y="22056"/>
                </a:lnTo>
                <a:lnTo>
                  <a:pt x="41060" y="21901"/>
                </a:lnTo>
                <a:lnTo>
                  <a:pt x="41137" y="21747"/>
                </a:lnTo>
                <a:lnTo>
                  <a:pt x="41253" y="21631"/>
                </a:lnTo>
                <a:lnTo>
                  <a:pt x="41369" y="21534"/>
                </a:lnTo>
                <a:lnTo>
                  <a:pt x="41543" y="21380"/>
                </a:lnTo>
                <a:lnTo>
                  <a:pt x="41678" y="21245"/>
                </a:lnTo>
                <a:lnTo>
                  <a:pt x="41775" y="21090"/>
                </a:lnTo>
                <a:lnTo>
                  <a:pt x="41852" y="20916"/>
                </a:lnTo>
                <a:lnTo>
                  <a:pt x="41910" y="20743"/>
                </a:lnTo>
                <a:lnTo>
                  <a:pt x="41929" y="20569"/>
                </a:lnTo>
                <a:lnTo>
                  <a:pt x="41968" y="20202"/>
                </a:lnTo>
                <a:lnTo>
                  <a:pt x="42007" y="20105"/>
                </a:lnTo>
                <a:lnTo>
                  <a:pt x="42064" y="20009"/>
                </a:lnTo>
                <a:lnTo>
                  <a:pt x="42122" y="19931"/>
                </a:lnTo>
                <a:lnTo>
                  <a:pt x="42219" y="19873"/>
                </a:lnTo>
                <a:lnTo>
                  <a:pt x="42528" y="19758"/>
                </a:lnTo>
                <a:lnTo>
                  <a:pt x="42837" y="19642"/>
                </a:lnTo>
                <a:lnTo>
                  <a:pt x="43146" y="19526"/>
                </a:lnTo>
                <a:lnTo>
                  <a:pt x="43455" y="19410"/>
                </a:lnTo>
                <a:lnTo>
                  <a:pt x="43610" y="19333"/>
                </a:lnTo>
                <a:lnTo>
                  <a:pt x="43725" y="19255"/>
                </a:lnTo>
                <a:lnTo>
                  <a:pt x="43822" y="19159"/>
                </a:lnTo>
                <a:lnTo>
                  <a:pt x="43880" y="19043"/>
                </a:lnTo>
                <a:lnTo>
                  <a:pt x="43919" y="18927"/>
                </a:lnTo>
                <a:lnTo>
                  <a:pt x="43938" y="18792"/>
                </a:lnTo>
                <a:lnTo>
                  <a:pt x="43919" y="18657"/>
                </a:lnTo>
                <a:lnTo>
                  <a:pt x="43899" y="18502"/>
                </a:lnTo>
                <a:lnTo>
                  <a:pt x="43822" y="18309"/>
                </a:lnTo>
                <a:lnTo>
                  <a:pt x="43764" y="18135"/>
                </a:lnTo>
                <a:lnTo>
                  <a:pt x="43590" y="17788"/>
                </a:lnTo>
                <a:lnTo>
                  <a:pt x="43339" y="17266"/>
                </a:lnTo>
                <a:lnTo>
                  <a:pt x="43243" y="16996"/>
                </a:lnTo>
                <a:lnTo>
                  <a:pt x="43165" y="16725"/>
                </a:lnTo>
                <a:lnTo>
                  <a:pt x="43127" y="16455"/>
                </a:lnTo>
                <a:lnTo>
                  <a:pt x="43127" y="16320"/>
                </a:lnTo>
                <a:lnTo>
                  <a:pt x="43127" y="16165"/>
                </a:lnTo>
                <a:lnTo>
                  <a:pt x="43165" y="16030"/>
                </a:lnTo>
                <a:lnTo>
                  <a:pt x="43204" y="15876"/>
                </a:lnTo>
                <a:lnTo>
                  <a:pt x="43243" y="15740"/>
                </a:lnTo>
                <a:lnTo>
                  <a:pt x="43320" y="15586"/>
                </a:lnTo>
                <a:lnTo>
                  <a:pt x="43358" y="15489"/>
                </a:lnTo>
                <a:lnTo>
                  <a:pt x="43378" y="15393"/>
                </a:lnTo>
                <a:lnTo>
                  <a:pt x="43378" y="15161"/>
                </a:lnTo>
                <a:lnTo>
                  <a:pt x="43378" y="14852"/>
                </a:lnTo>
                <a:lnTo>
                  <a:pt x="43416" y="14562"/>
                </a:lnTo>
                <a:lnTo>
                  <a:pt x="43474" y="14292"/>
                </a:lnTo>
                <a:lnTo>
                  <a:pt x="43513" y="14176"/>
                </a:lnTo>
                <a:lnTo>
                  <a:pt x="43571" y="14041"/>
                </a:lnTo>
                <a:lnTo>
                  <a:pt x="43629" y="13944"/>
                </a:lnTo>
                <a:lnTo>
                  <a:pt x="43706" y="13828"/>
                </a:lnTo>
                <a:lnTo>
                  <a:pt x="43803" y="13732"/>
                </a:lnTo>
                <a:lnTo>
                  <a:pt x="43919" y="13655"/>
                </a:lnTo>
                <a:lnTo>
                  <a:pt x="44034" y="13577"/>
                </a:lnTo>
                <a:lnTo>
                  <a:pt x="44170" y="13519"/>
                </a:lnTo>
                <a:lnTo>
                  <a:pt x="44324" y="13461"/>
                </a:lnTo>
                <a:lnTo>
                  <a:pt x="44517" y="13423"/>
                </a:lnTo>
                <a:lnTo>
                  <a:pt x="44614" y="13384"/>
                </a:lnTo>
                <a:lnTo>
                  <a:pt x="44710" y="13346"/>
                </a:lnTo>
                <a:lnTo>
                  <a:pt x="44807" y="13288"/>
                </a:lnTo>
                <a:lnTo>
                  <a:pt x="44884" y="13230"/>
                </a:lnTo>
                <a:lnTo>
                  <a:pt x="44981" y="13133"/>
                </a:lnTo>
                <a:lnTo>
                  <a:pt x="45077" y="13037"/>
                </a:lnTo>
                <a:lnTo>
                  <a:pt x="45135" y="12921"/>
                </a:lnTo>
                <a:lnTo>
                  <a:pt x="45155" y="12824"/>
                </a:lnTo>
                <a:lnTo>
                  <a:pt x="45193" y="11414"/>
                </a:lnTo>
                <a:lnTo>
                  <a:pt x="45213" y="10004"/>
                </a:lnTo>
                <a:lnTo>
                  <a:pt x="45193" y="9599"/>
                </a:lnTo>
                <a:lnTo>
                  <a:pt x="45135" y="9212"/>
                </a:lnTo>
                <a:lnTo>
                  <a:pt x="45058" y="8826"/>
                </a:lnTo>
                <a:lnTo>
                  <a:pt x="44961" y="8440"/>
                </a:lnTo>
                <a:lnTo>
                  <a:pt x="44846" y="8073"/>
                </a:lnTo>
                <a:lnTo>
                  <a:pt x="44710" y="7706"/>
                </a:lnTo>
                <a:lnTo>
                  <a:pt x="44459" y="6953"/>
                </a:lnTo>
                <a:lnTo>
                  <a:pt x="44228" y="6373"/>
                </a:lnTo>
                <a:lnTo>
                  <a:pt x="43996" y="5813"/>
                </a:lnTo>
                <a:lnTo>
                  <a:pt x="43706" y="5292"/>
                </a:lnTo>
                <a:lnTo>
                  <a:pt x="43397" y="4770"/>
                </a:lnTo>
                <a:lnTo>
                  <a:pt x="43049" y="4288"/>
                </a:lnTo>
                <a:lnTo>
                  <a:pt x="42856" y="4036"/>
                </a:lnTo>
                <a:lnTo>
                  <a:pt x="42663" y="3824"/>
                </a:lnTo>
                <a:lnTo>
                  <a:pt x="42451" y="3592"/>
                </a:lnTo>
                <a:lnTo>
                  <a:pt x="42219" y="3380"/>
                </a:lnTo>
                <a:lnTo>
                  <a:pt x="41987" y="3167"/>
                </a:lnTo>
                <a:lnTo>
                  <a:pt x="41755" y="2974"/>
                </a:lnTo>
                <a:lnTo>
                  <a:pt x="41273" y="2627"/>
                </a:lnTo>
                <a:lnTo>
                  <a:pt x="40790" y="2298"/>
                </a:lnTo>
                <a:lnTo>
                  <a:pt x="40288" y="2028"/>
                </a:lnTo>
                <a:lnTo>
                  <a:pt x="39785" y="1777"/>
                </a:lnTo>
                <a:lnTo>
                  <a:pt x="39283" y="1545"/>
                </a:lnTo>
                <a:lnTo>
                  <a:pt x="38762" y="1352"/>
                </a:lnTo>
                <a:lnTo>
                  <a:pt x="38240" y="1197"/>
                </a:lnTo>
                <a:lnTo>
                  <a:pt x="37700" y="1062"/>
                </a:lnTo>
                <a:lnTo>
                  <a:pt x="37159" y="946"/>
                </a:lnTo>
                <a:lnTo>
                  <a:pt x="36618" y="850"/>
                </a:lnTo>
                <a:lnTo>
                  <a:pt x="36058" y="773"/>
                </a:lnTo>
                <a:lnTo>
                  <a:pt x="35498" y="715"/>
                </a:lnTo>
                <a:lnTo>
                  <a:pt x="34957" y="676"/>
                </a:lnTo>
                <a:lnTo>
                  <a:pt x="34378" y="657"/>
                </a:lnTo>
                <a:lnTo>
                  <a:pt x="33258" y="637"/>
                </a:lnTo>
                <a:lnTo>
                  <a:pt x="33026" y="637"/>
                </a:lnTo>
                <a:lnTo>
                  <a:pt x="32833" y="579"/>
                </a:lnTo>
                <a:lnTo>
                  <a:pt x="32659" y="502"/>
                </a:lnTo>
                <a:lnTo>
                  <a:pt x="32485" y="367"/>
                </a:lnTo>
                <a:lnTo>
                  <a:pt x="32350" y="270"/>
                </a:lnTo>
                <a:lnTo>
                  <a:pt x="32215" y="174"/>
                </a:lnTo>
                <a:lnTo>
                  <a:pt x="32060" y="97"/>
                </a:lnTo>
                <a:lnTo>
                  <a:pt x="31925" y="58"/>
                </a:lnTo>
                <a:lnTo>
                  <a:pt x="31770" y="19"/>
                </a:lnTo>
                <a:lnTo>
                  <a:pt x="3161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56"/>
          <p:cNvSpPr txBox="1"/>
          <p:nvPr>
            <p:ph type="title"/>
          </p:nvPr>
        </p:nvSpPr>
        <p:spPr>
          <a:xfrm>
            <a:off x="342750" y="0"/>
            <a:ext cx="8458500" cy="835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500"/>
              <a:t>Zone of interest (2023 Jonathan Glazer)</a:t>
            </a:r>
            <a:endParaRPr sz="3500"/>
          </a:p>
        </p:txBody>
      </p:sp>
      <p:grpSp>
        <p:nvGrpSpPr>
          <p:cNvPr id="1694" name="Google Shape;1694;p56"/>
          <p:cNvGrpSpPr/>
          <p:nvPr/>
        </p:nvGrpSpPr>
        <p:grpSpPr>
          <a:xfrm>
            <a:off x="3457684" y="4826864"/>
            <a:ext cx="270464" cy="117823"/>
            <a:chOff x="2903262" y="4795769"/>
            <a:chExt cx="373776" cy="162828"/>
          </a:xfrm>
        </p:grpSpPr>
        <p:sp>
          <p:nvSpPr>
            <p:cNvPr id="1695" name="Google Shape;1695;p56"/>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56"/>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56"/>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8" name="Google Shape;1698;p56"/>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uFill>
                  <a:noFill/>
                </a:uFill>
                <a:hlinkClick action="ppaction://hlinkshowjump?jump=nextslide">
                  <a:extLst>
                    <a:ext uri="{A12FA001-AC4F-418D-AE19-62706E023703}">
                      <ahyp:hlinkClr val="tx"/>
                    </a:ext>
                  </a:extLst>
                </a:hlinkClick>
              </a:rPr>
              <a:t>Next</a:t>
            </a:r>
            <a:endParaRPr sz="1500">
              <a:solidFill>
                <a:schemeClr val="lt1"/>
              </a:solidFill>
            </a:endParaRPr>
          </a:p>
        </p:txBody>
      </p:sp>
      <p:sp>
        <p:nvSpPr>
          <p:cNvPr id="1699" name="Google Shape;1699;p56"/>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lt1"/>
                </a:solidFill>
                <a:uFill>
                  <a:noFill/>
                </a:uFill>
                <a:hlinkClick action="ppaction://hlinkshowjump?jump=previousslide">
                  <a:extLst>
                    <a:ext uri="{A12FA001-AC4F-418D-AE19-62706E023703}">
                      <ahyp:hlinkClr val="tx"/>
                    </a:ext>
                  </a:extLst>
                </a:hlinkClick>
              </a:rPr>
              <a:t>Previous</a:t>
            </a:r>
            <a:endParaRPr sz="1500">
              <a:solidFill>
                <a:schemeClr val="lt1"/>
              </a:solidFill>
            </a:endParaRPr>
          </a:p>
        </p:txBody>
      </p:sp>
      <p:grpSp>
        <p:nvGrpSpPr>
          <p:cNvPr id="1700" name="Google Shape;1700;p56"/>
          <p:cNvGrpSpPr/>
          <p:nvPr/>
        </p:nvGrpSpPr>
        <p:grpSpPr>
          <a:xfrm flipH="1">
            <a:off x="5082261" y="4826864"/>
            <a:ext cx="270464" cy="117823"/>
            <a:chOff x="2903262" y="4795769"/>
            <a:chExt cx="373776" cy="162828"/>
          </a:xfrm>
        </p:grpSpPr>
        <p:sp>
          <p:nvSpPr>
            <p:cNvPr id="1701" name="Google Shape;1701;p56"/>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56"/>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56"/>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704" name="Google Shape;1704;p56"/>
          <p:cNvPicPr preferRelativeResize="0"/>
          <p:nvPr/>
        </p:nvPicPr>
        <p:blipFill>
          <a:blip r:embed="rId3">
            <a:alphaModFix/>
          </a:blip>
          <a:stretch>
            <a:fillRect/>
          </a:stretch>
        </p:blipFill>
        <p:spPr>
          <a:xfrm>
            <a:off x="494425" y="3304000"/>
            <a:ext cx="3352176" cy="1587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85"/>
                                        </p:tgtEl>
                                        <p:attrNameLst>
                                          <p:attrName>style.visibility</p:attrName>
                                        </p:attrNameLst>
                                      </p:cBhvr>
                                      <p:to>
                                        <p:strVal val="visible"/>
                                      </p:to>
                                    </p:set>
                                    <p:animEffect filter="fade" transition="in">
                                      <p:cBhvr>
                                        <p:cTn dur="1000"/>
                                        <p:tgtEl>
                                          <p:spTgt spid="1685"/>
                                        </p:tgtEl>
                                      </p:cBhvr>
                                    </p:animEffect>
                                  </p:childTnLst>
                                </p:cTn>
                              </p:par>
                              <p:par>
                                <p:cTn fill="hold" nodeType="withEffect" presetClass="entr" presetID="10" presetSubtype="0">
                                  <p:stCondLst>
                                    <p:cond delay="0"/>
                                  </p:stCondLst>
                                  <p:childTnLst>
                                    <p:set>
                                      <p:cBhvr>
                                        <p:cTn dur="1" fill="hold">
                                          <p:stCondLst>
                                            <p:cond delay="0"/>
                                          </p:stCondLst>
                                        </p:cTn>
                                        <p:tgtEl>
                                          <p:spTgt spid="1691"/>
                                        </p:tgtEl>
                                        <p:attrNameLst>
                                          <p:attrName>style.visibility</p:attrName>
                                        </p:attrNameLst>
                                      </p:cBhvr>
                                      <p:to>
                                        <p:strVal val="visible"/>
                                      </p:to>
                                    </p:set>
                                    <p:animEffect filter="fade" transition="in">
                                      <p:cBhvr>
                                        <p:cTn dur="1000"/>
                                        <p:tgtEl>
                                          <p:spTgt spid="1691"/>
                                        </p:tgtEl>
                                      </p:cBhvr>
                                    </p:animEffect>
                                  </p:childTnLst>
                                </p:cTn>
                              </p:par>
                              <p:par>
                                <p:cTn fill="hold" nodeType="withEffect" presetClass="entr" presetID="10" presetSubtype="0">
                                  <p:stCondLst>
                                    <p:cond delay="0"/>
                                  </p:stCondLst>
                                  <p:childTnLst>
                                    <p:set>
                                      <p:cBhvr>
                                        <p:cTn dur="1" fill="hold">
                                          <p:stCondLst>
                                            <p:cond delay="0"/>
                                          </p:stCondLst>
                                        </p:cTn>
                                        <p:tgtEl>
                                          <p:spTgt spid="1692"/>
                                        </p:tgtEl>
                                        <p:attrNameLst>
                                          <p:attrName>style.visibility</p:attrName>
                                        </p:attrNameLst>
                                      </p:cBhvr>
                                      <p:to>
                                        <p:strVal val="visible"/>
                                      </p:to>
                                    </p:set>
                                    <p:animEffect filter="fade" transition="in">
                                      <p:cBhvr>
                                        <p:cTn dur="1000"/>
                                        <p:tgtEl>
                                          <p:spTgt spid="16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grpSp>
        <p:nvGrpSpPr>
          <p:cNvPr id="1709" name="Google Shape;1709;p57"/>
          <p:cNvGrpSpPr/>
          <p:nvPr/>
        </p:nvGrpSpPr>
        <p:grpSpPr>
          <a:xfrm flipH="1" rot="10800000">
            <a:off x="2657475" y="4650619"/>
            <a:ext cx="3829050" cy="936057"/>
            <a:chOff x="238125" y="1984300"/>
            <a:chExt cx="7143750" cy="1746375"/>
          </a:xfrm>
        </p:grpSpPr>
        <p:sp>
          <p:nvSpPr>
            <p:cNvPr id="1710" name="Google Shape;1710;p57"/>
            <p:cNvSpPr/>
            <p:nvPr/>
          </p:nvSpPr>
          <p:spPr>
            <a:xfrm>
              <a:off x="238125" y="1984300"/>
              <a:ext cx="7143750" cy="1746375"/>
            </a:xfrm>
            <a:custGeom>
              <a:rect b="b" l="l" r="r" t="t"/>
              <a:pathLst>
                <a:path extrusionOk="0" h="69855" w="28575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57"/>
            <p:cNvSpPr/>
            <p:nvPr/>
          </p:nvSpPr>
          <p:spPr>
            <a:xfrm>
              <a:off x="392325" y="2533300"/>
              <a:ext cx="18600" cy="14575"/>
            </a:xfrm>
            <a:custGeom>
              <a:rect b="b" l="l" r="r" t="t"/>
              <a:pathLst>
                <a:path extrusionOk="0" h="583" w="744">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57"/>
            <p:cNvSpPr/>
            <p:nvPr/>
          </p:nvSpPr>
          <p:spPr>
            <a:xfrm>
              <a:off x="905825" y="2129625"/>
              <a:ext cx="16175" cy="11325"/>
            </a:xfrm>
            <a:custGeom>
              <a:rect b="b" l="l" r="r" t="t"/>
              <a:pathLst>
                <a:path extrusionOk="0" h="453" w="647">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57"/>
            <p:cNvSpPr/>
            <p:nvPr/>
          </p:nvSpPr>
          <p:spPr>
            <a:xfrm>
              <a:off x="935700" y="2058575"/>
              <a:ext cx="16175" cy="9700"/>
            </a:xfrm>
            <a:custGeom>
              <a:rect b="b" l="l" r="r" t="t"/>
              <a:pathLst>
                <a:path extrusionOk="0" h="388" w="647">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57"/>
            <p:cNvSpPr/>
            <p:nvPr/>
          </p:nvSpPr>
          <p:spPr>
            <a:xfrm>
              <a:off x="946200" y="2107000"/>
              <a:ext cx="12125" cy="12150"/>
            </a:xfrm>
            <a:custGeom>
              <a:rect b="b" l="l" r="r" t="t"/>
              <a:pathLst>
                <a:path extrusionOk="0" h="486" w="485">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57"/>
            <p:cNvSpPr/>
            <p:nvPr/>
          </p:nvSpPr>
          <p:spPr>
            <a:xfrm>
              <a:off x="963150" y="2050500"/>
              <a:ext cx="10525" cy="15350"/>
            </a:xfrm>
            <a:custGeom>
              <a:rect b="b" l="l" r="r" t="t"/>
              <a:pathLst>
                <a:path extrusionOk="0" h="614" w="421">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57"/>
            <p:cNvSpPr/>
            <p:nvPr/>
          </p:nvSpPr>
          <p:spPr>
            <a:xfrm>
              <a:off x="970400" y="2025475"/>
              <a:ext cx="16175" cy="8100"/>
            </a:xfrm>
            <a:custGeom>
              <a:rect b="b" l="l" r="r" t="t"/>
              <a:pathLst>
                <a:path extrusionOk="0" h="324" w="647">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57"/>
            <p:cNvSpPr/>
            <p:nvPr/>
          </p:nvSpPr>
          <p:spPr>
            <a:xfrm>
              <a:off x="933275" y="2207125"/>
              <a:ext cx="7300" cy="18600"/>
            </a:xfrm>
            <a:custGeom>
              <a:rect b="b" l="l" r="r" t="t"/>
              <a:pathLst>
                <a:path extrusionOk="0" h="744" w="292">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57"/>
            <p:cNvSpPr/>
            <p:nvPr/>
          </p:nvSpPr>
          <p:spPr>
            <a:xfrm>
              <a:off x="969600" y="2090850"/>
              <a:ext cx="15375" cy="25875"/>
            </a:xfrm>
            <a:custGeom>
              <a:rect b="b" l="l" r="r" t="t"/>
              <a:pathLst>
                <a:path extrusionOk="0" h="1035" w="615">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57"/>
            <p:cNvSpPr/>
            <p:nvPr/>
          </p:nvSpPr>
          <p:spPr>
            <a:xfrm>
              <a:off x="949425" y="2212775"/>
              <a:ext cx="36350" cy="14550"/>
            </a:xfrm>
            <a:custGeom>
              <a:rect b="b" l="l" r="r" t="t"/>
              <a:pathLst>
                <a:path extrusionOk="0" h="582" w="1454">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57"/>
            <p:cNvSpPr/>
            <p:nvPr/>
          </p:nvSpPr>
          <p:spPr>
            <a:xfrm>
              <a:off x="1002700" y="2040000"/>
              <a:ext cx="37975" cy="7300"/>
            </a:xfrm>
            <a:custGeom>
              <a:rect b="b" l="l" r="r" t="t"/>
              <a:pathLst>
                <a:path extrusionOk="0" h="292" w="1519">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57"/>
            <p:cNvSpPr/>
            <p:nvPr/>
          </p:nvSpPr>
          <p:spPr>
            <a:xfrm>
              <a:off x="970400" y="2165950"/>
              <a:ext cx="14575" cy="13750"/>
            </a:xfrm>
            <a:custGeom>
              <a:rect b="b" l="l" r="r" t="t"/>
              <a:pathLst>
                <a:path extrusionOk="0" h="550" w="583">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57"/>
            <p:cNvSpPr/>
            <p:nvPr/>
          </p:nvSpPr>
          <p:spPr>
            <a:xfrm>
              <a:off x="977675" y="2142525"/>
              <a:ext cx="16975" cy="10525"/>
            </a:xfrm>
            <a:custGeom>
              <a:rect b="b" l="l" r="r" t="t"/>
              <a:pathLst>
                <a:path extrusionOk="0" h="421" w="679">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57"/>
            <p:cNvSpPr/>
            <p:nvPr/>
          </p:nvSpPr>
          <p:spPr>
            <a:xfrm>
              <a:off x="1015625" y="2072300"/>
              <a:ext cx="16975" cy="8100"/>
            </a:xfrm>
            <a:custGeom>
              <a:rect b="b" l="l" r="r" t="t"/>
              <a:pathLst>
                <a:path extrusionOk="0" h="324" w="679">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57"/>
            <p:cNvSpPr/>
            <p:nvPr/>
          </p:nvSpPr>
          <p:spPr>
            <a:xfrm>
              <a:off x="935700" y="2377475"/>
              <a:ext cx="32325" cy="24250"/>
            </a:xfrm>
            <a:custGeom>
              <a:rect b="b" l="l" r="r" t="t"/>
              <a:pathLst>
                <a:path extrusionOk="0" h="970" w="1293">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57"/>
            <p:cNvSpPr/>
            <p:nvPr/>
          </p:nvSpPr>
          <p:spPr>
            <a:xfrm>
              <a:off x="1040650" y="2035150"/>
              <a:ext cx="23450" cy="7300"/>
            </a:xfrm>
            <a:custGeom>
              <a:rect b="b" l="l" r="r" t="t"/>
              <a:pathLst>
                <a:path extrusionOk="0" h="292" w="938">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57"/>
            <p:cNvSpPr/>
            <p:nvPr/>
          </p:nvSpPr>
          <p:spPr>
            <a:xfrm>
              <a:off x="1049525" y="2076325"/>
              <a:ext cx="23450" cy="18600"/>
            </a:xfrm>
            <a:custGeom>
              <a:rect b="b" l="l" r="r" t="t"/>
              <a:pathLst>
                <a:path extrusionOk="0" h="744" w="938">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57"/>
            <p:cNvSpPr/>
            <p:nvPr/>
          </p:nvSpPr>
          <p:spPr>
            <a:xfrm>
              <a:off x="1127050" y="2037575"/>
              <a:ext cx="7275" cy="12950"/>
            </a:xfrm>
            <a:custGeom>
              <a:rect b="b" l="l" r="r" t="t"/>
              <a:pathLst>
                <a:path extrusionOk="0" h="518" w="291">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57"/>
            <p:cNvSpPr/>
            <p:nvPr/>
          </p:nvSpPr>
          <p:spPr>
            <a:xfrm>
              <a:off x="1139975" y="2025475"/>
              <a:ext cx="49275" cy="13750"/>
            </a:xfrm>
            <a:custGeom>
              <a:rect b="b" l="l" r="r" t="t"/>
              <a:pathLst>
                <a:path extrusionOk="0" h="550" w="1971">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57"/>
            <p:cNvSpPr/>
            <p:nvPr/>
          </p:nvSpPr>
          <p:spPr>
            <a:xfrm>
              <a:off x="2062800" y="2052100"/>
              <a:ext cx="28300" cy="8925"/>
            </a:xfrm>
            <a:custGeom>
              <a:rect b="b" l="l" r="r" t="t"/>
              <a:pathLst>
                <a:path extrusionOk="0" h="357" w="1132">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57"/>
            <p:cNvSpPr/>
            <p:nvPr/>
          </p:nvSpPr>
          <p:spPr>
            <a:xfrm>
              <a:off x="7196175" y="2279800"/>
              <a:ext cx="13750" cy="14550"/>
            </a:xfrm>
            <a:custGeom>
              <a:rect b="b" l="l" r="r" t="t"/>
              <a:pathLst>
                <a:path extrusionOk="0" h="582" w="55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31" name="Google Shape;1731;p57"/>
          <p:cNvSpPr txBox="1"/>
          <p:nvPr>
            <p:ph idx="1" type="subTitle"/>
          </p:nvPr>
        </p:nvSpPr>
        <p:spPr>
          <a:xfrm>
            <a:off x="2786400" y="538950"/>
            <a:ext cx="6357600" cy="36357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Η ταινία υιοθετεί μια </a:t>
            </a:r>
            <a:r>
              <a:rPr b="1" lang="en" sz="1100">
                <a:solidFill>
                  <a:srgbClr val="000000"/>
                </a:solidFill>
                <a:latin typeface="Arial"/>
                <a:ea typeface="Arial"/>
                <a:cs typeface="Arial"/>
                <a:sym typeface="Arial"/>
              </a:rPr>
              <a:t>ψυχολογική αφήγηση</a:t>
            </a:r>
            <a:r>
              <a:rPr lang="en" sz="1100">
                <a:solidFill>
                  <a:srgbClr val="000000"/>
                </a:solidFill>
                <a:latin typeface="Arial"/>
                <a:ea typeface="Arial"/>
                <a:cs typeface="Arial"/>
                <a:sym typeface="Arial"/>
              </a:rPr>
              <a:t>, αναδεικνύοντας το χάσμα ανάμεσα στην </a:t>
            </a:r>
            <a:r>
              <a:rPr b="1" lang="en" sz="1100">
                <a:solidFill>
                  <a:srgbClr val="000000"/>
                </a:solidFill>
                <a:latin typeface="Arial"/>
                <a:ea typeface="Arial"/>
                <a:cs typeface="Arial"/>
                <a:sym typeface="Arial"/>
              </a:rPr>
              <a:t>«ομαλότητα» των δραστών</a:t>
            </a:r>
            <a:r>
              <a:rPr lang="en" sz="1100">
                <a:solidFill>
                  <a:srgbClr val="000000"/>
                </a:solidFill>
                <a:latin typeface="Arial"/>
                <a:ea typeface="Arial"/>
                <a:cs typeface="Arial"/>
                <a:sym typeface="Arial"/>
              </a:rPr>
              <a:t> και τη </a:t>
            </a:r>
            <a:r>
              <a:rPr b="1" lang="en" sz="1100">
                <a:solidFill>
                  <a:srgbClr val="000000"/>
                </a:solidFill>
                <a:latin typeface="Arial"/>
                <a:ea typeface="Arial"/>
                <a:cs typeface="Arial"/>
                <a:sym typeface="Arial"/>
              </a:rPr>
              <a:t>βία που συντελείται δίπλα τους</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Η οπτική εστιάζει </a:t>
            </a:r>
            <a:r>
              <a:rPr b="1" lang="en" sz="1100">
                <a:solidFill>
                  <a:srgbClr val="000000"/>
                </a:solidFill>
                <a:latin typeface="Arial"/>
                <a:ea typeface="Arial"/>
                <a:cs typeface="Arial"/>
                <a:sym typeface="Arial"/>
              </a:rPr>
              <a:t>όχι στα θύματα αλλά στους θύτες</a:t>
            </a:r>
            <a:r>
              <a:rPr lang="en" sz="1100">
                <a:solidFill>
                  <a:srgbClr val="000000"/>
                </a:solidFill>
                <a:latin typeface="Arial"/>
                <a:ea typeface="Arial"/>
                <a:cs typeface="Arial"/>
                <a:sym typeface="Arial"/>
              </a:rPr>
              <a:t> – τον αξιωματικό και τη σύζυγό του – αποκαλύπτοντας πώς η ναζιστική ιδεολογία </a:t>
            </a:r>
            <a:r>
              <a:rPr b="1" lang="en" sz="1100">
                <a:solidFill>
                  <a:srgbClr val="000000"/>
                </a:solidFill>
                <a:latin typeface="Arial"/>
                <a:ea typeface="Arial"/>
                <a:cs typeface="Arial"/>
                <a:sym typeface="Arial"/>
              </a:rPr>
              <a:t>απάνθρωποιούσε πλήρως τους Εβραίους</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Οι Εβραίοι </a:t>
            </a:r>
            <a:r>
              <a:rPr b="1" lang="en" sz="1100">
                <a:solidFill>
                  <a:srgbClr val="000000"/>
                </a:solidFill>
                <a:latin typeface="Arial"/>
                <a:ea typeface="Arial"/>
                <a:cs typeface="Arial"/>
                <a:sym typeface="Arial"/>
              </a:rPr>
              <a:t>σπάνια εμφανίζονται ως πρόσωπα με ταυτότητα</a:t>
            </a:r>
            <a:r>
              <a:rPr lang="en" sz="1100">
                <a:solidFill>
                  <a:srgbClr val="000000"/>
                </a:solidFill>
                <a:latin typeface="Arial"/>
                <a:ea typeface="Arial"/>
                <a:cs typeface="Arial"/>
                <a:sym typeface="Arial"/>
              </a:rPr>
              <a:t>, αλλά παρουσιάζονται περισσότερο ως </a:t>
            </a:r>
            <a:r>
              <a:rPr b="1" lang="en" sz="1100">
                <a:solidFill>
                  <a:srgbClr val="000000"/>
                </a:solidFill>
                <a:latin typeface="Arial"/>
                <a:ea typeface="Arial"/>
                <a:cs typeface="Arial"/>
                <a:sym typeface="Arial"/>
              </a:rPr>
              <a:t>σκιές</a:t>
            </a:r>
            <a:r>
              <a:rPr lang="en" sz="1100">
                <a:solidFill>
                  <a:srgbClr val="000000"/>
                </a:solidFill>
                <a:latin typeface="Arial"/>
                <a:ea typeface="Arial"/>
                <a:cs typeface="Arial"/>
                <a:sym typeface="Arial"/>
              </a:rPr>
              <a:t> ή </a:t>
            </a:r>
            <a:r>
              <a:rPr b="1" lang="en" sz="1100">
                <a:solidFill>
                  <a:srgbClr val="000000"/>
                </a:solidFill>
                <a:latin typeface="Arial"/>
                <a:ea typeface="Arial"/>
                <a:cs typeface="Arial"/>
                <a:sym typeface="Arial"/>
              </a:rPr>
              <a:t>απώντες</a:t>
            </a:r>
            <a:r>
              <a:rPr lang="en" sz="1100">
                <a:solidFill>
                  <a:srgbClr val="000000"/>
                </a:solidFill>
                <a:latin typeface="Arial"/>
                <a:ea typeface="Arial"/>
                <a:cs typeface="Arial"/>
                <a:sym typeface="Arial"/>
              </a:rPr>
              <a:t>, υπογραμμίζοντας την ακραία απανθρωποποίηση             </a:t>
            </a: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t/>
            </a:r>
            <a:endParaRPr sz="1100">
              <a:solidFill>
                <a:srgbClr val="000000"/>
              </a:solidFill>
              <a:latin typeface="Arial"/>
              <a:ea typeface="Arial"/>
              <a:cs typeface="Arial"/>
              <a:sym typeface="Arial"/>
            </a:endParaRPr>
          </a:p>
          <a:p>
            <a:pPr indent="-298450" lvl="0" marL="457200" rtl="0" algn="l">
              <a:lnSpc>
                <a:spcPct val="115000"/>
              </a:lnSpc>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Σε αντίθεση με τη </a:t>
            </a:r>
            <a:r>
              <a:rPr b="1" lang="en" sz="1100">
                <a:solidFill>
                  <a:srgbClr val="000000"/>
                </a:solidFill>
                <a:latin typeface="Arial"/>
                <a:ea typeface="Arial"/>
                <a:cs typeface="Arial"/>
                <a:sym typeface="Arial"/>
              </a:rPr>
              <a:t>ντοκιμαντερίστικη τεκμηρίωση του Ρενέ</a:t>
            </a:r>
            <a:r>
              <a:rPr lang="en" sz="1100">
                <a:solidFill>
                  <a:srgbClr val="000000"/>
                </a:solidFill>
                <a:latin typeface="Arial"/>
                <a:ea typeface="Arial"/>
                <a:cs typeface="Arial"/>
                <a:sym typeface="Arial"/>
              </a:rPr>
              <a:t>, ο Γκλέιζερ δείχνει </a:t>
            </a:r>
            <a:r>
              <a:rPr b="1" lang="en" sz="1100">
                <a:solidFill>
                  <a:srgbClr val="000000"/>
                </a:solidFill>
                <a:latin typeface="Arial"/>
                <a:ea typeface="Arial"/>
                <a:cs typeface="Arial"/>
                <a:sym typeface="Arial"/>
              </a:rPr>
              <a:t>πώς οι δράστες ζούσαν μια "ειρηνική" ζωή</a:t>
            </a:r>
            <a:r>
              <a:rPr lang="en" sz="1100">
                <a:solidFill>
                  <a:srgbClr val="000000"/>
                </a:solidFill>
                <a:latin typeface="Arial"/>
                <a:ea typeface="Arial"/>
                <a:cs typeface="Arial"/>
                <a:sym typeface="Arial"/>
              </a:rPr>
              <a:t>, ενώ δίπλα τους συνεχιζόταν η </a:t>
            </a:r>
            <a:r>
              <a:rPr b="1" lang="en" sz="1100">
                <a:solidFill>
                  <a:srgbClr val="000000"/>
                </a:solidFill>
                <a:latin typeface="Arial"/>
                <a:ea typeface="Arial"/>
                <a:cs typeface="Arial"/>
                <a:sym typeface="Arial"/>
              </a:rPr>
              <a:t>γενοκτονία</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0" lvl="0" marL="457200" rtl="0" algn="l">
              <a:spcBef>
                <a:spcPts val="1200"/>
              </a:spcBef>
              <a:spcAft>
                <a:spcPts val="0"/>
              </a:spcAft>
              <a:buNone/>
            </a:pPr>
            <a:r>
              <a:t/>
            </a:r>
            <a:endParaRPr/>
          </a:p>
        </p:txBody>
      </p:sp>
      <p:sp>
        <p:nvSpPr>
          <p:cNvPr id="1732" name="Google Shape;1732;p57"/>
          <p:cNvSpPr txBox="1"/>
          <p:nvPr>
            <p:ph type="title"/>
          </p:nvPr>
        </p:nvSpPr>
        <p:spPr>
          <a:xfrm>
            <a:off x="601425" y="-83500"/>
            <a:ext cx="8745600" cy="85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500"/>
              <a:t>Zone of interest (2023 Jonathan Glazer)</a:t>
            </a:r>
            <a:endParaRPr sz="3500"/>
          </a:p>
        </p:txBody>
      </p:sp>
      <p:grpSp>
        <p:nvGrpSpPr>
          <p:cNvPr id="1733" name="Google Shape;1733;p57"/>
          <p:cNvGrpSpPr/>
          <p:nvPr/>
        </p:nvGrpSpPr>
        <p:grpSpPr>
          <a:xfrm>
            <a:off x="192143" y="3065666"/>
            <a:ext cx="1488342" cy="1312253"/>
            <a:chOff x="265500" y="292775"/>
            <a:chExt cx="2307150" cy="2034500"/>
          </a:xfrm>
        </p:grpSpPr>
        <p:sp>
          <p:nvSpPr>
            <p:cNvPr id="1734" name="Google Shape;1734;p57"/>
            <p:cNvSpPr/>
            <p:nvPr/>
          </p:nvSpPr>
          <p:spPr>
            <a:xfrm>
              <a:off x="1868975" y="1417325"/>
              <a:ext cx="114625" cy="162825"/>
            </a:xfrm>
            <a:custGeom>
              <a:rect b="b" l="l" r="r" t="t"/>
              <a:pathLst>
                <a:path extrusionOk="0" h="6513" w="4585">
                  <a:moveTo>
                    <a:pt x="0" y="0"/>
                  </a:moveTo>
                  <a:lnTo>
                    <a:pt x="0" y="6513"/>
                  </a:lnTo>
                  <a:lnTo>
                    <a:pt x="4584" y="6513"/>
                  </a:lnTo>
                  <a:lnTo>
                    <a:pt x="458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57"/>
            <p:cNvSpPr/>
            <p:nvPr/>
          </p:nvSpPr>
          <p:spPr>
            <a:xfrm>
              <a:off x="1849625" y="1541725"/>
              <a:ext cx="162850" cy="229825"/>
            </a:xfrm>
            <a:custGeom>
              <a:rect b="b" l="l" r="r" t="t"/>
              <a:pathLst>
                <a:path extrusionOk="0" h="9193" w="6514">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57"/>
            <p:cNvSpPr/>
            <p:nvPr/>
          </p:nvSpPr>
          <p:spPr>
            <a:xfrm>
              <a:off x="1907975" y="1408675"/>
              <a:ext cx="36625" cy="339350"/>
            </a:xfrm>
            <a:custGeom>
              <a:rect b="b" l="l" r="r" t="t"/>
              <a:pathLst>
                <a:path extrusionOk="0" h="13574" w="1465">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57"/>
            <p:cNvSpPr/>
            <p:nvPr/>
          </p:nvSpPr>
          <p:spPr>
            <a:xfrm>
              <a:off x="2155900" y="1197350"/>
              <a:ext cx="95575" cy="143500"/>
            </a:xfrm>
            <a:custGeom>
              <a:rect b="b" l="l" r="r" t="t"/>
              <a:pathLst>
                <a:path extrusionOk="0" h="5740" w="3823">
                  <a:moveTo>
                    <a:pt x="1" y="0"/>
                  </a:moveTo>
                  <a:lnTo>
                    <a:pt x="1" y="5739"/>
                  </a:lnTo>
                  <a:lnTo>
                    <a:pt x="3823" y="5739"/>
                  </a:lnTo>
                  <a:lnTo>
                    <a:pt x="382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57"/>
            <p:cNvSpPr/>
            <p:nvPr/>
          </p:nvSpPr>
          <p:spPr>
            <a:xfrm>
              <a:off x="2127325" y="1321775"/>
              <a:ext cx="143500" cy="210450"/>
            </a:xfrm>
            <a:custGeom>
              <a:rect b="b" l="l" r="r" t="t"/>
              <a:pathLst>
                <a:path extrusionOk="0" h="8418" w="574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57"/>
            <p:cNvSpPr/>
            <p:nvPr/>
          </p:nvSpPr>
          <p:spPr>
            <a:xfrm>
              <a:off x="2185075" y="1197650"/>
              <a:ext cx="32775" cy="303025"/>
            </a:xfrm>
            <a:custGeom>
              <a:rect b="b" l="l" r="r" t="t"/>
              <a:pathLst>
                <a:path extrusionOk="0" h="12121" w="1311">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57"/>
            <p:cNvSpPr/>
            <p:nvPr/>
          </p:nvSpPr>
          <p:spPr>
            <a:xfrm>
              <a:off x="854550" y="1417325"/>
              <a:ext cx="105400" cy="162825"/>
            </a:xfrm>
            <a:custGeom>
              <a:rect b="b" l="l" r="r" t="t"/>
              <a:pathLst>
                <a:path extrusionOk="0" h="6513" w="4216">
                  <a:moveTo>
                    <a:pt x="1" y="0"/>
                  </a:moveTo>
                  <a:lnTo>
                    <a:pt x="1" y="6513"/>
                  </a:lnTo>
                  <a:lnTo>
                    <a:pt x="4216" y="6513"/>
                  </a:lnTo>
                  <a:lnTo>
                    <a:pt x="421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57"/>
            <p:cNvSpPr/>
            <p:nvPr/>
          </p:nvSpPr>
          <p:spPr>
            <a:xfrm>
              <a:off x="825675" y="1541725"/>
              <a:ext cx="162850" cy="229825"/>
            </a:xfrm>
            <a:custGeom>
              <a:rect b="b" l="l" r="r" t="t"/>
              <a:pathLst>
                <a:path extrusionOk="0" h="9193" w="6514">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57"/>
            <p:cNvSpPr/>
            <p:nvPr/>
          </p:nvSpPr>
          <p:spPr>
            <a:xfrm>
              <a:off x="882825" y="1408675"/>
              <a:ext cx="36650" cy="339350"/>
            </a:xfrm>
            <a:custGeom>
              <a:rect b="b" l="l" r="r" t="t"/>
              <a:pathLst>
                <a:path extrusionOk="0" h="13574" w="1466">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57"/>
            <p:cNvSpPr/>
            <p:nvPr/>
          </p:nvSpPr>
          <p:spPr>
            <a:xfrm>
              <a:off x="577150" y="1197350"/>
              <a:ext cx="95575" cy="143500"/>
            </a:xfrm>
            <a:custGeom>
              <a:rect b="b" l="l" r="r" t="t"/>
              <a:pathLst>
                <a:path extrusionOk="0" h="5740" w="3823">
                  <a:moveTo>
                    <a:pt x="0" y="0"/>
                  </a:moveTo>
                  <a:lnTo>
                    <a:pt x="0" y="5739"/>
                  </a:lnTo>
                  <a:lnTo>
                    <a:pt x="3822" y="5739"/>
                  </a:lnTo>
                  <a:lnTo>
                    <a:pt x="38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57"/>
            <p:cNvSpPr/>
            <p:nvPr/>
          </p:nvSpPr>
          <p:spPr>
            <a:xfrm>
              <a:off x="557800" y="1321775"/>
              <a:ext cx="143500" cy="210450"/>
            </a:xfrm>
            <a:custGeom>
              <a:rect b="b" l="l" r="r" t="t"/>
              <a:pathLst>
                <a:path extrusionOk="0" h="8418" w="574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57"/>
            <p:cNvSpPr/>
            <p:nvPr/>
          </p:nvSpPr>
          <p:spPr>
            <a:xfrm>
              <a:off x="609600" y="1197650"/>
              <a:ext cx="32750" cy="303025"/>
            </a:xfrm>
            <a:custGeom>
              <a:rect b="b" l="l" r="r" t="t"/>
              <a:pathLst>
                <a:path extrusionOk="0" h="12121" w="131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57"/>
            <p:cNvSpPr/>
            <p:nvPr/>
          </p:nvSpPr>
          <p:spPr>
            <a:xfrm>
              <a:off x="265500" y="292775"/>
              <a:ext cx="2307150" cy="2034500"/>
            </a:xfrm>
            <a:custGeom>
              <a:rect b="b" l="l" r="r" t="t"/>
              <a:pathLst>
                <a:path extrusionOk="0" h="81380" w="92286">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57"/>
            <p:cNvSpPr/>
            <p:nvPr/>
          </p:nvSpPr>
          <p:spPr>
            <a:xfrm>
              <a:off x="1640050" y="1474313"/>
              <a:ext cx="248875" cy="236075"/>
            </a:xfrm>
            <a:custGeom>
              <a:rect b="b" l="l" r="r" t="t"/>
              <a:pathLst>
                <a:path extrusionOk="0" h="9443" w="9955">
                  <a:moveTo>
                    <a:pt x="9919" y="1"/>
                  </a:moveTo>
                  <a:lnTo>
                    <a:pt x="1" y="5906"/>
                  </a:lnTo>
                  <a:lnTo>
                    <a:pt x="1" y="9442"/>
                  </a:lnTo>
                  <a:lnTo>
                    <a:pt x="9954" y="2358"/>
                  </a:lnTo>
                  <a:lnTo>
                    <a:pt x="991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57"/>
            <p:cNvSpPr/>
            <p:nvPr/>
          </p:nvSpPr>
          <p:spPr>
            <a:xfrm>
              <a:off x="2242803" y="1082410"/>
              <a:ext cx="249175" cy="203925"/>
            </a:xfrm>
            <a:custGeom>
              <a:rect b="b" l="l" r="r" t="t"/>
              <a:pathLst>
                <a:path extrusionOk="0" h="8157" w="9967">
                  <a:moveTo>
                    <a:pt x="9943" y="1"/>
                  </a:moveTo>
                  <a:lnTo>
                    <a:pt x="1" y="5906"/>
                  </a:lnTo>
                  <a:lnTo>
                    <a:pt x="1" y="8156"/>
                  </a:lnTo>
                  <a:lnTo>
                    <a:pt x="9966" y="1072"/>
                  </a:lnTo>
                  <a:lnTo>
                    <a:pt x="9943"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57"/>
            <p:cNvSpPr/>
            <p:nvPr/>
          </p:nvSpPr>
          <p:spPr>
            <a:xfrm rot="152688">
              <a:off x="1956449" y="1265839"/>
              <a:ext cx="229497" cy="226247"/>
            </a:xfrm>
            <a:custGeom>
              <a:rect b="b" l="l" r="r" t="t"/>
              <a:pathLst>
                <a:path extrusionOk="0" h="9050" w="9180">
                  <a:moveTo>
                    <a:pt x="9180" y="0"/>
                  </a:moveTo>
                  <a:lnTo>
                    <a:pt x="0" y="6120"/>
                  </a:lnTo>
                  <a:lnTo>
                    <a:pt x="0" y="9049"/>
                  </a:lnTo>
                  <a:lnTo>
                    <a:pt x="9180" y="2167"/>
                  </a:lnTo>
                  <a:lnTo>
                    <a:pt x="9180" y="1691"/>
                  </a:lnTo>
                  <a:lnTo>
                    <a:pt x="918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57"/>
            <p:cNvSpPr/>
            <p:nvPr/>
          </p:nvSpPr>
          <p:spPr>
            <a:xfrm>
              <a:off x="1287650" y="2071275"/>
              <a:ext cx="262250" cy="162525"/>
            </a:xfrm>
            <a:custGeom>
              <a:rect b="b" l="l" r="r" t="t"/>
              <a:pathLst>
                <a:path extrusionOk="0" h="6501" w="1049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57"/>
            <p:cNvSpPr/>
            <p:nvPr/>
          </p:nvSpPr>
          <p:spPr>
            <a:xfrm>
              <a:off x="950400" y="1472273"/>
              <a:ext cx="258100" cy="252450"/>
            </a:xfrm>
            <a:custGeom>
              <a:rect b="b" l="l" r="r" t="t"/>
              <a:pathLst>
                <a:path extrusionOk="0" h="10098" w="10324">
                  <a:moveTo>
                    <a:pt x="1" y="1"/>
                  </a:moveTo>
                  <a:lnTo>
                    <a:pt x="1" y="3013"/>
                  </a:lnTo>
                  <a:lnTo>
                    <a:pt x="10323" y="10097"/>
                  </a:lnTo>
                  <a:lnTo>
                    <a:pt x="10323" y="5906"/>
                  </a:lnTo>
                  <a:lnTo>
                    <a:pt x="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57"/>
            <p:cNvSpPr/>
            <p:nvPr/>
          </p:nvSpPr>
          <p:spPr>
            <a:xfrm>
              <a:off x="347349" y="1075385"/>
              <a:ext cx="248875" cy="220000"/>
            </a:xfrm>
            <a:custGeom>
              <a:rect b="b" l="l" r="r" t="t"/>
              <a:pathLst>
                <a:path extrusionOk="0" h="8800" w="9955">
                  <a:moveTo>
                    <a:pt x="1" y="1"/>
                  </a:moveTo>
                  <a:lnTo>
                    <a:pt x="1" y="2036"/>
                  </a:lnTo>
                  <a:lnTo>
                    <a:pt x="9954" y="8799"/>
                  </a:lnTo>
                  <a:lnTo>
                    <a:pt x="9954" y="5906"/>
                  </a:lnTo>
                  <a:lnTo>
                    <a:pt x="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57"/>
            <p:cNvSpPr/>
            <p:nvPr/>
          </p:nvSpPr>
          <p:spPr>
            <a:xfrm>
              <a:off x="653650" y="1281652"/>
              <a:ext cx="239325" cy="226250"/>
            </a:xfrm>
            <a:custGeom>
              <a:rect b="b" l="l" r="r" t="t"/>
              <a:pathLst>
                <a:path extrusionOk="0" h="9050" w="9573">
                  <a:moveTo>
                    <a:pt x="0" y="0"/>
                  </a:moveTo>
                  <a:lnTo>
                    <a:pt x="0" y="1691"/>
                  </a:lnTo>
                  <a:lnTo>
                    <a:pt x="0" y="2167"/>
                  </a:lnTo>
                  <a:lnTo>
                    <a:pt x="9573" y="9049"/>
                  </a:lnTo>
                  <a:lnTo>
                    <a:pt x="9573" y="6120"/>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57"/>
            <p:cNvSpPr/>
            <p:nvPr/>
          </p:nvSpPr>
          <p:spPr>
            <a:xfrm rot="303262">
              <a:off x="1584221" y="311328"/>
              <a:ext cx="66999" cy="128924"/>
            </a:xfrm>
            <a:custGeom>
              <a:rect b="b" l="l" r="r" t="t"/>
              <a:pathLst>
                <a:path extrusionOk="0" h="5157" w="2680">
                  <a:moveTo>
                    <a:pt x="2680" y="1"/>
                  </a:moveTo>
                  <a:lnTo>
                    <a:pt x="1" y="2584"/>
                  </a:lnTo>
                  <a:lnTo>
                    <a:pt x="1" y="5156"/>
                  </a:lnTo>
                  <a:lnTo>
                    <a:pt x="2680" y="2180"/>
                  </a:lnTo>
                  <a:lnTo>
                    <a:pt x="268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57"/>
            <p:cNvSpPr/>
            <p:nvPr/>
          </p:nvSpPr>
          <p:spPr>
            <a:xfrm rot="521790">
              <a:off x="1499076" y="382075"/>
              <a:ext cx="57475" cy="153025"/>
            </a:xfrm>
            <a:custGeom>
              <a:rect b="b" l="l" r="r" t="t"/>
              <a:pathLst>
                <a:path extrusionOk="0" h="6121" w="2299">
                  <a:moveTo>
                    <a:pt x="2299" y="0"/>
                  </a:moveTo>
                  <a:lnTo>
                    <a:pt x="1" y="2572"/>
                  </a:lnTo>
                  <a:lnTo>
                    <a:pt x="1" y="6120"/>
                  </a:lnTo>
                  <a:lnTo>
                    <a:pt x="2299" y="3132"/>
                  </a:lnTo>
                  <a:lnTo>
                    <a:pt x="229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57"/>
            <p:cNvSpPr/>
            <p:nvPr/>
          </p:nvSpPr>
          <p:spPr>
            <a:xfrm rot="-582038">
              <a:off x="1195524" y="326509"/>
              <a:ext cx="57475" cy="128925"/>
            </a:xfrm>
            <a:custGeom>
              <a:rect b="b" l="l" r="r" t="t"/>
              <a:pathLst>
                <a:path extrusionOk="0" h="5157" w="2299">
                  <a:moveTo>
                    <a:pt x="0" y="1"/>
                  </a:moveTo>
                  <a:lnTo>
                    <a:pt x="0" y="2179"/>
                  </a:lnTo>
                  <a:lnTo>
                    <a:pt x="2298" y="5156"/>
                  </a:lnTo>
                  <a:lnTo>
                    <a:pt x="2298" y="2584"/>
                  </a:lnTo>
                  <a:lnTo>
                    <a:pt x="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57"/>
            <p:cNvSpPr/>
            <p:nvPr/>
          </p:nvSpPr>
          <p:spPr>
            <a:xfrm rot="-313253">
              <a:off x="1285276" y="401662"/>
              <a:ext cx="67003" cy="153032"/>
            </a:xfrm>
            <a:custGeom>
              <a:rect b="b" l="l" r="r" t="t"/>
              <a:pathLst>
                <a:path extrusionOk="0" h="6121" w="2680">
                  <a:moveTo>
                    <a:pt x="0" y="0"/>
                  </a:moveTo>
                  <a:lnTo>
                    <a:pt x="0" y="3132"/>
                  </a:lnTo>
                  <a:lnTo>
                    <a:pt x="2679" y="6120"/>
                  </a:lnTo>
                  <a:lnTo>
                    <a:pt x="2679" y="2572"/>
                  </a:lnTo>
                  <a:lnTo>
                    <a:pt x="0"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57"/>
            <p:cNvSpPr/>
            <p:nvPr/>
          </p:nvSpPr>
          <p:spPr>
            <a:xfrm>
              <a:off x="1375750" y="347550"/>
              <a:ext cx="86950" cy="495900"/>
            </a:xfrm>
            <a:custGeom>
              <a:rect b="b" l="l" r="r" t="t"/>
              <a:pathLst>
                <a:path extrusionOk="0" h="19836" w="3478">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9" name="Google Shape;1759;p57"/>
          <p:cNvGrpSpPr/>
          <p:nvPr/>
        </p:nvGrpSpPr>
        <p:grpSpPr>
          <a:xfrm>
            <a:off x="3457684" y="4826864"/>
            <a:ext cx="270464" cy="117823"/>
            <a:chOff x="2903262" y="4795769"/>
            <a:chExt cx="373776" cy="162828"/>
          </a:xfrm>
        </p:grpSpPr>
        <p:sp>
          <p:nvSpPr>
            <p:cNvPr id="1760" name="Google Shape;1760;p57"/>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57"/>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57"/>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3" name="Google Shape;1763;p57"/>
          <p:cNvSpPr txBox="1"/>
          <p:nvPr>
            <p:ph idx="4294967295" type="ctrTitle"/>
          </p:nvPr>
        </p:nvSpPr>
        <p:spPr>
          <a:xfrm>
            <a:off x="4570912" y="4702175"/>
            <a:ext cx="892200" cy="36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hlink"/>
                </a:solidFill>
                <a:uFill>
                  <a:noFill/>
                </a:uFill>
                <a:hlinkClick action="ppaction://hlinkshowjump?jump=nextslide"/>
              </a:rPr>
              <a:t>Next</a:t>
            </a:r>
            <a:endParaRPr sz="1500">
              <a:solidFill>
                <a:schemeClr val="accent6"/>
              </a:solidFill>
            </a:endParaRPr>
          </a:p>
        </p:txBody>
      </p:sp>
      <p:sp>
        <p:nvSpPr>
          <p:cNvPr id="1764" name="Google Shape;1764;p57"/>
          <p:cNvSpPr txBox="1"/>
          <p:nvPr>
            <p:ph idx="4294967295" type="ctrTitle"/>
          </p:nvPr>
        </p:nvSpPr>
        <p:spPr>
          <a:xfrm>
            <a:off x="3680888" y="4702175"/>
            <a:ext cx="892200" cy="367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hlink"/>
                </a:solidFill>
                <a:uFill>
                  <a:noFill/>
                </a:uFill>
                <a:hlinkClick action="ppaction://hlinkshowjump?jump=previousslide"/>
              </a:rPr>
              <a:t>Previous</a:t>
            </a:r>
            <a:endParaRPr sz="1500">
              <a:solidFill>
                <a:schemeClr val="accent6"/>
              </a:solidFill>
            </a:endParaRPr>
          </a:p>
        </p:txBody>
      </p:sp>
      <p:grpSp>
        <p:nvGrpSpPr>
          <p:cNvPr id="1765" name="Google Shape;1765;p57"/>
          <p:cNvGrpSpPr/>
          <p:nvPr/>
        </p:nvGrpSpPr>
        <p:grpSpPr>
          <a:xfrm flipH="1">
            <a:off x="5082261" y="4826864"/>
            <a:ext cx="270464" cy="117823"/>
            <a:chOff x="2903262" y="4795769"/>
            <a:chExt cx="373776" cy="162828"/>
          </a:xfrm>
        </p:grpSpPr>
        <p:sp>
          <p:nvSpPr>
            <p:cNvPr id="1766" name="Google Shape;1766;p57"/>
            <p:cNvSpPr/>
            <p:nvPr/>
          </p:nvSpPr>
          <p:spPr>
            <a:xfrm>
              <a:off x="2903262" y="4795769"/>
              <a:ext cx="113338" cy="162828"/>
            </a:xfrm>
            <a:custGeom>
              <a:rect b="b" l="l" r="r" t="t"/>
              <a:pathLst>
                <a:path extrusionOk="0" h="39787" w="27694">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57"/>
            <p:cNvSpPr/>
            <p:nvPr/>
          </p:nvSpPr>
          <p:spPr>
            <a:xfrm>
              <a:off x="3039727" y="4855904"/>
              <a:ext cx="107784" cy="42558"/>
            </a:xfrm>
            <a:custGeom>
              <a:rect b="b" l="l" r="r" t="t"/>
              <a:pathLst>
                <a:path extrusionOk="0" h="10399" w="26337">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57"/>
            <p:cNvSpPr/>
            <p:nvPr/>
          </p:nvSpPr>
          <p:spPr>
            <a:xfrm>
              <a:off x="3169250" y="4855904"/>
              <a:ext cx="107788" cy="42558"/>
            </a:xfrm>
            <a:custGeom>
              <a:rect b="b" l="l" r="r" t="t"/>
              <a:pathLst>
                <a:path extrusionOk="0" h="10399" w="26338">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769" name="Google Shape;1769;p57"/>
          <p:cNvPicPr preferRelativeResize="0"/>
          <p:nvPr/>
        </p:nvPicPr>
        <p:blipFill>
          <a:blip r:embed="rId3">
            <a:alphaModFix/>
          </a:blip>
          <a:stretch>
            <a:fillRect/>
          </a:stretch>
        </p:blipFill>
        <p:spPr>
          <a:xfrm>
            <a:off x="5774025" y="3113425"/>
            <a:ext cx="3369976" cy="2091976"/>
          </a:xfrm>
          <a:prstGeom prst="rect">
            <a:avLst/>
          </a:prstGeom>
          <a:noFill/>
          <a:ln>
            <a:noFill/>
          </a:ln>
        </p:spPr>
      </p:pic>
      <p:sp>
        <p:nvSpPr>
          <p:cNvPr id="1770" name="Google Shape;1770;p57"/>
          <p:cNvSpPr/>
          <p:nvPr/>
        </p:nvSpPr>
        <p:spPr>
          <a:xfrm>
            <a:off x="192149" y="691362"/>
            <a:ext cx="2746662" cy="2422072"/>
          </a:xfrm>
          <a:custGeom>
            <a:rect b="b" l="l" r="r" t="t"/>
            <a:pathLst>
              <a:path extrusionOk="0" h="81380" w="92286">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1733"/>
                                        </p:tgtEl>
                                        <p:attrNameLst>
                                          <p:attrName>style.visibility</p:attrName>
                                        </p:attrNameLst>
                                      </p:cBhvr>
                                      <p:to>
                                        <p:strVal val="visible"/>
                                      </p:to>
                                    </p:set>
                                    <p:anim calcmode="lin" valueType="num">
                                      <p:cBhvr additive="base">
                                        <p:cTn dur="1000"/>
                                        <p:tgtEl>
                                          <p:spTgt spid="173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731"/>
                                        </p:tgtEl>
                                        <p:attrNameLst>
                                          <p:attrName>style.visibility</p:attrName>
                                        </p:attrNameLst>
                                      </p:cBhvr>
                                      <p:to>
                                        <p:strVal val="visible"/>
                                      </p:to>
                                    </p:set>
                                    <p:animEffect filter="fade" transition="in">
                                      <p:cBhvr>
                                        <p:cTn dur="1000"/>
                                        <p:tgtEl>
                                          <p:spTgt spid="1731"/>
                                        </p:tgtEl>
                                      </p:cBhvr>
                                    </p:animEffect>
                                  </p:childTnLst>
                                </p:cTn>
                              </p:par>
                              <p:par>
                                <p:cTn fill="hold" nodeType="withEffect" presetClass="entr" presetID="10" presetSubtype="0">
                                  <p:stCondLst>
                                    <p:cond delay="0"/>
                                  </p:stCondLst>
                                  <p:childTnLst>
                                    <p:set>
                                      <p:cBhvr>
                                        <p:cTn dur="1" fill="hold">
                                          <p:stCondLst>
                                            <p:cond delay="0"/>
                                          </p:stCondLst>
                                        </p:cTn>
                                        <p:tgtEl>
                                          <p:spTgt spid="1732"/>
                                        </p:tgtEl>
                                        <p:attrNameLst>
                                          <p:attrName>style.visibility</p:attrName>
                                        </p:attrNameLst>
                                      </p:cBhvr>
                                      <p:to>
                                        <p:strVal val="visible"/>
                                      </p:to>
                                    </p:set>
                                    <p:animEffect filter="fade" transition="in">
                                      <p:cBhvr>
                                        <p:cTn dur="1000"/>
                                        <p:tgtEl>
                                          <p:spTgt spid="17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