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8" r:id="rId7"/>
    <p:sldId id="261" r:id="rId8"/>
    <p:sldId id="262" r:id="rId9"/>
    <p:sldId id="269" r:id="rId10"/>
    <p:sldId id="270" r:id="rId11"/>
    <p:sldId id="263" r:id="rId12"/>
    <p:sldId id="264" r:id="rId13"/>
    <p:sldId id="265" r:id="rId14"/>
    <p:sldId id="266"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267" r:id="rId49"/>
    <p:sldId id="30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76A88-A97C-4DAE-B98C-DA9654A9BD37}" v="3" dt="2024-11-22T10:10:57.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72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Karakasidou" userId="1116e982ad00f378" providerId="LiveId" clId="{F7076A88-A97C-4DAE-B98C-DA9654A9BD37}"/>
    <pc:docChg chg="undo custSel addSld delSld modSld">
      <pc:chgData name="Irene Karakasidou" userId="1116e982ad00f378" providerId="LiveId" clId="{F7076A88-A97C-4DAE-B98C-DA9654A9BD37}" dt="2024-11-22T10:13:06.435" v="124" actId="26606"/>
      <pc:docMkLst>
        <pc:docMk/>
      </pc:docMkLst>
      <pc:sldChg chg="modSp mod">
        <pc:chgData name="Irene Karakasidou" userId="1116e982ad00f378" providerId="LiveId" clId="{F7076A88-A97C-4DAE-B98C-DA9654A9BD37}" dt="2024-11-22T09:59:07.261" v="1" actId="20577"/>
        <pc:sldMkLst>
          <pc:docMk/>
          <pc:sldMk cId="0" sldId="259"/>
        </pc:sldMkLst>
        <pc:spChg chg="mod">
          <ac:chgData name="Irene Karakasidou" userId="1116e982ad00f378" providerId="LiveId" clId="{F7076A88-A97C-4DAE-B98C-DA9654A9BD37}" dt="2024-11-22T09:59:07.261" v="1" actId="20577"/>
          <ac:spMkLst>
            <pc:docMk/>
            <pc:sldMk cId="0" sldId="259"/>
            <ac:spMk id="3" creationId="{00000000-0000-0000-0000-000000000000}"/>
          </ac:spMkLst>
        </pc:spChg>
      </pc:sldChg>
      <pc:sldChg chg="modSp mod">
        <pc:chgData name="Irene Karakasidou" userId="1116e982ad00f378" providerId="LiveId" clId="{F7076A88-A97C-4DAE-B98C-DA9654A9BD37}" dt="2024-11-22T09:59:29.359" v="28" actId="20577"/>
        <pc:sldMkLst>
          <pc:docMk/>
          <pc:sldMk cId="0" sldId="261"/>
        </pc:sldMkLst>
        <pc:spChg chg="mod">
          <ac:chgData name="Irene Karakasidou" userId="1116e982ad00f378" providerId="LiveId" clId="{F7076A88-A97C-4DAE-B98C-DA9654A9BD37}" dt="2024-11-22T09:59:29.359" v="28" actId="20577"/>
          <ac:spMkLst>
            <pc:docMk/>
            <pc:sldMk cId="0" sldId="261"/>
            <ac:spMk id="13" creationId="{00000000-0000-0000-0000-000000000000}"/>
          </ac:spMkLst>
        </pc:spChg>
      </pc:sldChg>
      <pc:sldChg chg="modSp mod">
        <pc:chgData name="Irene Karakasidou" userId="1116e982ad00f378" providerId="LiveId" clId="{F7076A88-A97C-4DAE-B98C-DA9654A9BD37}" dt="2024-11-22T10:00:00.414" v="32" actId="403"/>
        <pc:sldMkLst>
          <pc:docMk/>
          <pc:sldMk cId="0" sldId="266"/>
        </pc:sldMkLst>
        <pc:spChg chg="mod">
          <ac:chgData name="Irene Karakasidou" userId="1116e982ad00f378" providerId="LiveId" clId="{F7076A88-A97C-4DAE-B98C-DA9654A9BD37}" dt="2024-11-22T10:00:00.414" v="32" actId="403"/>
          <ac:spMkLst>
            <pc:docMk/>
            <pc:sldMk cId="0" sldId="266"/>
            <ac:spMk id="3" creationId="{00000000-0000-0000-0000-000000000000}"/>
          </ac:spMkLst>
        </pc:spChg>
      </pc:sldChg>
      <pc:sldChg chg="addSp delSp modSp add mod setBg">
        <pc:chgData name="Irene Karakasidou" userId="1116e982ad00f378" providerId="LiveId" clId="{F7076A88-A97C-4DAE-B98C-DA9654A9BD37}" dt="2024-11-22T10:13:06.435" v="124" actId="26606"/>
        <pc:sldMkLst>
          <pc:docMk/>
          <pc:sldMk cId="0" sldId="267"/>
        </pc:sldMkLst>
        <pc:spChg chg="mod">
          <ac:chgData name="Irene Karakasidou" userId="1116e982ad00f378" providerId="LiveId" clId="{F7076A88-A97C-4DAE-B98C-DA9654A9BD37}" dt="2024-11-22T10:13:06.435" v="124" actId="26606"/>
          <ac:spMkLst>
            <pc:docMk/>
            <pc:sldMk cId="0" sldId="267"/>
            <ac:spMk id="2" creationId="{00000000-0000-0000-0000-000000000000}"/>
          </ac:spMkLst>
        </pc:spChg>
        <pc:spChg chg="del mod">
          <ac:chgData name="Irene Karakasidou" userId="1116e982ad00f378" providerId="LiveId" clId="{F7076A88-A97C-4DAE-B98C-DA9654A9BD37}" dt="2024-11-22T10:13:06.435" v="124" actId="26606"/>
          <ac:spMkLst>
            <pc:docMk/>
            <pc:sldMk cId="0" sldId="267"/>
            <ac:spMk id="3" creationId="{00000000-0000-0000-0000-000000000000}"/>
          </ac:spMkLst>
        </pc:spChg>
        <pc:spChg chg="add">
          <ac:chgData name="Irene Karakasidou" userId="1116e982ad00f378" providerId="LiveId" clId="{F7076A88-A97C-4DAE-B98C-DA9654A9BD37}" dt="2024-11-22T10:13:06.435" v="124" actId="26606"/>
          <ac:spMkLst>
            <pc:docMk/>
            <pc:sldMk cId="0" sldId="267"/>
            <ac:spMk id="9" creationId="{C3896A03-3945-419A-B66B-4EE266EDD152}"/>
          </ac:spMkLst>
        </pc:spChg>
        <pc:spChg chg="add">
          <ac:chgData name="Irene Karakasidou" userId="1116e982ad00f378" providerId="LiveId" clId="{F7076A88-A97C-4DAE-B98C-DA9654A9BD37}" dt="2024-11-22T10:13:06.435" v="124" actId="26606"/>
          <ac:spMkLst>
            <pc:docMk/>
            <pc:sldMk cId="0" sldId="267"/>
            <ac:spMk id="11" creationId="{B34F5AD2-EDBD-4BBD-A55C-EAFFD0C7097A}"/>
          </ac:spMkLst>
        </pc:spChg>
        <pc:graphicFrameChg chg="add">
          <ac:chgData name="Irene Karakasidou" userId="1116e982ad00f378" providerId="LiveId" clId="{F7076A88-A97C-4DAE-B98C-DA9654A9BD37}" dt="2024-11-22T10:13:06.435" v="124" actId="26606"/>
          <ac:graphicFrameMkLst>
            <pc:docMk/>
            <pc:sldMk cId="0" sldId="267"/>
            <ac:graphicFrameMk id="5" creationId="{A3983BB8-09FC-E6E4-8F6A-258FFBB21138}"/>
          </ac:graphicFrameMkLst>
        </pc:graphicFrameChg>
      </pc:sldChg>
      <pc:sldChg chg="modSp mod">
        <pc:chgData name="Irene Karakasidou" userId="1116e982ad00f378" providerId="LiveId" clId="{F7076A88-A97C-4DAE-B98C-DA9654A9BD37}" dt="2024-11-22T09:59:47.244" v="30" actId="14100"/>
        <pc:sldMkLst>
          <pc:docMk/>
          <pc:sldMk cId="3280512772" sldId="270"/>
        </pc:sldMkLst>
        <pc:spChg chg="mod">
          <ac:chgData name="Irene Karakasidou" userId="1116e982ad00f378" providerId="LiveId" clId="{F7076A88-A97C-4DAE-B98C-DA9654A9BD37}" dt="2024-11-22T09:59:44.732" v="29" actId="14100"/>
          <ac:spMkLst>
            <pc:docMk/>
            <pc:sldMk cId="3280512772" sldId="270"/>
            <ac:spMk id="5" creationId="{C8B649F4-F33E-3CB0-B0A9-5C3B9D20E218}"/>
          </ac:spMkLst>
        </pc:spChg>
        <pc:spChg chg="mod">
          <ac:chgData name="Irene Karakasidou" userId="1116e982ad00f378" providerId="LiveId" clId="{F7076A88-A97C-4DAE-B98C-DA9654A9BD37}" dt="2024-11-22T09:59:47.244" v="30" actId="14100"/>
          <ac:spMkLst>
            <pc:docMk/>
            <pc:sldMk cId="3280512772" sldId="270"/>
            <ac:spMk id="6" creationId="{6F927542-2B4D-C3EF-F785-F2BA26BB296F}"/>
          </ac:spMkLst>
        </pc:spChg>
      </pc:sldChg>
      <pc:sldChg chg="addSp modSp add mod setBg addAnim">
        <pc:chgData name="Irene Karakasidou" userId="1116e982ad00f378" providerId="LiveId" clId="{F7076A88-A97C-4DAE-B98C-DA9654A9BD37}" dt="2024-11-22T10:04:52.687" v="56"/>
        <pc:sldMkLst>
          <pc:docMk/>
          <pc:sldMk cId="0" sldId="278"/>
        </pc:sldMkLst>
        <pc:spChg chg="mod">
          <ac:chgData name="Irene Karakasidou" userId="1116e982ad00f378" providerId="LiveId" clId="{F7076A88-A97C-4DAE-B98C-DA9654A9BD37}" dt="2024-11-22T10:04:52.682" v="54" actId="26606"/>
          <ac:spMkLst>
            <pc:docMk/>
            <pc:sldMk cId="0" sldId="278"/>
            <ac:spMk id="2" creationId="{00000000-0000-0000-0000-000000000000}"/>
          </ac:spMkLst>
        </pc:spChg>
        <pc:spChg chg="mod">
          <ac:chgData name="Irene Karakasidou" userId="1116e982ad00f378" providerId="LiveId" clId="{F7076A88-A97C-4DAE-B98C-DA9654A9BD37}" dt="2024-11-22T10:04:52.682" v="54" actId="26606"/>
          <ac:spMkLst>
            <pc:docMk/>
            <pc:sldMk cId="0" sldId="278"/>
            <ac:spMk id="3" creationId="{00000000-0000-0000-0000-000000000000}"/>
          </ac:spMkLst>
        </pc:spChg>
        <pc:spChg chg="add">
          <ac:chgData name="Irene Karakasidou" userId="1116e982ad00f378" providerId="LiveId" clId="{F7076A88-A97C-4DAE-B98C-DA9654A9BD37}" dt="2024-11-22T10:04:52.682" v="54" actId="26606"/>
          <ac:spMkLst>
            <pc:docMk/>
            <pc:sldMk cId="0" sldId="278"/>
            <ac:spMk id="8" creationId="{FFD48BC7-DC40-47DE-87EE-9F4B6ECB9ABB}"/>
          </ac:spMkLst>
        </pc:spChg>
        <pc:spChg chg="add">
          <ac:chgData name="Irene Karakasidou" userId="1116e982ad00f378" providerId="LiveId" clId="{F7076A88-A97C-4DAE-B98C-DA9654A9BD37}" dt="2024-11-22T10:04:52.682" v="54" actId="26606"/>
          <ac:spMkLst>
            <pc:docMk/>
            <pc:sldMk cId="0" sldId="278"/>
            <ac:spMk id="10" creationId="{E502BBC7-2C76-46F3-BC24-5985BC13DB88}"/>
          </ac:spMkLst>
        </pc:spChg>
        <pc:spChg chg="add">
          <ac:chgData name="Irene Karakasidou" userId="1116e982ad00f378" providerId="LiveId" clId="{F7076A88-A97C-4DAE-B98C-DA9654A9BD37}" dt="2024-11-22T10:04:52.682" v="54" actId="26606"/>
          <ac:spMkLst>
            <pc:docMk/>
            <pc:sldMk cId="0" sldId="278"/>
            <ac:spMk id="12" creationId="{C7F28D52-2A5F-4D23-81AE-7CB8B591C7AF}"/>
          </ac:spMkLst>
        </pc:spChg>
        <pc:spChg chg="add">
          <ac:chgData name="Irene Karakasidou" userId="1116e982ad00f378" providerId="LiveId" clId="{F7076A88-A97C-4DAE-B98C-DA9654A9BD37}" dt="2024-11-22T10:04:52.682" v="54" actId="26606"/>
          <ac:spMkLst>
            <pc:docMk/>
            <pc:sldMk cId="0" sldId="278"/>
            <ac:spMk id="14" creationId="{3629484E-3792-4B3D-89AD-7C8A1ED0E0D4}"/>
          </ac:spMkLst>
        </pc:spChg>
      </pc:sldChg>
      <pc:sldChg chg="modSp new del mod">
        <pc:chgData name="Irene Karakasidou" userId="1116e982ad00f378" providerId="LiveId" clId="{F7076A88-A97C-4DAE-B98C-DA9654A9BD37}" dt="2024-11-22T10:04:42.139" v="51" actId="47"/>
        <pc:sldMkLst>
          <pc:docMk/>
          <pc:sldMk cId="3779097367" sldId="278"/>
        </pc:sldMkLst>
        <pc:spChg chg="mod">
          <ac:chgData name="Irene Karakasidou" userId="1116e982ad00f378" providerId="LiveId" clId="{F7076A88-A97C-4DAE-B98C-DA9654A9BD37}" dt="2024-11-22T10:00:17.457" v="50" actId="20577"/>
          <ac:spMkLst>
            <pc:docMk/>
            <pc:sldMk cId="3779097367" sldId="278"/>
            <ac:spMk id="2" creationId="{53CD4069-BECD-C1C1-74B2-027502C54BF2}"/>
          </ac:spMkLst>
        </pc:spChg>
      </pc:sldChg>
      <pc:sldChg chg="addSp modSp add mod setBg">
        <pc:chgData name="Irene Karakasidou" userId="1116e982ad00f378" providerId="LiveId" clId="{F7076A88-A97C-4DAE-B98C-DA9654A9BD37}" dt="2024-11-22T10:05:07.125" v="58" actId="26606"/>
        <pc:sldMkLst>
          <pc:docMk/>
          <pc:sldMk cId="0" sldId="279"/>
        </pc:sldMkLst>
        <pc:spChg chg="mod">
          <ac:chgData name="Irene Karakasidou" userId="1116e982ad00f378" providerId="LiveId" clId="{F7076A88-A97C-4DAE-B98C-DA9654A9BD37}" dt="2024-11-22T10:05:07.125" v="58" actId="26606"/>
          <ac:spMkLst>
            <pc:docMk/>
            <pc:sldMk cId="0" sldId="279"/>
            <ac:spMk id="2" creationId="{00000000-0000-0000-0000-000000000000}"/>
          </ac:spMkLst>
        </pc:spChg>
        <pc:spChg chg="mod">
          <ac:chgData name="Irene Karakasidou" userId="1116e982ad00f378" providerId="LiveId" clId="{F7076A88-A97C-4DAE-B98C-DA9654A9BD37}" dt="2024-11-22T10:05:07.125" v="58" actId="26606"/>
          <ac:spMkLst>
            <pc:docMk/>
            <pc:sldMk cId="0" sldId="279"/>
            <ac:spMk id="3" creationId="{00000000-0000-0000-0000-000000000000}"/>
          </ac:spMkLst>
        </pc:spChg>
        <pc:spChg chg="add">
          <ac:chgData name="Irene Karakasidou" userId="1116e982ad00f378" providerId="LiveId" clId="{F7076A88-A97C-4DAE-B98C-DA9654A9BD37}" dt="2024-11-22T10:05:07.125" v="58" actId="26606"/>
          <ac:spMkLst>
            <pc:docMk/>
            <pc:sldMk cId="0" sldId="279"/>
            <ac:spMk id="8" creationId="{CBB2B1F0-0DD6-4744-9A46-7A344FB48E40}"/>
          </ac:spMkLst>
        </pc:spChg>
        <pc:spChg chg="add">
          <ac:chgData name="Irene Karakasidou" userId="1116e982ad00f378" providerId="LiveId" clId="{F7076A88-A97C-4DAE-B98C-DA9654A9BD37}" dt="2024-11-22T10:05:07.125" v="58" actId="26606"/>
          <ac:spMkLst>
            <pc:docMk/>
            <pc:sldMk cId="0" sldId="279"/>
            <ac:spMk id="10" creationId="{52D502E5-F6B4-4D58-B4AE-FC466FF15EE8}"/>
          </ac:spMkLst>
        </pc:spChg>
        <pc:spChg chg="add">
          <ac:chgData name="Irene Karakasidou" userId="1116e982ad00f378" providerId="LiveId" clId="{F7076A88-A97C-4DAE-B98C-DA9654A9BD37}" dt="2024-11-22T10:05:07.125" v="58" actId="26606"/>
          <ac:spMkLst>
            <pc:docMk/>
            <pc:sldMk cId="0" sldId="279"/>
            <ac:spMk id="12" creationId="{9DECDBF4-02B6-4BB4-B65B-B8107AD6A9E8}"/>
          </ac:spMkLst>
        </pc:spChg>
      </pc:sldChg>
      <pc:sldChg chg="addSp modSp add mod setBg">
        <pc:chgData name="Irene Karakasidou" userId="1116e982ad00f378" providerId="LiveId" clId="{F7076A88-A97C-4DAE-B98C-DA9654A9BD37}" dt="2024-11-22T10:05:16.638" v="60" actId="12"/>
        <pc:sldMkLst>
          <pc:docMk/>
          <pc:sldMk cId="0" sldId="280"/>
        </pc:sldMkLst>
        <pc:spChg chg="mod">
          <ac:chgData name="Irene Karakasidou" userId="1116e982ad00f378" providerId="LiveId" clId="{F7076A88-A97C-4DAE-B98C-DA9654A9BD37}" dt="2024-11-22T10:05:13.525" v="59" actId="26606"/>
          <ac:spMkLst>
            <pc:docMk/>
            <pc:sldMk cId="0" sldId="280"/>
            <ac:spMk id="2" creationId="{00000000-0000-0000-0000-000000000000}"/>
          </ac:spMkLst>
        </pc:spChg>
        <pc:spChg chg="mod">
          <ac:chgData name="Irene Karakasidou" userId="1116e982ad00f378" providerId="LiveId" clId="{F7076A88-A97C-4DAE-B98C-DA9654A9BD37}" dt="2024-11-22T10:05:16.638" v="60" actId="12"/>
          <ac:spMkLst>
            <pc:docMk/>
            <pc:sldMk cId="0" sldId="280"/>
            <ac:spMk id="3" creationId="{00000000-0000-0000-0000-000000000000}"/>
          </ac:spMkLst>
        </pc:spChg>
        <pc:spChg chg="add">
          <ac:chgData name="Irene Karakasidou" userId="1116e982ad00f378" providerId="LiveId" clId="{F7076A88-A97C-4DAE-B98C-DA9654A9BD37}" dt="2024-11-22T10:05:13.525" v="59" actId="26606"/>
          <ac:spMkLst>
            <pc:docMk/>
            <pc:sldMk cId="0" sldId="280"/>
            <ac:spMk id="8" creationId="{DAF1966E-FD40-4A4A-B61B-C4DF7FA05F06}"/>
          </ac:spMkLst>
        </pc:spChg>
        <pc:spChg chg="add">
          <ac:chgData name="Irene Karakasidou" userId="1116e982ad00f378" providerId="LiveId" clId="{F7076A88-A97C-4DAE-B98C-DA9654A9BD37}" dt="2024-11-22T10:05:13.525" v="59" actId="26606"/>
          <ac:spMkLst>
            <pc:docMk/>
            <pc:sldMk cId="0" sldId="280"/>
            <ac:spMk id="10" creationId="{047BFA19-D45E-416B-A404-7AF2F3F27017}"/>
          </ac:spMkLst>
        </pc:spChg>
        <pc:spChg chg="add">
          <ac:chgData name="Irene Karakasidou" userId="1116e982ad00f378" providerId="LiveId" clId="{F7076A88-A97C-4DAE-B98C-DA9654A9BD37}" dt="2024-11-22T10:05:13.525" v="59" actId="26606"/>
          <ac:spMkLst>
            <pc:docMk/>
            <pc:sldMk cId="0" sldId="280"/>
            <ac:spMk id="12" creationId="{8E0105E7-23DB-4CF2-8258-FF47C7620F6E}"/>
          </ac:spMkLst>
        </pc:spChg>
        <pc:spChg chg="add">
          <ac:chgData name="Irene Karakasidou" userId="1116e982ad00f378" providerId="LiveId" clId="{F7076A88-A97C-4DAE-B98C-DA9654A9BD37}" dt="2024-11-22T10:05:13.525" v="59" actId="26606"/>
          <ac:spMkLst>
            <pc:docMk/>
            <pc:sldMk cId="0" sldId="280"/>
            <ac:spMk id="14" creationId="{074B4F7D-14B2-478B-8BF5-01E4E0C5D263}"/>
          </ac:spMkLst>
        </pc:spChg>
      </pc:sldChg>
      <pc:sldChg chg="addSp delSp modSp add mod setBg">
        <pc:chgData name="Irene Karakasidou" userId="1116e982ad00f378" providerId="LiveId" clId="{F7076A88-A97C-4DAE-B98C-DA9654A9BD37}" dt="2024-11-22T10:05:29.052" v="62" actId="26606"/>
        <pc:sldMkLst>
          <pc:docMk/>
          <pc:sldMk cId="0" sldId="281"/>
        </pc:sldMkLst>
        <pc:spChg chg="mod">
          <ac:chgData name="Irene Karakasidou" userId="1116e982ad00f378" providerId="LiveId" clId="{F7076A88-A97C-4DAE-B98C-DA9654A9BD37}" dt="2024-11-22T10:05:29.052" v="62" actId="26606"/>
          <ac:spMkLst>
            <pc:docMk/>
            <pc:sldMk cId="0" sldId="281"/>
            <ac:spMk id="2" creationId="{00000000-0000-0000-0000-000000000000}"/>
          </ac:spMkLst>
        </pc:spChg>
        <pc:spChg chg="del mod">
          <ac:chgData name="Irene Karakasidou" userId="1116e982ad00f378" providerId="LiveId" clId="{F7076A88-A97C-4DAE-B98C-DA9654A9BD37}" dt="2024-11-22T10:05:29.052" v="62" actId="26606"/>
          <ac:spMkLst>
            <pc:docMk/>
            <pc:sldMk cId="0" sldId="281"/>
            <ac:spMk id="3" creationId="{00000000-0000-0000-0000-000000000000}"/>
          </ac:spMkLst>
        </pc:spChg>
        <pc:spChg chg="add">
          <ac:chgData name="Irene Karakasidou" userId="1116e982ad00f378" providerId="LiveId" clId="{F7076A88-A97C-4DAE-B98C-DA9654A9BD37}" dt="2024-11-22T10:05:29.052" v="62" actId="26606"/>
          <ac:spMkLst>
            <pc:docMk/>
            <pc:sldMk cId="0" sldId="281"/>
            <ac:spMk id="9" creationId="{A1F6BF70-C7D1-4AF9-8DB4-BEEB8A9C3529}"/>
          </ac:spMkLst>
        </pc:spChg>
        <pc:spChg chg="add">
          <ac:chgData name="Irene Karakasidou" userId="1116e982ad00f378" providerId="LiveId" clId="{F7076A88-A97C-4DAE-B98C-DA9654A9BD37}" dt="2024-11-22T10:05:29.052" v="62" actId="26606"/>
          <ac:spMkLst>
            <pc:docMk/>
            <pc:sldMk cId="0" sldId="281"/>
            <ac:spMk id="15" creationId="{2C1BBA94-3F40-40AA-8BB9-E69E25E537C1}"/>
          </ac:spMkLst>
        </pc:spChg>
        <pc:grpChg chg="add">
          <ac:chgData name="Irene Karakasidou" userId="1116e982ad00f378" providerId="LiveId" clId="{F7076A88-A97C-4DAE-B98C-DA9654A9BD37}" dt="2024-11-22T10:05:29.052" v="62" actId="26606"/>
          <ac:grpSpMkLst>
            <pc:docMk/>
            <pc:sldMk cId="0" sldId="281"/>
            <ac:grpSpMk id="11" creationId="{0C66A8B6-1F6E-4FCC-93B9-B9986B6FD111}"/>
          </ac:grpSpMkLst>
        </pc:grpChg>
        <pc:graphicFrameChg chg="add">
          <ac:chgData name="Irene Karakasidou" userId="1116e982ad00f378" providerId="LiveId" clId="{F7076A88-A97C-4DAE-B98C-DA9654A9BD37}" dt="2024-11-22T10:05:29.052" v="62" actId="26606"/>
          <ac:graphicFrameMkLst>
            <pc:docMk/>
            <pc:sldMk cId="0" sldId="281"/>
            <ac:graphicFrameMk id="5" creationId="{833DBF99-F83A-1EA1-D402-8A1E51289CB2}"/>
          </ac:graphicFrameMkLst>
        </pc:graphicFrameChg>
      </pc:sldChg>
      <pc:sldChg chg="addSp delSp modSp add mod setBg">
        <pc:chgData name="Irene Karakasidou" userId="1116e982ad00f378" providerId="LiveId" clId="{F7076A88-A97C-4DAE-B98C-DA9654A9BD37}" dt="2024-11-22T10:05:33.520" v="63" actId="26606"/>
        <pc:sldMkLst>
          <pc:docMk/>
          <pc:sldMk cId="0" sldId="282"/>
        </pc:sldMkLst>
        <pc:spChg chg="mod">
          <ac:chgData name="Irene Karakasidou" userId="1116e982ad00f378" providerId="LiveId" clId="{F7076A88-A97C-4DAE-B98C-DA9654A9BD37}" dt="2024-11-22T10:05:33.520" v="63" actId="26606"/>
          <ac:spMkLst>
            <pc:docMk/>
            <pc:sldMk cId="0" sldId="282"/>
            <ac:spMk id="2" creationId="{00000000-0000-0000-0000-000000000000}"/>
          </ac:spMkLst>
        </pc:spChg>
        <pc:spChg chg="del">
          <ac:chgData name="Irene Karakasidou" userId="1116e982ad00f378" providerId="LiveId" clId="{F7076A88-A97C-4DAE-B98C-DA9654A9BD37}" dt="2024-11-22T10:05:33.520" v="63" actId="26606"/>
          <ac:spMkLst>
            <pc:docMk/>
            <pc:sldMk cId="0" sldId="282"/>
            <ac:spMk id="3" creationId="{00000000-0000-0000-0000-000000000000}"/>
          </ac:spMkLst>
        </pc:spChg>
        <pc:spChg chg="add">
          <ac:chgData name="Irene Karakasidou" userId="1116e982ad00f378" providerId="LiveId" clId="{F7076A88-A97C-4DAE-B98C-DA9654A9BD37}" dt="2024-11-22T10:05:33.520" v="63" actId="26606"/>
          <ac:spMkLst>
            <pc:docMk/>
            <pc:sldMk cId="0" sldId="282"/>
            <ac:spMk id="9" creationId="{A1F6BF70-C7D1-4AF9-8DB4-BEEB8A9C3529}"/>
          </ac:spMkLst>
        </pc:spChg>
        <pc:spChg chg="add">
          <ac:chgData name="Irene Karakasidou" userId="1116e982ad00f378" providerId="LiveId" clId="{F7076A88-A97C-4DAE-B98C-DA9654A9BD37}" dt="2024-11-22T10:05:33.520" v="63" actId="26606"/>
          <ac:spMkLst>
            <pc:docMk/>
            <pc:sldMk cId="0" sldId="282"/>
            <ac:spMk id="15" creationId="{2C1BBA94-3F40-40AA-8BB9-E69E25E537C1}"/>
          </ac:spMkLst>
        </pc:spChg>
        <pc:grpChg chg="add">
          <ac:chgData name="Irene Karakasidou" userId="1116e982ad00f378" providerId="LiveId" clId="{F7076A88-A97C-4DAE-B98C-DA9654A9BD37}" dt="2024-11-22T10:05:33.520" v="63" actId="26606"/>
          <ac:grpSpMkLst>
            <pc:docMk/>
            <pc:sldMk cId="0" sldId="282"/>
            <ac:grpSpMk id="11" creationId="{0C66A8B6-1F6E-4FCC-93B9-B9986B6FD111}"/>
          </ac:grpSpMkLst>
        </pc:grpChg>
        <pc:graphicFrameChg chg="add">
          <ac:chgData name="Irene Karakasidou" userId="1116e982ad00f378" providerId="LiveId" clId="{F7076A88-A97C-4DAE-B98C-DA9654A9BD37}" dt="2024-11-22T10:05:33.520" v="63" actId="26606"/>
          <ac:graphicFrameMkLst>
            <pc:docMk/>
            <pc:sldMk cId="0" sldId="282"/>
            <ac:graphicFrameMk id="5" creationId="{252CC8FA-6AE0-8DCE-9EEF-5B79A88F8C02}"/>
          </ac:graphicFrameMkLst>
        </pc:graphicFrameChg>
      </pc:sldChg>
      <pc:sldChg chg="addSp delSp modSp add mod setBg">
        <pc:chgData name="Irene Karakasidou" userId="1116e982ad00f378" providerId="LiveId" clId="{F7076A88-A97C-4DAE-B98C-DA9654A9BD37}" dt="2024-11-22T10:05:47.569" v="67" actId="26606"/>
        <pc:sldMkLst>
          <pc:docMk/>
          <pc:sldMk cId="0" sldId="283"/>
        </pc:sldMkLst>
        <pc:spChg chg="mod">
          <ac:chgData name="Irene Karakasidou" userId="1116e982ad00f378" providerId="LiveId" clId="{F7076A88-A97C-4DAE-B98C-DA9654A9BD37}" dt="2024-11-22T10:05:47.569" v="67" actId="26606"/>
          <ac:spMkLst>
            <pc:docMk/>
            <pc:sldMk cId="0" sldId="283"/>
            <ac:spMk id="2" creationId="{00000000-0000-0000-0000-000000000000}"/>
          </ac:spMkLst>
        </pc:spChg>
        <pc:spChg chg="add del mod">
          <ac:chgData name="Irene Karakasidou" userId="1116e982ad00f378" providerId="LiveId" clId="{F7076A88-A97C-4DAE-B98C-DA9654A9BD37}" dt="2024-11-22T10:05:47.569" v="67" actId="26606"/>
          <ac:spMkLst>
            <pc:docMk/>
            <pc:sldMk cId="0" sldId="283"/>
            <ac:spMk id="3" creationId="{00000000-0000-0000-0000-000000000000}"/>
          </ac:spMkLst>
        </pc:spChg>
        <pc:spChg chg="add">
          <ac:chgData name="Irene Karakasidou" userId="1116e982ad00f378" providerId="LiveId" clId="{F7076A88-A97C-4DAE-B98C-DA9654A9BD37}" dt="2024-11-22T10:05:47.569" v="67" actId="26606"/>
          <ac:spMkLst>
            <pc:docMk/>
            <pc:sldMk cId="0" sldId="283"/>
            <ac:spMk id="8" creationId="{907EF6B7-1338-4443-8C46-6A318D952DFD}"/>
          </ac:spMkLst>
        </pc:spChg>
        <pc:spChg chg="add del">
          <ac:chgData name="Irene Karakasidou" userId="1116e982ad00f378" providerId="LiveId" clId="{F7076A88-A97C-4DAE-B98C-DA9654A9BD37}" dt="2024-11-22T10:05:47.554" v="66" actId="26606"/>
          <ac:spMkLst>
            <pc:docMk/>
            <pc:sldMk cId="0" sldId="283"/>
            <ac:spMk id="9" creationId="{A1F6BF70-C7D1-4AF9-8DB4-BEEB8A9C3529}"/>
          </ac:spMkLst>
        </pc:spChg>
        <pc:spChg chg="add">
          <ac:chgData name="Irene Karakasidou" userId="1116e982ad00f378" providerId="LiveId" clId="{F7076A88-A97C-4DAE-B98C-DA9654A9BD37}" dt="2024-11-22T10:05:47.569" v="67" actId="26606"/>
          <ac:spMkLst>
            <pc:docMk/>
            <pc:sldMk cId="0" sldId="283"/>
            <ac:spMk id="10" creationId="{DAAE4CDD-124C-4DCF-9584-B6033B545DD5}"/>
          </ac:spMkLst>
        </pc:spChg>
        <pc:spChg chg="add del">
          <ac:chgData name="Irene Karakasidou" userId="1116e982ad00f378" providerId="LiveId" clId="{F7076A88-A97C-4DAE-B98C-DA9654A9BD37}" dt="2024-11-22T10:05:47.554" v="66" actId="26606"/>
          <ac:spMkLst>
            <pc:docMk/>
            <pc:sldMk cId="0" sldId="283"/>
            <ac:spMk id="15" creationId="{2C1BBA94-3F40-40AA-8BB9-E69E25E537C1}"/>
          </ac:spMkLst>
        </pc:spChg>
        <pc:spChg chg="add">
          <ac:chgData name="Irene Karakasidou" userId="1116e982ad00f378" providerId="LiveId" clId="{F7076A88-A97C-4DAE-B98C-DA9654A9BD37}" dt="2024-11-22T10:05:47.569" v="67" actId="26606"/>
          <ac:spMkLst>
            <pc:docMk/>
            <pc:sldMk cId="0" sldId="283"/>
            <ac:spMk id="17" creationId="{081E4A58-353D-44AE-B2FC-2A74E2E400F7}"/>
          </ac:spMkLst>
        </pc:spChg>
        <pc:spChg chg="add">
          <ac:chgData name="Irene Karakasidou" userId="1116e982ad00f378" providerId="LiveId" clId="{F7076A88-A97C-4DAE-B98C-DA9654A9BD37}" dt="2024-11-22T10:05:47.569" v="67" actId="26606"/>
          <ac:spMkLst>
            <pc:docMk/>
            <pc:sldMk cId="0" sldId="283"/>
            <ac:spMk id="18" creationId="{00000000-0000-0000-0000-000000000000}"/>
          </ac:spMkLst>
        </pc:spChg>
        <pc:grpChg chg="add del">
          <ac:chgData name="Irene Karakasidou" userId="1116e982ad00f378" providerId="LiveId" clId="{F7076A88-A97C-4DAE-B98C-DA9654A9BD37}" dt="2024-11-22T10:05:47.554" v="66" actId="26606"/>
          <ac:grpSpMkLst>
            <pc:docMk/>
            <pc:sldMk cId="0" sldId="283"/>
            <ac:grpSpMk id="11" creationId="{0C66A8B6-1F6E-4FCC-93B9-B9986B6FD111}"/>
          </ac:grpSpMkLst>
        </pc:grpChg>
        <pc:graphicFrameChg chg="add del">
          <ac:chgData name="Irene Karakasidou" userId="1116e982ad00f378" providerId="LiveId" clId="{F7076A88-A97C-4DAE-B98C-DA9654A9BD37}" dt="2024-11-22T10:05:47.554" v="66" actId="26606"/>
          <ac:graphicFrameMkLst>
            <pc:docMk/>
            <pc:sldMk cId="0" sldId="283"/>
            <ac:graphicFrameMk id="5" creationId="{3EF464F9-EF7B-49BF-2EC5-D8CE6A60A64B}"/>
          </ac:graphicFrameMkLst>
        </pc:graphicFrameChg>
      </pc:sldChg>
      <pc:sldChg chg="addSp delSp modSp add del mod setBg">
        <pc:chgData name="Irene Karakasidou" userId="1116e982ad00f378" providerId="LiveId" clId="{F7076A88-A97C-4DAE-B98C-DA9654A9BD37}" dt="2024-11-22T10:07:52.274" v="77" actId="26606"/>
        <pc:sldMkLst>
          <pc:docMk/>
          <pc:sldMk cId="0" sldId="284"/>
        </pc:sldMkLst>
        <pc:spChg chg="mod">
          <ac:chgData name="Irene Karakasidou" userId="1116e982ad00f378" providerId="LiveId" clId="{F7076A88-A97C-4DAE-B98C-DA9654A9BD37}" dt="2024-11-22T10:07:52.274" v="77" actId="26606"/>
          <ac:spMkLst>
            <pc:docMk/>
            <pc:sldMk cId="0" sldId="284"/>
            <ac:spMk id="2" creationId="{00000000-0000-0000-0000-000000000000}"/>
          </ac:spMkLst>
        </pc:spChg>
        <pc:spChg chg="mod">
          <ac:chgData name="Irene Karakasidou" userId="1116e982ad00f378" providerId="LiveId" clId="{F7076A88-A97C-4DAE-B98C-DA9654A9BD37}" dt="2024-11-22T10:07:52.274" v="77" actId="26606"/>
          <ac:spMkLst>
            <pc:docMk/>
            <pc:sldMk cId="0" sldId="284"/>
            <ac:spMk id="3" creationId="{00000000-0000-0000-0000-000000000000}"/>
          </ac:spMkLst>
        </pc:spChg>
        <pc:spChg chg="add del">
          <ac:chgData name="Irene Karakasidou" userId="1116e982ad00f378" providerId="LiveId" clId="{F7076A88-A97C-4DAE-B98C-DA9654A9BD37}" dt="2024-11-22T10:07:52.247" v="76" actId="26606"/>
          <ac:spMkLst>
            <pc:docMk/>
            <pc:sldMk cId="0" sldId="284"/>
            <ac:spMk id="10" creationId="{A3363022-C969-41E9-8EB2-E4C94908C1FA}"/>
          </ac:spMkLst>
        </pc:spChg>
        <pc:spChg chg="add del">
          <ac:chgData name="Irene Karakasidou" userId="1116e982ad00f378" providerId="LiveId" clId="{F7076A88-A97C-4DAE-B98C-DA9654A9BD37}" dt="2024-11-22T10:07:52.247" v="76" actId="26606"/>
          <ac:spMkLst>
            <pc:docMk/>
            <pc:sldMk cId="0" sldId="284"/>
            <ac:spMk id="12" creationId="{8D1AD6B3-BE88-4CEB-BA17-790657CC4729}"/>
          </ac:spMkLst>
        </pc:spChg>
        <pc:spChg chg="add">
          <ac:chgData name="Irene Karakasidou" userId="1116e982ad00f378" providerId="LiveId" clId="{F7076A88-A97C-4DAE-B98C-DA9654A9BD37}" dt="2024-11-22T10:07:52.274" v="77" actId="26606"/>
          <ac:spMkLst>
            <pc:docMk/>
            <pc:sldMk cId="0" sldId="284"/>
            <ac:spMk id="19" creationId="{65219498-D544-41AC-98FE-8F956EF66A62}"/>
          </ac:spMkLst>
        </pc:spChg>
        <pc:spChg chg="add">
          <ac:chgData name="Irene Karakasidou" userId="1116e982ad00f378" providerId="LiveId" clId="{F7076A88-A97C-4DAE-B98C-DA9654A9BD37}" dt="2024-11-22T10:07:52.274" v="77" actId="26606"/>
          <ac:spMkLst>
            <pc:docMk/>
            <pc:sldMk cId="0" sldId="284"/>
            <ac:spMk id="20" creationId="{F500DBFC-17A9-4E0A-AEE2-A49F9AEEF0FD}"/>
          </ac:spMkLst>
        </pc:spChg>
        <pc:grpChg chg="add del">
          <ac:chgData name="Irene Karakasidou" userId="1116e982ad00f378" providerId="LiveId" clId="{F7076A88-A97C-4DAE-B98C-DA9654A9BD37}" dt="2024-11-22T10:07:52.247" v="76" actId="26606"/>
          <ac:grpSpMkLst>
            <pc:docMk/>
            <pc:sldMk cId="0" sldId="284"/>
            <ac:grpSpMk id="14" creationId="{89D1390B-7E13-4B4F-9CB2-391063412E54}"/>
          </ac:grpSpMkLst>
        </pc:grpChg>
        <pc:grpChg chg="add">
          <ac:chgData name="Irene Karakasidou" userId="1116e982ad00f378" providerId="LiveId" clId="{F7076A88-A97C-4DAE-B98C-DA9654A9BD37}" dt="2024-11-22T10:07:52.274" v="77" actId="26606"/>
          <ac:grpSpMkLst>
            <pc:docMk/>
            <pc:sldMk cId="0" sldId="284"/>
            <ac:grpSpMk id="21" creationId="{D74613BB-817C-4C4F-8A24-4936F2F064C0}"/>
          </ac:grpSpMkLst>
        </pc:grpChg>
        <pc:picChg chg="add del">
          <ac:chgData name="Irene Karakasidou" userId="1116e982ad00f378" providerId="LiveId" clId="{F7076A88-A97C-4DAE-B98C-DA9654A9BD37}" dt="2024-11-22T10:07:52.247" v="76" actId="26606"/>
          <ac:picMkLst>
            <pc:docMk/>
            <pc:sldMk cId="0" sldId="284"/>
            <ac:picMk id="7" creationId="{04CA1998-1085-A730-FDBD-49B552DD2564}"/>
          </ac:picMkLst>
        </pc:picChg>
        <pc:picChg chg="add">
          <ac:chgData name="Irene Karakasidou" userId="1116e982ad00f378" providerId="LiveId" clId="{F7076A88-A97C-4DAE-B98C-DA9654A9BD37}" dt="2024-11-22T10:07:52.274" v="77" actId="26606"/>
          <ac:picMkLst>
            <pc:docMk/>
            <pc:sldMk cId="0" sldId="284"/>
            <ac:picMk id="25" creationId="{C5888FC9-3D7A-9F82-A5E9-F00819E3F9F6}"/>
          </ac:picMkLst>
        </pc:picChg>
      </pc:sldChg>
      <pc:sldChg chg="addSp modSp add mod setBg">
        <pc:chgData name="Irene Karakasidou" userId="1116e982ad00f378" providerId="LiveId" clId="{F7076A88-A97C-4DAE-B98C-DA9654A9BD37}" dt="2024-11-22T10:08:01.269" v="79" actId="26606"/>
        <pc:sldMkLst>
          <pc:docMk/>
          <pc:sldMk cId="0" sldId="285"/>
        </pc:sldMkLst>
        <pc:spChg chg="mod">
          <ac:chgData name="Irene Karakasidou" userId="1116e982ad00f378" providerId="LiveId" clId="{F7076A88-A97C-4DAE-B98C-DA9654A9BD37}" dt="2024-11-22T10:08:01.269" v="79" actId="26606"/>
          <ac:spMkLst>
            <pc:docMk/>
            <pc:sldMk cId="0" sldId="285"/>
            <ac:spMk id="2" creationId="{00000000-0000-0000-0000-000000000000}"/>
          </ac:spMkLst>
        </pc:spChg>
        <pc:spChg chg="mod">
          <ac:chgData name="Irene Karakasidou" userId="1116e982ad00f378" providerId="LiveId" clId="{F7076A88-A97C-4DAE-B98C-DA9654A9BD37}" dt="2024-11-22T10:08:01.269" v="79" actId="26606"/>
          <ac:spMkLst>
            <pc:docMk/>
            <pc:sldMk cId="0" sldId="285"/>
            <ac:spMk id="3" creationId="{00000000-0000-0000-0000-000000000000}"/>
          </ac:spMkLst>
        </pc:spChg>
        <pc:spChg chg="add">
          <ac:chgData name="Irene Karakasidou" userId="1116e982ad00f378" providerId="LiveId" clId="{F7076A88-A97C-4DAE-B98C-DA9654A9BD37}" dt="2024-11-22T10:08:01.269" v="79" actId="26606"/>
          <ac:spMkLst>
            <pc:docMk/>
            <pc:sldMk cId="0" sldId="285"/>
            <ac:spMk id="8" creationId="{907EF6B7-1338-4443-8C46-6A318D952DFD}"/>
          </ac:spMkLst>
        </pc:spChg>
        <pc:spChg chg="add">
          <ac:chgData name="Irene Karakasidou" userId="1116e982ad00f378" providerId="LiveId" clId="{F7076A88-A97C-4DAE-B98C-DA9654A9BD37}" dt="2024-11-22T10:08:01.269" v="79" actId="26606"/>
          <ac:spMkLst>
            <pc:docMk/>
            <pc:sldMk cId="0" sldId="285"/>
            <ac:spMk id="10" creationId="{DAAE4CDD-124C-4DCF-9584-B6033B545DD5}"/>
          </ac:spMkLst>
        </pc:spChg>
        <pc:spChg chg="add">
          <ac:chgData name="Irene Karakasidou" userId="1116e982ad00f378" providerId="LiveId" clId="{F7076A88-A97C-4DAE-B98C-DA9654A9BD37}" dt="2024-11-22T10:08:01.269" v="79" actId="26606"/>
          <ac:spMkLst>
            <pc:docMk/>
            <pc:sldMk cId="0" sldId="285"/>
            <ac:spMk id="12" creationId="{081E4A58-353D-44AE-B2FC-2A74E2E400F7}"/>
          </ac:spMkLst>
        </pc:spChg>
      </pc:sldChg>
      <pc:sldChg chg="addSp modSp add mod setBg">
        <pc:chgData name="Irene Karakasidou" userId="1116e982ad00f378" providerId="LiveId" clId="{F7076A88-A97C-4DAE-B98C-DA9654A9BD37}" dt="2024-11-22T10:08:11.816" v="81" actId="12"/>
        <pc:sldMkLst>
          <pc:docMk/>
          <pc:sldMk cId="0" sldId="286"/>
        </pc:sldMkLst>
        <pc:spChg chg="mod">
          <ac:chgData name="Irene Karakasidou" userId="1116e982ad00f378" providerId="LiveId" clId="{F7076A88-A97C-4DAE-B98C-DA9654A9BD37}" dt="2024-11-22T10:08:07.998" v="80" actId="26606"/>
          <ac:spMkLst>
            <pc:docMk/>
            <pc:sldMk cId="0" sldId="286"/>
            <ac:spMk id="2" creationId="{00000000-0000-0000-0000-000000000000}"/>
          </ac:spMkLst>
        </pc:spChg>
        <pc:spChg chg="mod">
          <ac:chgData name="Irene Karakasidou" userId="1116e982ad00f378" providerId="LiveId" clId="{F7076A88-A97C-4DAE-B98C-DA9654A9BD37}" dt="2024-11-22T10:08:11.816" v="81" actId="12"/>
          <ac:spMkLst>
            <pc:docMk/>
            <pc:sldMk cId="0" sldId="286"/>
            <ac:spMk id="3" creationId="{00000000-0000-0000-0000-000000000000}"/>
          </ac:spMkLst>
        </pc:spChg>
        <pc:spChg chg="add">
          <ac:chgData name="Irene Karakasidou" userId="1116e982ad00f378" providerId="LiveId" clId="{F7076A88-A97C-4DAE-B98C-DA9654A9BD37}" dt="2024-11-22T10:08:07.998" v="80" actId="26606"/>
          <ac:spMkLst>
            <pc:docMk/>
            <pc:sldMk cId="0" sldId="286"/>
            <ac:spMk id="8" creationId="{1BB867FF-FC45-48F7-8104-F89BE54909F1}"/>
          </ac:spMkLst>
        </pc:spChg>
        <pc:spChg chg="add">
          <ac:chgData name="Irene Karakasidou" userId="1116e982ad00f378" providerId="LiveId" clId="{F7076A88-A97C-4DAE-B98C-DA9654A9BD37}" dt="2024-11-22T10:08:07.998" v="80" actId="26606"/>
          <ac:spMkLst>
            <pc:docMk/>
            <pc:sldMk cId="0" sldId="286"/>
            <ac:spMk id="10" creationId="{8BB56887-D0D5-4F0C-9E19-7247EB83C8B7}"/>
          </ac:spMkLst>
        </pc:spChg>
        <pc:spChg chg="add">
          <ac:chgData name="Irene Karakasidou" userId="1116e982ad00f378" providerId="LiveId" clId="{F7076A88-A97C-4DAE-B98C-DA9654A9BD37}" dt="2024-11-22T10:08:07.998" v="80" actId="26606"/>
          <ac:spMkLst>
            <pc:docMk/>
            <pc:sldMk cId="0" sldId="286"/>
            <ac:spMk id="12" creationId="{081E4A58-353D-44AE-B2FC-2A74E2E400F7}"/>
          </ac:spMkLst>
        </pc:spChg>
      </pc:sldChg>
      <pc:sldChg chg="addSp modSp add mod setBg">
        <pc:chgData name="Irene Karakasidou" userId="1116e982ad00f378" providerId="LiveId" clId="{F7076A88-A97C-4DAE-B98C-DA9654A9BD37}" dt="2024-11-22T10:08:20.677" v="83" actId="12"/>
        <pc:sldMkLst>
          <pc:docMk/>
          <pc:sldMk cId="0" sldId="287"/>
        </pc:sldMkLst>
        <pc:spChg chg="mod">
          <ac:chgData name="Irene Karakasidou" userId="1116e982ad00f378" providerId="LiveId" clId="{F7076A88-A97C-4DAE-B98C-DA9654A9BD37}" dt="2024-11-22T10:08:18.975" v="82" actId="26606"/>
          <ac:spMkLst>
            <pc:docMk/>
            <pc:sldMk cId="0" sldId="287"/>
            <ac:spMk id="2" creationId="{00000000-0000-0000-0000-000000000000}"/>
          </ac:spMkLst>
        </pc:spChg>
        <pc:spChg chg="mod">
          <ac:chgData name="Irene Karakasidou" userId="1116e982ad00f378" providerId="LiveId" clId="{F7076A88-A97C-4DAE-B98C-DA9654A9BD37}" dt="2024-11-22T10:08:20.677" v="83" actId="12"/>
          <ac:spMkLst>
            <pc:docMk/>
            <pc:sldMk cId="0" sldId="287"/>
            <ac:spMk id="3" creationId="{00000000-0000-0000-0000-000000000000}"/>
          </ac:spMkLst>
        </pc:spChg>
        <pc:spChg chg="add">
          <ac:chgData name="Irene Karakasidou" userId="1116e982ad00f378" providerId="LiveId" clId="{F7076A88-A97C-4DAE-B98C-DA9654A9BD37}" dt="2024-11-22T10:08:18.975" v="82" actId="26606"/>
          <ac:spMkLst>
            <pc:docMk/>
            <pc:sldMk cId="0" sldId="287"/>
            <ac:spMk id="8" creationId="{907EF6B7-1338-4443-8C46-6A318D952DFD}"/>
          </ac:spMkLst>
        </pc:spChg>
        <pc:spChg chg="add">
          <ac:chgData name="Irene Karakasidou" userId="1116e982ad00f378" providerId="LiveId" clId="{F7076A88-A97C-4DAE-B98C-DA9654A9BD37}" dt="2024-11-22T10:08:18.975" v="82" actId="26606"/>
          <ac:spMkLst>
            <pc:docMk/>
            <pc:sldMk cId="0" sldId="287"/>
            <ac:spMk id="10" creationId="{DAAE4CDD-124C-4DCF-9584-B6033B545DD5}"/>
          </ac:spMkLst>
        </pc:spChg>
        <pc:spChg chg="add">
          <ac:chgData name="Irene Karakasidou" userId="1116e982ad00f378" providerId="LiveId" clId="{F7076A88-A97C-4DAE-B98C-DA9654A9BD37}" dt="2024-11-22T10:08:18.975" v="82" actId="26606"/>
          <ac:spMkLst>
            <pc:docMk/>
            <pc:sldMk cId="0" sldId="287"/>
            <ac:spMk id="12" creationId="{081E4A58-353D-44AE-B2FC-2A74E2E400F7}"/>
          </ac:spMkLst>
        </pc:spChg>
      </pc:sldChg>
      <pc:sldChg chg="addSp modSp add mod setBg">
        <pc:chgData name="Irene Karakasidou" userId="1116e982ad00f378" providerId="LiveId" clId="{F7076A88-A97C-4DAE-B98C-DA9654A9BD37}" dt="2024-11-22T10:08:29.971" v="85" actId="12"/>
        <pc:sldMkLst>
          <pc:docMk/>
          <pc:sldMk cId="0" sldId="288"/>
        </pc:sldMkLst>
        <pc:spChg chg="mod">
          <ac:chgData name="Irene Karakasidou" userId="1116e982ad00f378" providerId="LiveId" clId="{F7076A88-A97C-4DAE-B98C-DA9654A9BD37}" dt="2024-11-22T10:08:25.903" v="84" actId="26606"/>
          <ac:spMkLst>
            <pc:docMk/>
            <pc:sldMk cId="0" sldId="288"/>
            <ac:spMk id="2" creationId="{00000000-0000-0000-0000-000000000000}"/>
          </ac:spMkLst>
        </pc:spChg>
        <pc:spChg chg="mod">
          <ac:chgData name="Irene Karakasidou" userId="1116e982ad00f378" providerId="LiveId" clId="{F7076A88-A97C-4DAE-B98C-DA9654A9BD37}" dt="2024-11-22T10:08:29.971" v="85" actId="12"/>
          <ac:spMkLst>
            <pc:docMk/>
            <pc:sldMk cId="0" sldId="288"/>
            <ac:spMk id="3" creationId="{00000000-0000-0000-0000-000000000000}"/>
          </ac:spMkLst>
        </pc:spChg>
        <pc:spChg chg="add">
          <ac:chgData name="Irene Karakasidou" userId="1116e982ad00f378" providerId="LiveId" clId="{F7076A88-A97C-4DAE-B98C-DA9654A9BD37}" dt="2024-11-22T10:08:25.903" v="84" actId="26606"/>
          <ac:spMkLst>
            <pc:docMk/>
            <pc:sldMk cId="0" sldId="288"/>
            <ac:spMk id="8" creationId="{907EF6B7-1338-4443-8C46-6A318D952DFD}"/>
          </ac:spMkLst>
        </pc:spChg>
        <pc:spChg chg="add">
          <ac:chgData name="Irene Karakasidou" userId="1116e982ad00f378" providerId="LiveId" clId="{F7076A88-A97C-4DAE-B98C-DA9654A9BD37}" dt="2024-11-22T10:08:25.903" v="84" actId="26606"/>
          <ac:spMkLst>
            <pc:docMk/>
            <pc:sldMk cId="0" sldId="288"/>
            <ac:spMk id="10" creationId="{DAAE4CDD-124C-4DCF-9584-B6033B545DD5}"/>
          </ac:spMkLst>
        </pc:spChg>
        <pc:spChg chg="add">
          <ac:chgData name="Irene Karakasidou" userId="1116e982ad00f378" providerId="LiveId" clId="{F7076A88-A97C-4DAE-B98C-DA9654A9BD37}" dt="2024-11-22T10:08:25.903" v="84" actId="26606"/>
          <ac:spMkLst>
            <pc:docMk/>
            <pc:sldMk cId="0" sldId="288"/>
            <ac:spMk id="12" creationId="{081E4A58-353D-44AE-B2FC-2A74E2E400F7}"/>
          </ac:spMkLst>
        </pc:spChg>
      </pc:sldChg>
      <pc:sldChg chg="addSp modSp add mod setBg">
        <pc:chgData name="Irene Karakasidou" userId="1116e982ad00f378" providerId="LiveId" clId="{F7076A88-A97C-4DAE-B98C-DA9654A9BD37}" dt="2024-11-22T10:08:37.401" v="87" actId="12"/>
        <pc:sldMkLst>
          <pc:docMk/>
          <pc:sldMk cId="0" sldId="289"/>
        </pc:sldMkLst>
        <pc:spChg chg="mod">
          <ac:chgData name="Irene Karakasidou" userId="1116e982ad00f378" providerId="LiveId" clId="{F7076A88-A97C-4DAE-B98C-DA9654A9BD37}" dt="2024-11-22T10:08:33.492" v="86" actId="26606"/>
          <ac:spMkLst>
            <pc:docMk/>
            <pc:sldMk cId="0" sldId="289"/>
            <ac:spMk id="2" creationId="{00000000-0000-0000-0000-000000000000}"/>
          </ac:spMkLst>
        </pc:spChg>
        <pc:spChg chg="mod">
          <ac:chgData name="Irene Karakasidou" userId="1116e982ad00f378" providerId="LiveId" clId="{F7076A88-A97C-4DAE-B98C-DA9654A9BD37}" dt="2024-11-22T10:08:37.401" v="87" actId="12"/>
          <ac:spMkLst>
            <pc:docMk/>
            <pc:sldMk cId="0" sldId="289"/>
            <ac:spMk id="3" creationId="{00000000-0000-0000-0000-000000000000}"/>
          </ac:spMkLst>
        </pc:spChg>
        <pc:spChg chg="add">
          <ac:chgData name="Irene Karakasidou" userId="1116e982ad00f378" providerId="LiveId" clId="{F7076A88-A97C-4DAE-B98C-DA9654A9BD37}" dt="2024-11-22T10:08:33.492" v="86" actId="26606"/>
          <ac:spMkLst>
            <pc:docMk/>
            <pc:sldMk cId="0" sldId="289"/>
            <ac:spMk id="8" creationId="{C2554CA6-288E-4202-BC52-2E5A8F0C0AED}"/>
          </ac:spMkLst>
        </pc:spChg>
        <pc:spChg chg="add">
          <ac:chgData name="Irene Karakasidou" userId="1116e982ad00f378" providerId="LiveId" clId="{F7076A88-A97C-4DAE-B98C-DA9654A9BD37}" dt="2024-11-22T10:08:33.492" v="86" actId="26606"/>
          <ac:spMkLst>
            <pc:docMk/>
            <pc:sldMk cId="0" sldId="289"/>
            <ac:spMk id="10" creationId="{B10BB131-AC8E-4A8E-A5D1-36260F720C3B}"/>
          </ac:spMkLst>
        </pc:spChg>
        <pc:spChg chg="add">
          <ac:chgData name="Irene Karakasidou" userId="1116e982ad00f378" providerId="LiveId" clId="{F7076A88-A97C-4DAE-B98C-DA9654A9BD37}" dt="2024-11-22T10:08:33.492" v="86" actId="26606"/>
          <ac:spMkLst>
            <pc:docMk/>
            <pc:sldMk cId="0" sldId="289"/>
            <ac:spMk id="12" creationId="{5B7778FC-632E-4DCA-A7CB-0D7731CCF970}"/>
          </ac:spMkLst>
        </pc:spChg>
        <pc:spChg chg="add">
          <ac:chgData name="Irene Karakasidou" userId="1116e982ad00f378" providerId="LiveId" clId="{F7076A88-A97C-4DAE-B98C-DA9654A9BD37}" dt="2024-11-22T10:08:33.492" v="86" actId="26606"/>
          <ac:spMkLst>
            <pc:docMk/>
            <pc:sldMk cId="0" sldId="289"/>
            <ac:spMk id="14" creationId="{FA23A907-97FB-4A8F-880A-DD77401C4296}"/>
          </ac:spMkLst>
        </pc:spChg>
      </pc:sldChg>
      <pc:sldChg chg="addSp modSp add mod setBg">
        <pc:chgData name="Irene Karakasidou" userId="1116e982ad00f378" providerId="LiveId" clId="{F7076A88-A97C-4DAE-B98C-DA9654A9BD37}" dt="2024-11-22T10:08:46.671" v="89" actId="12"/>
        <pc:sldMkLst>
          <pc:docMk/>
          <pc:sldMk cId="0" sldId="290"/>
        </pc:sldMkLst>
        <pc:spChg chg="mod">
          <ac:chgData name="Irene Karakasidou" userId="1116e982ad00f378" providerId="LiveId" clId="{F7076A88-A97C-4DAE-B98C-DA9654A9BD37}" dt="2024-11-22T10:08:43.770" v="88" actId="26606"/>
          <ac:spMkLst>
            <pc:docMk/>
            <pc:sldMk cId="0" sldId="290"/>
            <ac:spMk id="2" creationId="{00000000-0000-0000-0000-000000000000}"/>
          </ac:spMkLst>
        </pc:spChg>
        <pc:spChg chg="mod">
          <ac:chgData name="Irene Karakasidou" userId="1116e982ad00f378" providerId="LiveId" clId="{F7076A88-A97C-4DAE-B98C-DA9654A9BD37}" dt="2024-11-22T10:08:46.671" v="89" actId="12"/>
          <ac:spMkLst>
            <pc:docMk/>
            <pc:sldMk cId="0" sldId="290"/>
            <ac:spMk id="3" creationId="{00000000-0000-0000-0000-000000000000}"/>
          </ac:spMkLst>
        </pc:spChg>
        <pc:spChg chg="add">
          <ac:chgData name="Irene Karakasidou" userId="1116e982ad00f378" providerId="LiveId" clId="{F7076A88-A97C-4DAE-B98C-DA9654A9BD37}" dt="2024-11-22T10:08:43.770" v="88" actId="26606"/>
          <ac:spMkLst>
            <pc:docMk/>
            <pc:sldMk cId="0" sldId="290"/>
            <ac:spMk id="8" creationId="{E92FEB64-6EEA-4759-B4A4-BD2C1E660BA8}"/>
          </ac:spMkLst>
        </pc:spChg>
        <pc:spChg chg="add">
          <ac:chgData name="Irene Karakasidou" userId="1116e982ad00f378" providerId="LiveId" clId="{F7076A88-A97C-4DAE-B98C-DA9654A9BD37}" dt="2024-11-22T10:08:43.770" v="88" actId="26606"/>
          <ac:spMkLst>
            <pc:docMk/>
            <pc:sldMk cId="0" sldId="290"/>
            <ac:spMk id="10" creationId="{B10BB131-AC8E-4A8E-A5D1-36260F720C3B}"/>
          </ac:spMkLst>
        </pc:spChg>
        <pc:spChg chg="add">
          <ac:chgData name="Irene Karakasidou" userId="1116e982ad00f378" providerId="LiveId" clId="{F7076A88-A97C-4DAE-B98C-DA9654A9BD37}" dt="2024-11-22T10:08:43.770" v="88" actId="26606"/>
          <ac:spMkLst>
            <pc:docMk/>
            <pc:sldMk cId="0" sldId="290"/>
            <ac:spMk id="12" creationId="{14847E93-7DC1-4D4B-8829-B19AA7137C50}"/>
          </ac:spMkLst>
        </pc:spChg>
        <pc:spChg chg="add">
          <ac:chgData name="Irene Karakasidou" userId="1116e982ad00f378" providerId="LiveId" clId="{F7076A88-A97C-4DAE-B98C-DA9654A9BD37}" dt="2024-11-22T10:08:43.770" v="88" actId="26606"/>
          <ac:spMkLst>
            <pc:docMk/>
            <pc:sldMk cId="0" sldId="290"/>
            <ac:spMk id="14" creationId="{5566D6E1-03A1-4D73-A4E0-35D74D568A04}"/>
          </ac:spMkLst>
        </pc:spChg>
        <pc:spChg chg="add">
          <ac:chgData name="Irene Karakasidou" userId="1116e982ad00f378" providerId="LiveId" clId="{F7076A88-A97C-4DAE-B98C-DA9654A9BD37}" dt="2024-11-22T10:08:43.770" v="88" actId="26606"/>
          <ac:spMkLst>
            <pc:docMk/>
            <pc:sldMk cId="0" sldId="290"/>
            <ac:spMk id="16" creationId="{9F835A99-04AC-494A-A572-AFE8413CC938}"/>
          </ac:spMkLst>
        </pc:spChg>
        <pc:spChg chg="add">
          <ac:chgData name="Irene Karakasidou" userId="1116e982ad00f378" providerId="LiveId" clId="{F7076A88-A97C-4DAE-B98C-DA9654A9BD37}" dt="2024-11-22T10:08:43.770" v="88" actId="26606"/>
          <ac:spMkLst>
            <pc:docMk/>
            <pc:sldMk cId="0" sldId="290"/>
            <ac:spMk id="18" creationId="{7B786209-1B0B-4CA9-9BDD-F7327066A84D}"/>
          </ac:spMkLst>
        </pc:spChg>
        <pc:spChg chg="add">
          <ac:chgData name="Irene Karakasidou" userId="1116e982ad00f378" providerId="LiveId" clId="{F7076A88-A97C-4DAE-B98C-DA9654A9BD37}" dt="2024-11-22T10:08:43.770" v="88" actId="26606"/>
          <ac:spMkLst>
            <pc:docMk/>
            <pc:sldMk cId="0" sldId="290"/>
            <ac:spMk id="20" creationId="{2D2964BB-484D-45AE-AD66-D407D0629652}"/>
          </ac:spMkLst>
        </pc:spChg>
        <pc:spChg chg="add">
          <ac:chgData name="Irene Karakasidou" userId="1116e982ad00f378" providerId="LiveId" clId="{F7076A88-A97C-4DAE-B98C-DA9654A9BD37}" dt="2024-11-22T10:08:43.770" v="88" actId="26606"/>
          <ac:spMkLst>
            <pc:docMk/>
            <pc:sldMk cId="0" sldId="290"/>
            <ac:spMk id="22" creationId="{6691AC69-A76E-4DAB-B565-468B6B87ACF3}"/>
          </ac:spMkLst>
        </pc:spChg>
      </pc:sldChg>
      <pc:sldChg chg="addSp modSp add mod setBg">
        <pc:chgData name="Irene Karakasidou" userId="1116e982ad00f378" providerId="LiveId" clId="{F7076A88-A97C-4DAE-B98C-DA9654A9BD37}" dt="2024-11-22T10:08:54.008" v="91" actId="26606"/>
        <pc:sldMkLst>
          <pc:docMk/>
          <pc:sldMk cId="0" sldId="291"/>
        </pc:sldMkLst>
        <pc:spChg chg="mod">
          <ac:chgData name="Irene Karakasidou" userId="1116e982ad00f378" providerId="LiveId" clId="{F7076A88-A97C-4DAE-B98C-DA9654A9BD37}" dt="2024-11-22T10:08:54.008" v="91" actId="26606"/>
          <ac:spMkLst>
            <pc:docMk/>
            <pc:sldMk cId="0" sldId="291"/>
            <ac:spMk id="2" creationId="{00000000-0000-0000-0000-000000000000}"/>
          </ac:spMkLst>
        </pc:spChg>
        <pc:spChg chg="mod">
          <ac:chgData name="Irene Karakasidou" userId="1116e982ad00f378" providerId="LiveId" clId="{F7076A88-A97C-4DAE-B98C-DA9654A9BD37}" dt="2024-11-22T10:08:54.008" v="91" actId="26606"/>
          <ac:spMkLst>
            <pc:docMk/>
            <pc:sldMk cId="0" sldId="291"/>
            <ac:spMk id="3" creationId="{00000000-0000-0000-0000-000000000000}"/>
          </ac:spMkLst>
        </pc:spChg>
        <pc:spChg chg="add">
          <ac:chgData name="Irene Karakasidou" userId="1116e982ad00f378" providerId="LiveId" clId="{F7076A88-A97C-4DAE-B98C-DA9654A9BD37}" dt="2024-11-22T10:08:54.008" v="91" actId="26606"/>
          <ac:spMkLst>
            <pc:docMk/>
            <pc:sldMk cId="0" sldId="291"/>
            <ac:spMk id="8" creationId="{1709F1D5-B0F1-4714-A239-E5B61C161915}"/>
          </ac:spMkLst>
        </pc:spChg>
        <pc:spChg chg="add">
          <ac:chgData name="Irene Karakasidou" userId="1116e982ad00f378" providerId="LiveId" clId="{F7076A88-A97C-4DAE-B98C-DA9654A9BD37}" dt="2024-11-22T10:08:54.008" v="91" actId="26606"/>
          <ac:spMkLst>
            <pc:docMk/>
            <pc:sldMk cId="0" sldId="291"/>
            <ac:spMk id="10" creationId="{228FB460-D3FF-4440-A020-05982A09E517}"/>
          </ac:spMkLst>
        </pc:spChg>
        <pc:spChg chg="add">
          <ac:chgData name="Irene Karakasidou" userId="1116e982ad00f378" providerId="LiveId" clId="{F7076A88-A97C-4DAE-B98C-DA9654A9BD37}" dt="2024-11-22T10:08:54.008" v="91" actId="26606"/>
          <ac:spMkLst>
            <pc:docMk/>
            <pc:sldMk cId="0" sldId="291"/>
            <ac:spMk id="12" creationId="{14847E93-7DC1-4D4B-8829-B19AA7137C50}"/>
          </ac:spMkLst>
        </pc:spChg>
        <pc:spChg chg="add">
          <ac:chgData name="Irene Karakasidou" userId="1116e982ad00f378" providerId="LiveId" clId="{F7076A88-A97C-4DAE-B98C-DA9654A9BD37}" dt="2024-11-22T10:08:54.008" v="91" actId="26606"/>
          <ac:spMkLst>
            <pc:docMk/>
            <pc:sldMk cId="0" sldId="291"/>
            <ac:spMk id="14" creationId="{5566D6E1-03A1-4D73-A4E0-35D74D568A04}"/>
          </ac:spMkLst>
        </pc:spChg>
        <pc:spChg chg="add">
          <ac:chgData name="Irene Karakasidou" userId="1116e982ad00f378" providerId="LiveId" clId="{F7076A88-A97C-4DAE-B98C-DA9654A9BD37}" dt="2024-11-22T10:08:54.008" v="91" actId="26606"/>
          <ac:spMkLst>
            <pc:docMk/>
            <pc:sldMk cId="0" sldId="291"/>
            <ac:spMk id="16" creationId="{9F835A99-04AC-494A-A572-AFE8413CC938}"/>
          </ac:spMkLst>
        </pc:spChg>
        <pc:spChg chg="add">
          <ac:chgData name="Irene Karakasidou" userId="1116e982ad00f378" providerId="LiveId" clId="{F7076A88-A97C-4DAE-B98C-DA9654A9BD37}" dt="2024-11-22T10:08:54.008" v="91" actId="26606"/>
          <ac:spMkLst>
            <pc:docMk/>
            <pc:sldMk cId="0" sldId="291"/>
            <ac:spMk id="18" creationId="{7B786209-1B0B-4CA9-9BDD-F7327066A84D}"/>
          </ac:spMkLst>
        </pc:spChg>
        <pc:spChg chg="add">
          <ac:chgData name="Irene Karakasidou" userId="1116e982ad00f378" providerId="LiveId" clId="{F7076A88-A97C-4DAE-B98C-DA9654A9BD37}" dt="2024-11-22T10:08:54.008" v="91" actId="26606"/>
          <ac:spMkLst>
            <pc:docMk/>
            <pc:sldMk cId="0" sldId="291"/>
            <ac:spMk id="20" creationId="{2D2964BB-484D-45AE-AD66-D407D0629652}"/>
          </ac:spMkLst>
        </pc:spChg>
        <pc:spChg chg="add">
          <ac:chgData name="Irene Karakasidou" userId="1116e982ad00f378" providerId="LiveId" clId="{F7076A88-A97C-4DAE-B98C-DA9654A9BD37}" dt="2024-11-22T10:08:54.008" v="91" actId="26606"/>
          <ac:spMkLst>
            <pc:docMk/>
            <pc:sldMk cId="0" sldId="291"/>
            <ac:spMk id="22" creationId="{6691AC69-A76E-4DAB-B565-468B6B87ACF3}"/>
          </ac:spMkLst>
        </pc:spChg>
      </pc:sldChg>
      <pc:sldChg chg="addSp modSp add mod setBg">
        <pc:chgData name="Irene Karakasidou" userId="1116e982ad00f378" providerId="LiveId" clId="{F7076A88-A97C-4DAE-B98C-DA9654A9BD37}" dt="2024-11-22T10:09:04.329" v="92" actId="26606"/>
        <pc:sldMkLst>
          <pc:docMk/>
          <pc:sldMk cId="0" sldId="292"/>
        </pc:sldMkLst>
        <pc:spChg chg="mod">
          <ac:chgData name="Irene Karakasidou" userId="1116e982ad00f378" providerId="LiveId" clId="{F7076A88-A97C-4DAE-B98C-DA9654A9BD37}" dt="2024-11-22T10:09:04.329" v="92" actId="26606"/>
          <ac:spMkLst>
            <pc:docMk/>
            <pc:sldMk cId="0" sldId="292"/>
            <ac:spMk id="2" creationId="{00000000-0000-0000-0000-000000000000}"/>
          </ac:spMkLst>
        </pc:spChg>
        <pc:spChg chg="mod">
          <ac:chgData name="Irene Karakasidou" userId="1116e982ad00f378" providerId="LiveId" clId="{F7076A88-A97C-4DAE-B98C-DA9654A9BD37}" dt="2024-11-22T10:09:04.329" v="92" actId="26606"/>
          <ac:spMkLst>
            <pc:docMk/>
            <pc:sldMk cId="0" sldId="292"/>
            <ac:spMk id="3" creationId="{00000000-0000-0000-0000-000000000000}"/>
          </ac:spMkLst>
        </pc:spChg>
        <pc:spChg chg="add">
          <ac:chgData name="Irene Karakasidou" userId="1116e982ad00f378" providerId="LiveId" clId="{F7076A88-A97C-4DAE-B98C-DA9654A9BD37}" dt="2024-11-22T10:09:04.329" v="92" actId="26606"/>
          <ac:spMkLst>
            <pc:docMk/>
            <pc:sldMk cId="0" sldId="292"/>
            <ac:spMk id="8" creationId="{F837543A-6020-4505-A233-C9DB4BF74011}"/>
          </ac:spMkLst>
        </pc:spChg>
        <pc:spChg chg="add">
          <ac:chgData name="Irene Karakasidou" userId="1116e982ad00f378" providerId="LiveId" clId="{F7076A88-A97C-4DAE-B98C-DA9654A9BD37}" dt="2024-11-22T10:09:04.329" v="92" actId="26606"/>
          <ac:spMkLst>
            <pc:docMk/>
            <pc:sldMk cId="0" sldId="292"/>
            <ac:spMk id="10" creationId="{35B16301-FB18-48BA-A6DD-C37CAF6F9A18}"/>
          </ac:spMkLst>
        </pc:spChg>
        <pc:spChg chg="add">
          <ac:chgData name="Irene Karakasidou" userId="1116e982ad00f378" providerId="LiveId" clId="{F7076A88-A97C-4DAE-B98C-DA9654A9BD37}" dt="2024-11-22T10:09:04.329" v="92" actId="26606"/>
          <ac:spMkLst>
            <pc:docMk/>
            <pc:sldMk cId="0" sldId="292"/>
            <ac:spMk id="12" creationId="{C3C0D90E-074A-4F52-9B11-B52BEF4BCBE5}"/>
          </ac:spMkLst>
        </pc:spChg>
        <pc:spChg chg="add">
          <ac:chgData name="Irene Karakasidou" userId="1116e982ad00f378" providerId="LiveId" clId="{F7076A88-A97C-4DAE-B98C-DA9654A9BD37}" dt="2024-11-22T10:09:04.329" v="92" actId="26606"/>
          <ac:spMkLst>
            <pc:docMk/>
            <pc:sldMk cId="0" sldId="292"/>
            <ac:spMk id="14" creationId="{CABBD4C1-E6F8-46F6-8152-A8A97490BF4D}"/>
          </ac:spMkLst>
        </pc:spChg>
        <pc:spChg chg="add">
          <ac:chgData name="Irene Karakasidou" userId="1116e982ad00f378" providerId="LiveId" clId="{F7076A88-A97C-4DAE-B98C-DA9654A9BD37}" dt="2024-11-22T10:09:04.329" v="92" actId="26606"/>
          <ac:spMkLst>
            <pc:docMk/>
            <pc:sldMk cId="0" sldId="292"/>
            <ac:spMk id="16" creationId="{83BA5EF5-1FE9-4BF9-83BB-269BCDDF6156}"/>
          </ac:spMkLst>
        </pc:spChg>
        <pc:spChg chg="add">
          <ac:chgData name="Irene Karakasidou" userId="1116e982ad00f378" providerId="LiveId" clId="{F7076A88-A97C-4DAE-B98C-DA9654A9BD37}" dt="2024-11-22T10:09:04.329" v="92" actId="26606"/>
          <ac:spMkLst>
            <pc:docMk/>
            <pc:sldMk cId="0" sldId="292"/>
            <ac:spMk id="20" creationId="{88853921-7BC9-4BDE-ACAB-133C683C82D6}"/>
          </ac:spMkLst>
        </pc:spChg>
        <pc:spChg chg="add">
          <ac:chgData name="Irene Karakasidou" userId="1116e982ad00f378" providerId="LiveId" clId="{F7076A88-A97C-4DAE-B98C-DA9654A9BD37}" dt="2024-11-22T10:09:04.329" v="92" actId="26606"/>
          <ac:spMkLst>
            <pc:docMk/>
            <pc:sldMk cId="0" sldId="292"/>
            <ac:spMk id="22" creationId="{09192968-3AE7-4470-A61C-97294BB92731}"/>
          </ac:spMkLst>
        </pc:spChg>
        <pc:spChg chg="add">
          <ac:chgData name="Irene Karakasidou" userId="1116e982ad00f378" providerId="LiveId" clId="{F7076A88-A97C-4DAE-B98C-DA9654A9BD37}" dt="2024-11-22T10:09:04.329" v="92" actId="26606"/>
          <ac:spMkLst>
            <pc:docMk/>
            <pc:sldMk cId="0" sldId="292"/>
            <ac:spMk id="24" creationId="{3AB72E55-43E4-4356-BFE8-E2102CB0B505}"/>
          </ac:spMkLst>
        </pc:spChg>
        <pc:cxnChg chg="add">
          <ac:chgData name="Irene Karakasidou" userId="1116e982ad00f378" providerId="LiveId" clId="{F7076A88-A97C-4DAE-B98C-DA9654A9BD37}" dt="2024-11-22T10:09:04.329" v="92" actId="26606"/>
          <ac:cxnSpMkLst>
            <pc:docMk/>
            <pc:sldMk cId="0" sldId="292"/>
            <ac:cxnSpMk id="18" creationId="{4B3BCACB-5880-460B-9606-8C433A9AF99D}"/>
          </ac:cxnSpMkLst>
        </pc:cxnChg>
      </pc:sldChg>
      <pc:sldChg chg="addSp modSp add del mod setBg">
        <pc:chgData name="Irene Karakasidou" userId="1116e982ad00f378" providerId="LiveId" clId="{F7076A88-A97C-4DAE-B98C-DA9654A9BD37}" dt="2024-11-22T10:11:06.727" v="98" actId="26606"/>
        <pc:sldMkLst>
          <pc:docMk/>
          <pc:sldMk cId="0" sldId="293"/>
        </pc:sldMkLst>
        <pc:spChg chg="mod">
          <ac:chgData name="Irene Karakasidou" userId="1116e982ad00f378" providerId="LiveId" clId="{F7076A88-A97C-4DAE-B98C-DA9654A9BD37}" dt="2024-11-22T10:11:06.727" v="98" actId="26606"/>
          <ac:spMkLst>
            <pc:docMk/>
            <pc:sldMk cId="0" sldId="293"/>
            <ac:spMk id="2" creationId="{00000000-0000-0000-0000-000000000000}"/>
          </ac:spMkLst>
        </pc:spChg>
        <pc:spChg chg="mod">
          <ac:chgData name="Irene Karakasidou" userId="1116e982ad00f378" providerId="LiveId" clId="{F7076A88-A97C-4DAE-B98C-DA9654A9BD37}" dt="2024-11-22T10:11:06.727" v="98" actId="26606"/>
          <ac:spMkLst>
            <pc:docMk/>
            <pc:sldMk cId="0" sldId="293"/>
            <ac:spMk id="3" creationId="{00000000-0000-0000-0000-000000000000}"/>
          </ac:spMkLst>
        </pc:spChg>
        <pc:spChg chg="add">
          <ac:chgData name="Irene Karakasidou" userId="1116e982ad00f378" providerId="LiveId" clId="{F7076A88-A97C-4DAE-B98C-DA9654A9BD37}" dt="2024-11-22T10:11:06.727" v="98" actId="26606"/>
          <ac:spMkLst>
            <pc:docMk/>
            <pc:sldMk cId="0" sldId="293"/>
            <ac:spMk id="8" creationId="{699F2931-70EC-414E-8957-39CC893D909E}"/>
          </ac:spMkLst>
        </pc:spChg>
        <pc:spChg chg="add">
          <ac:chgData name="Irene Karakasidou" userId="1116e982ad00f378" providerId="LiveId" clId="{F7076A88-A97C-4DAE-B98C-DA9654A9BD37}" dt="2024-11-22T10:11:06.727" v="98" actId="26606"/>
          <ac:spMkLst>
            <pc:docMk/>
            <pc:sldMk cId="0" sldId="293"/>
            <ac:spMk id="10" creationId="{78FFBE11-4B3E-48D7-94D4-2EC8CC9FE827}"/>
          </ac:spMkLst>
        </pc:spChg>
        <pc:spChg chg="add">
          <ac:chgData name="Irene Karakasidou" userId="1116e982ad00f378" providerId="LiveId" clId="{F7076A88-A97C-4DAE-B98C-DA9654A9BD37}" dt="2024-11-22T10:11:06.727" v="98" actId="26606"/>
          <ac:spMkLst>
            <pc:docMk/>
            <pc:sldMk cId="0" sldId="293"/>
            <ac:spMk id="12" creationId="{AEFD2FD1-B3A5-4E1D-BCC8-7684A5440C4C}"/>
          </ac:spMkLst>
        </pc:spChg>
      </pc:sldChg>
      <pc:sldChg chg="addSp delSp modSp add mod setBg">
        <pc:chgData name="Irene Karakasidou" userId="1116e982ad00f378" providerId="LiveId" clId="{F7076A88-A97C-4DAE-B98C-DA9654A9BD37}" dt="2024-11-22T10:11:17.954" v="100" actId="26606"/>
        <pc:sldMkLst>
          <pc:docMk/>
          <pc:sldMk cId="0" sldId="294"/>
        </pc:sldMkLst>
        <pc:spChg chg="mod">
          <ac:chgData name="Irene Karakasidou" userId="1116e982ad00f378" providerId="LiveId" clId="{F7076A88-A97C-4DAE-B98C-DA9654A9BD37}" dt="2024-11-22T10:11:17.954" v="100" actId="26606"/>
          <ac:spMkLst>
            <pc:docMk/>
            <pc:sldMk cId="0" sldId="294"/>
            <ac:spMk id="2" creationId="{00000000-0000-0000-0000-000000000000}"/>
          </ac:spMkLst>
        </pc:spChg>
        <pc:spChg chg="del mod">
          <ac:chgData name="Irene Karakasidou" userId="1116e982ad00f378" providerId="LiveId" clId="{F7076A88-A97C-4DAE-B98C-DA9654A9BD37}" dt="2024-11-22T10:11:17.954" v="100" actId="26606"/>
          <ac:spMkLst>
            <pc:docMk/>
            <pc:sldMk cId="0" sldId="294"/>
            <ac:spMk id="3" creationId="{00000000-0000-0000-0000-000000000000}"/>
          </ac:spMkLst>
        </pc:spChg>
        <pc:spChg chg="add">
          <ac:chgData name="Irene Karakasidou" userId="1116e982ad00f378" providerId="LiveId" clId="{F7076A88-A97C-4DAE-B98C-DA9654A9BD37}" dt="2024-11-22T10:11:17.954" v="100" actId="26606"/>
          <ac:spMkLst>
            <pc:docMk/>
            <pc:sldMk cId="0" sldId="294"/>
            <ac:spMk id="9" creationId="{9F6F39C2-8746-4599-843B-CED156C408BF}"/>
          </ac:spMkLst>
        </pc:spChg>
        <pc:spChg chg="add">
          <ac:chgData name="Irene Karakasidou" userId="1116e982ad00f378" providerId="LiveId" clId="{F7076A88-A97C-4DAE-B98C-DA9654A9BD37}" dt="2024-11-22T10:11:17.954" v="100" actId="26606"/>
          <ac:spMkLst>
            <pc:docMk/>
            <pc:sldMk cId="0" sldId="294"/>
            <ac:spMk id="11" creationId="{A5D714AD-9E94-4752-AA45-D4B0EAAB52E2}"/>
          </ac:spMkLst>
        </pc:spChg>
        <pc:spChg chg="add">
          <ac:chgData name="Irene Karakasidou" userId="1116e982ad00f378" providerId="LiveId" clId="{F7076A88-A97C-4DAE-B98C-DA9654A9BD37}" dt="2024-11-22T10:11:17.954" v="100" actId="26606"/>
          <ac:spMkLst>
            <pc:docMk/>
            <pc:sldMk cId="0" sldId="294"/>
            <ac:spMk id="13" creationId="{7FF89E09-42FB-4694-96E4-95652B1D83E4}"/>
          </ac:spMkLst>
        </pc:spChg>
        <pc:spChg chg="add">
          <ac:chgData name="Irene Karakasidou" userId="1116e982ad00f378" providerId="LiveId" clId="{F7076A88-A97C-4DAE-B98C-DA9654A9BD37}" dt="2024-11-22T10:11:17.954" v="100" actId="26606"/>
          <ac:spMkLst>
            <pc:docMk/>
            <pc:sldMk cId="0" sldId="294"/>
            <ac:spMk id="15" creationId="{25D3C032-881F-4579-A4BF-0FA966E9F350}"/>
          </ac:spMkLst>
        </pc:spChg>
        <pc:graphicFrameChg chg="add">
          <ac:chgData name="Irene Karakasidou" userId="1116e982ad00f378" providerId="LiveId" clId="{F7076A88-A97C-4DAE-B98C-DA9654A9BD37}" dt="2024-11-22T10:11:17.954" v="100" actId="26606"/>
          <ac:graphicFrameMkLst>
            <pc:docMk/>
            <pc:sldMk cId="0" sldId="294"/>
            <ac:graphicFrameMk id="5" creationId="{EA37219A-7C26-ED38-C178-DBD68DE86DA5}"/>
          </ac:graphicFrameMkLst>
        </pc:graphicFrameChg>
      </pc:sldChg>
      <pc:sldChg chg="addSp delSp modSp add mod">
        <pc:chgData name="Irene Karakasidou" userId="1116e982ad00f378" providerId="LiveId" clId="{F7076A88-A97C-4DAE-B98C-DA9654A9BD37}" dt="2024-11-22T10:11:28.503" v="102" actId="26606"/>
        <pc:sldMkLst>
          <pc:docMk/>
          <pc:sldMk cId="0" sldId="295"/>
        </pc:sldMkLst>
        <pc:spChg chg="mod">
          <ac:chgData name="Irene Karakasidou" userId="1116e982ad00f378" providerId="LiveId" clId="{F7076A88-A97C-4DAE-B98C-DA9654A9BD37}" dt="2024-11-22T10:10:57.935" v="95" actId="27636"/>
          <ac:spMkLst>
            <pc:docMk/>
            <pc:sldMk cId="0" sldId="295"/>
            <ac:spMk id="2" creationId="{00000000-0000-0000-0000-000000000000}"/>
          </ac:spMkLst>
        </pc:spChg>
        <pc:spChg chg="del mod">
          <ac:chgData name="Irene Karakasidou" userId="1116e982ad00f378" providerId="LiveId" clId="{F7076A88-A97C-4DAE-B98C-DA9654A9BD37}" dt="2024-11-22T10:11:28.503" v="102" actId="26606"/>
          <ac:spMkLst>
            <pc:docMk/>
            <pc:sldMk cId="0" sldId="295"/>
            <ac:spMk id="3" creationId="{00000000-0000-0000-0000-000000000000}"/>
          </ac:spMkLst>
        </pc:spChg>
        <pc:graphicFrameChg chg="add">
          <ac:chgData name="Irene Karakasidou" userId="1116e982ad00f378" providerId="LiveId" clId="{F7076A88-A97C-4DAE-B98C-DA9654A9BD37}" dt="2024-11-22T10:11:28.503" v="102" actId="26606"/>
          <ac:graphicFrameMkLst>
            <pc:docMk/>
            <pc:sldMk cId="0" sldId="295"/>
            <ac:graphicFrameMk id="5" creationId="{F324C266-922E-C2B8-E8E3-F2B18A406EEF}"/>
          </ac:graphicFrameMkLst>
        </pc:graphicFrameChg>
      </pc:sldChg>
      <pc:sldChg chg="addSp delSp modSp add mod setBg">
        <pc:chgData name="Irene Karakasidou" userId="1116e982ad00f378" providerId="LiveId" clId="{F7076A88-A97C-4DAE-B98C-DA9654A9BD37}" dt="2024-11-22T10:11:40.863" v="104" actId="26606"/>
        <pc:sldMkLst>
          <pc:docMk/>
          <pc:sldMk cId="0" sldId="296"/>
        </pc:sldMkLst>
        <pc:spChg chg="mod">
          <ac:chgData name="Irene Karakasidou" userId="1116e982ad00f378" providerId="LiveId" clId="{F7076A88-A97C-4DAE-B98C-DA9654A9BD37}" dt="2024-11-22T10:11:40.863" v="104" actId="26606"/>
          <ac:spMkLst>
            <pc:docMk/>
            <pc:sldMk cId="0" sldId="296"/>
            <ac:spMk id="2" creationId="{00000000-0000-0000-0000-000000000000}"/>
          </ac:spMkLst>
        </pc:spChg>
        <pc:spChg chg="del mod">
          <ac:chgData name="Irene Karakasidou" userId="1116e982ad00f378" providerId="LiveId" clId="{F7076A88-A97C-4DAE-B98C-DA9654A9BD37}" dt="2024-11-22T10:11:40.863" v="104" actId="26606"/>
          <ac:spMkLst>
            <pc:docMk/>
            <pc:sldMk cId="0" sldId="296"/>
            <ac:spMk id="3" creationId="{00000000-0000-0000-0000-000000000000}"/>
          </ac:spMkLst>
        </pc:spChg>
        <pc:spChg chg="add">
          <ac:chgData name="Irene Karakasidou" userId="1116e982ad00f378" providerId="LiveId" clId="{F7076A88-A97C-4DAE-B98C-DA9654A9BD37}" dt="2024-11-22T10:11:40.863" v="104" actId="26606"/>
          <ac:spMkLst>
            <pc:docMk/>
            <pc:sldMk cId="0" sldId="296"/>
            <ac:spMk id="9" creationId="{0C541B88-1AE9-40C3-AFD5-967787C1979F}"/>
          </ac:spMkLst>
        </pc:spChg>
        <pc:spChg chg="add">
          <ac:chgData name="Irene Karakasidou" userId="1116e982ad00f378" providerId="LiveId" clId="{F7076A88-A97C-4DAE-B98C-DA9654A9BD37}" dt="2024-11-22T10:11:40.863" v="104" actId="26606"/>
          <ac:spMkLst>
            <pc:docMk/>
            <pc:sldMk cId="0" sldId="296"/>
            <ac:spMk id="11" creationId="{E5F17139-31EE-46AC-B04F-DBBD852DD6CB}"/>
          </ac:spMkLst>
        </pc:spChg>
        <pc:spChg chg="add">
          <ac:chgData name="Irene Karakasidou" userId="1116e982ad00f378" providerId="LiveId" clId="{F7076A88-A97C-4DAE-B98C-DA9654A9BD37}" dt="2024-11-22T10:11:40.863" v="104" actId="26606"/>
          <ac:spMkLst>
            <pc:docMk/>
            <pc:sldMk cId="0" sldId="296"/>
            <ac:spMk id="17" creationId="{89D16701-DA76-4F72-BB63-E2C3FFBDFE0F}"/>
          </ac:spMkLst>
        </pc:spChg>
        <pc:spChg chg="add">
          <ac:chgData name="Irene Karakasidou" userId="1116e982ad00f378" providerId="LiveId" clId="{F7076A88-A97C-4DAE-B98C-DA9654A9BD37}" dt="2024-11-22T10:11:40.863" v="104" actId="26606"/>
          <ac:spMkLst>
            <pc:docMk/>
            <pc:sldMk cId="0" sldId="296"/>
            <ac:spMk id="19" creationId="{1CC28BE1-9DC6-43FE-9582-39F091098D77}"/>
          </ac:spMkLst>
        </pc:spChg>
        <pc:grpChg chg="add">
          <ac:chgData name="Irene Karakasidou" userId="1116e982ad00f378" providerId="LiveId" clId="{F7076A88-A97C-4DAE-B98C-DA9654A9BD37}" dt="2024-11-22T10:11:40.863" v="104" actId="26606"/>
          <ac:grpSpMkLst>
            <pc:docMk/>
            <pc:sldMk cId="0" sldId="296"/>
            <ac:grpSpMk id="13" creationId="{7CF625D3-71A3-4F30-A096-8EF334E959D0}"/>
          </ac:grpSpMkLst>
        </pc:grpChg>
        <pc:grpChg chg="add">
          <ac:chgData name="Irene Karakasidou" userId="1116e982ad00f378" providerId="LiveId" clId="{F7076A88-A97C-4DAE-B98C-DA9654A9BD37}" dt="2024-11-22T10:11:40.863" v="104" actId="26606"/>
          <ac:grpSpMkLst>
            <pc:docMk/>
            <pc:sldMk cId="0" sldId="296"/>
            <ac:grpSpMk id="21" creationId="{AF9AF3F3-CE0C-4125-BDD7-346487FA0B40}"/>
          </ac:grpSpMkLst>
        </pc:grpChg>
        <pc:graphicFrameChg chg="add">
          <ac:chgData name="Irene Karakasidou" userId="1116e982ad00f378" providerId="LiveId" clId="{F7076A88-A97C-4DAE-B98C-DA9654A9BD37}" dt="2024-11-22T10:11:40.863" v="104" actId="26606"/>
          <ac:graphicFrameMkLst>
            <pc:docMk/>
            <pc:sldMk cId="0" sldId="296"/>
            <ac:graphicFrameMk id="5" creationId="{9F587E37-5B34-2425-771E-BCE8AF99B259}"/>
          </ac:graphicFrameMkLst>
        </pc:graphicFrameChg>
      </pc:sldChg>
      <pc:sldChg chg="addSp delSp modSp add mod setBg">
        <pc:chgData name="Irene Karakasidou" userId="1116e982ad00f378" providerId="LiveId" clId="{F7076A88-A97C-4DAE-B98C-DA9654A9BD37}" dt="2024-11-22T10:11:51.151" v="106" actId="26606"/>
        <pc:sldMkLst>
          <pc:docMk/>
          <pc:sldMk cId="0" sldId="297"/>
        </pc:sldMkLst>
        <pc:spChg chg="mod">
          <ac:chgData name="Irene Karakasidou" userId="1116e982ad00f378" providerId="LiveId" clId="{F7076A88-A97C-4DAE-B98C-DA9654A9BD37}" dt="2024-11-22T10:11:51.151" v="106" actId="26606"/>
          <ac:spMkLst>
            <pc:docMk/>
            <pc:sldMk cId="0" sldId="297"/>
            <ac:spMk id="2" creationId="{00000000-0000-0000-0000-000000000000}"/>
          </ac:spMkLst>
        </pc:spChg>
        <pc:spChg chg="del mod">
          <ac:chgData name="Irene Karakasidou" userId="1116e982ad00f378" providerId="LiveId" clId="{F7076A88-A97C-4DAE-B98C-DA9654A9BD37}" dt="2024-11-22T10:11:51.151" v="106" actId="26606"/>
          <ac:spMkLst>
            <pc:docMk/>
            <pc:sldMk cId="0" sldId="297"/>
            <ac:spMk id="3" creationId="{00000000-0000-0000-0000-000000000000}"/>
          </ac:spMkLst>
        </pc:spChg>
        <pc:spChg chg="add">
          <ac:chgData name="Irene Karakasidou" userId="1116e982ad00f378" providerId="LiveId" clId="{F7076A88-A97C-4DAE-B98C-DA9654A9BD37}" dt="2024-11-22T10:11:51.151" v="106" actId="26606"/>
          <ac:spMkLst>
            <pc:docMk/>
            <pc:sldMk cId="0" sldId="297"/>
            <ac:spMk id="9" creationId="{0C541B88-1AE9-40C3-AFD5-967787C1979F}"/>
          </ac:spMkLst>
        </pc:spChg>
        <pc:spChg chg="add">
          <ac:chgData name="Irene Karakasidou" userId="1116e982ad00f378" providerId="LiveId" clId="{F7076A88-A97C-4DAE-B98C-DA9654A9BD37}" dt="2024-11-22T10:11:51.151" v="106" actId="26606"/>
          <ac:spMkLst>
            <pc:docMk/>
            <pc:sldMk cId="0" sldId="297"/>
            <ac:spMk id="11" creationId="{E5F17139-31EE-46AC-B04F-DBBD852DD6CB}"/>
          </ac:spMkLst>
        </pc:spChg>
        <pc:spChg chg="add">
          <ac:chgData name="Irene Karakasidou" userId="1116e982ad00f378" providerId="LiveId" clId="{F7076A88-A97C-4DAE-B98C-DA9654A9BD37}" dt="2024-11-22T10:11:51.151" v="106" actId="26606"/>
          <ac:spMkLst>
            <pc:docMk/>
            <pc:sldMk cId="0" sldId="297"/>
            <ac:spMk id="17" creationId="{89D16701-DA76-4F72-BB63-E2C3FFBDFE0F}"/>
          </ac:spMkLst>
        </pc:spChg>
        <pc:spChg chg="add">
          <ac:chgData name="Irene Karakasidou" userId="1116e982ad00f378" providerId="LiveId" clId="{F7076A88-A97C-4DAE-B98C-DA9654A9BD37}" dt="2024-11-22T10:11:51.151" v="106" actId="26606"/>
          <ac:spMkLst>
            <pc:docMk/>
            <pc:sldMk cId="0" sldId="297"/>
            <ac:spMk id="19" creationId="{1CC28BE1-9DC6-43FE-9582-39F091098D77}"/>
          </ac:spMkLst>
        </pc:spChg>
        <pc:grpChg chg="add">
          <ac:chgData name="Irene Karakasidou" userId="1116e982ad00f378" providerId="LiveId" clId="{F7076A88-A97C-4DAE-B98C-DA9654A9BD37}" dt="2024-11-22T10:11:51.151" v="106" actId="26606"/>
          <ac:grpSpMkLst>
            <pc:docMk/>
            <pc:sldMk cId="0" sldId="297"/>
            <ac:grpSpMk id="13" creationId="{7CF625D3-71A3-4F30-A096-8EF334E959D0}"/>
          </ac:grpSpMkLst>
        </pc:grpChg>
        <pc:grpChg chg="add">
          <ac:chgData name="Irene Karakasidou" userId="1116e982ad00f378" providerId="LiveId" clId="{F7076A88-A97C-4DAE-B98C-DA9654A9BD37}" dt="2024-11-22T10:11:51.151" v="106" actId="26606"/>
          <ac:grpSpMkLst>
            <pc:docMk/>
            <pc:sldMk cId="0" sldId="297"/>
            <ac:grpSpMk id="21" creationId="{AF9AF3F3-CE0C-4125-BDD7-346487FA0B40}"/>
          </ac:grpSpMkLst>
        </pc:grpChg>
        <pc:graphicFrameChg chg="add">
          <ac:chgData name="Irene Karakasidou" userId="1116e982ad00f378" providerId="LiveId" clId="{F7076A88-A97C-4DAE-B98C-DA9654A9BD37}" dt="2024-11-22T10:11:51.151" v="106" actId="26606"/>
          <ac:graphicFrameMkLst>
            <pc:docMk/>
            <pc:sldMk cId="0" sldId="297"/>
            <ac:graphicFrameMk id="5" creationId="{94AF450A-40E8-837C-0CC8-E98836AC9489}"/>
          </ac:graphicFrameMkLst>
        </pc:graphicFrameChg>
      </pc:sldChg>
      <pc:sldChg chg="addSp delSp modSp add mod setBg">
        <pc:chgData name="Irene Karakasidou" userId="1116e982ad00f378" providerId="LiveId" clId="{F7076A88-A97C-4DAE-B98C-DA9654A9BD37}" dt="2024-11-22T10:12:03.226" v="110" actId="26606"/>
        <pc:sldMkLst>
          <pc:docMk/>
          <pc:sldMk cId="0" sldId="298"/>
        </pc:sldMkLst>
        <pc:spChg chg="mod">
          <ac:chgData name="Irene Karakasidou" userId="1116e982ad00f378" providerId="LiveId" clId="{F7076A88-A97C-4DAE-B98C-DA9654A9BD37}" dt="2024-11-22T10:12:03.203" v="109" actId="26606"/>
          <ac:spMkLst>
            <pc:docMk/>
            <pc:sldMk cId="0" sldId="298"/>
            <ac:spMk id="2" creationId="{00000000-0000-0000-0000-000000000000}"/>
          </ac:spMkLst>
        </pc:spChg>
        <pc:spChg chg="add del mod">
          <ac:chgData name="Irene Karakasidou" userId="1116e982ad00f378" providerId="LiveId" clId="{F7076A88-A97C-4DAE-B98C-DA9654A9BD37}" dt="2024-11-22T10:12:03.226" v="110" actId="26606"/>
          <ac:spMkLst>
            <pc:docMk/>
            <pc:sldMk cId="0" sldId="298"/>
            <ac:spMk id="3" creationId="{00000000-0000-0000-0000-000000000000}"/>
          </ac:spMkLst>
        </pc:spChg>
        <pc:spChg chg="add del">
          <ac:chgData name="Irene Karakasidou" userId="1116e982ad00f378" providerId="LiveId" clId="{F7076A88-A97C-4DAE-B98C-DA9654A9BD37}" dt="2024-11-22T10:12:03.203" v="109" actId="26606"/>
          <ac:spMkLst>
            <pc:docMk/>
            <pc:sldMk cId="0" sldId="298"/>
            <ac:spMk id="10" creationId="{7025EFD5-738C-41B9-87FE-0C00E211BD8B}"/>
          </ac:spMkLst>
        </pc:spChg>
        <pc:spChg chg="add del">
          <ac:chgData name="Irene Karakasidou" userId="1116e982ad00f378" providerId="LiveId" clId="{F7076A88-A97C-4DAE-B98C-DA9654A9BD37}" dt="2024-11-22T10:12:03.203" v="109" actId="26606"/>
          <ac:spMkLst>
            <pc:docMk/>
            <pc:sldMk cId="0" sldId="298"/>
            <ac:spMk id="12" creationId="{835EF3DD-7D43-4A27-8967-A92FD8CC9365}"/>
          </ac:spMkLst>
        </pc:spChg>
        <pc:graphicFrameChg chg="add del">
          <ac:chgData name="Irene Karakasidou" userId="1116e982ad00f378" providerId="LiveId" clId="{F7076A88-A97C-4DAE-B98C-DA9654A9BD37}" dt="2024-11-22T10:12:03.203" v="109" actId="26606"/>
          <ac:graphicFrameMkLst>
            <pc:docMk/>
            <pc:sldMk cId="0" sldId="298"/>
            <ac:graphicFrameMk id="5" creationId="{DE92B938-95AC-BF58-F8EB-FD12A4B2099C}"/>
          </ac:graphicFrameMkLst>
        </pc:graphicFrameChg>
        <pc:graphicFrameChg chg="add">
          <ac:chgData name="Irene Karakasidou" userId="1116e982ad00f378" providerId="LiveId" clId="{F7076A88-A97C-4DAE-B98C-DA9654A9BD37}" dt="2024-11-22T10:12:03.226" v="110" actId="26606"/>
          <ac:graphicFrameMkLst>
            <pc:docMk/>
            <pc:sldMk cId="0" sldId="298"/>
            <ac:graphicFrameMk id="14" creationId="{16F78E16-1149-C437-0D66-B0B254E23851}"/>
          </ac:graphicFrameMkLst>
        </pc:graphicFrameChg>
        <pc:picChg chg="add del">
          <ac:chgData name="Irene Karakasidou" userId="1116e982ad00f378" providerId="LiveId" clId="{F7076A88-A97C-4DAE-B98C-DA9654A9BD37}" dt="2024-11-22T10:12:03.203" v="109" actId="26606"/>
          <ac:picMkLst>
            <pc:docMk/>
            <pc:sldMk cId="0" sldId="298"/>
            <ac:picMk id="6" creationId="{CE4CB9AA-2F97-B0F4-13CF-66A319C39105}"/>
          </ac:picMkLst>
        </pc:picChg>
      </pc:sldChg>
      <pc:sldChg chg="addSp delSp modSp add mod setBg">
        <pc:chgData name="Irene Karakasidou" userId="1116e982ad00f378" providerId="LiveId" clId="{F7076A88-A97C-4DAE-B98C-DA9654A9BD37}" dt="2024-11-22T10:12:11.059" v="112" actId="26606"/>
        <pc:sldMkLst>
          <pc:docMk/>
          <pc:sldMk cId="0" sldId="299"/>
        </pc:sldMkLst>
        <pc:spChg chg="mod">
          <ac:chgData name="Irene Karakasidou" userId="1116e982ad00f378" providerId="LiveId" clId="{F7076A88-A97C-4DAE-B98C-DA9654A9BD37}" dt="2024-11-22T10:12:11.059" v="112" actId="26606"/>
          <ac:spMkLst>
            <pc:docMk/>
            <pc:sldMk cId="0" sldId="299"/>
            <ac:spMk id="2" creationId="{00000000-0000-0000-0000-000000000000}"/>
          </ac:spMkLst>
        </pc:spChg>
        <pc:spChg chg="del mod">
          <ac:chgData name="Irene Karakasidou" userId="1116e982ad00f378" providerId="LiveId" clId="{F7076A88-A97C-4DAE-B98C-DA9654A9BD37}" dt="2024-11-22T10:12:11.059" v="112" actId="26606"/>
          <ac:spMkLst>
            <pc:docMk/>
            <pc:sldMk cId="0" sldId="299"/>
            <ac:spMk id="3" creationId="{00000000-0000-0000-0000-000000000000}"/>
          </ac:spMkLst>
        </pc:spChg>
        <pc:spChg chg="add">
          <ac:chgData name="Irene Karakasidou" userId="1116e982ad00f378" providerId="LiveId" clId="{F7076A88-A97C-4DAE-B98C-DA9654A9BD37}" dt="2024-11-22T10:12:11.059" v="112" actId="26606"/>
          <ac:spMkLst>
            <pc:docMk/>
            <pc:sldMk cId="0" sldId="299"/>
            <ac:spMk id="9" creationId="{0C541B88-1AE9-40C3-AFD5-967787C1979F}"/>
          </ac:spMkLst>
        </pc:spChg>
        <pc:spChg chg="add">
          <ac:chgData name="Irene Karakasidou" userId="1116e982ad00f378" providerId="LiveId" clId="{F7076A88-A97C-4DAE-B98C-DA9654A9BD37}" dt="2024-11-22T10:12:11.059" v="112" actId="26606"/>
          <ac:spMkLst>
            <pc:docMk/>
            <pc:sldMk cId="0" sldId="299"/>
            <ac:spMk id="11" creationId="{E5F17139-31EE-46AC-B04F-DBBD852DD6CB}"/>
          </ac:spMkLst>
        </pc:spChg>
        <pc:spChg chg="add">
          <ac:chgData name="Irene Karakasidou" userId="1116e982ad00f378" providerId="LiveId" clId="{F7076A88-A97C-4DAE-B98C-DA9654A9BD37}" dt="2024-11-22T10:12:11.059" v="112" actId="26606"/>
          <ac:spMkLst>
            <pc:docMk/>
            <pc:sldMk cId="0" sldId="299"/>
            <ac:spMk id="17" creationId="{89D16701-DA76-4F72-BB63-E2C3FFBDFE0F}"/>
          </ac:spMkLst>
        </pc:spChg>
        <pc:spChg chg="add">
          <ac:chgData name="Irene Karakasidou" userId="1116e982ad00f378" providerId="LiveId" clId="{F7076A88-A97C-4DAE-B98C-DA9654A9BD37}" dt="2024-11-22T10:12:11.059" v="112" actId="26606"/>
          <ac:spMkLst>
            <pc:docMk/>
            <pc:sldMk cId="0" sldId="299"/>
            <ac:spMk id="19" creationId="{1CC28BE1-9DC6-43FE-9582-39F091098D77}"/>
          </ac:spMkLst>
        </pc:spChg>
        <pc:grpChg chg="add">
          <ac:chgData name="Irene Karakasidou" userId="1116e982ad00f378" providerId="LiveId" clId="{F7076A88-A97C-4DAE-B98C-DA9654A9BD37}" dt="2024-11-22T10:12:11.059" v="112" actId="26606"/>
          <ac:grpSpMkLst>
            <pc:docMk/>
            <pc:sldMk cId="0" sldId="299"/>
            <ac:grpSpMk id="13" creationId="{7CF625D3-71A3-4F30-A096-8EF334E959D0}"/>
          </ac:grpSpMkLst>
        </pc:grpChg>
        <pc:grpChg chg="add">
          <ac:chgData name="Irene Karakasidou" userId="1116e982ad00f378" providerId="LiveId" clId="{F7076A88-A97C-4DAE-B98C-DA9654A9BD37}" dt="2024-11-22T10:12:11.059" v="112" actId="26606"/>
          <ac:grpSpMkLst>
            <pc:docMk/>
            <pc:sldMk cId="0" sldId="299"/>
            <ac:grpSpMk id="21" creationId="{AF9AF3F3-CE0C-4125-BDD7-346487FA0B40}"/>
          </ac:grpSpMkLst>
        </pc:grpChg>
        <pc:graphicFrameChg chg="add">
          <ac:chgData name="Irene Karakasidou" userId="1116e982ad00f378" providerId="LiveId" clId="{F7076A88-A97C-4DAE-B98C-DA9654A9BD37}" dt="2024-11-22T10:12:11.059" v="112" actId="26606"/>
          <ac:graphicFrameMkLst>
            <pc:docMk/>
            <pc:sldMk cId="0" sldId="299"/>
            <ac:graphicFrameMk id="5" creationId="{8FA07A8B-C1A2-E18E-AAED-9255C7517D1C}"/>
          </ac:graphicFrameMkLst>
        </pc:graphicFrameChg>
      </pc:sldChg>
      <pc:sldChg chg="addSp delSp modSp add mod setBg">
        <pc:chgData name="Irene Karakasidou" userId="1116e982ad00f378" providerId="LiveId" clId="{F7076A88-A97C-4DAE-B98C-DA9654A9BD37}" dt="2024-11-22T10:12:17.439" v="113" actId="26606"/>
        <pc:sldMkLst>
          <pc:docMk/>
          <pc:sldMk cId="0" sldId="300"/>
        </pc:sldMkLst>
        <pc:spChg chg="mod">
          <ac:chgData name="Irene Karakasidou" userId="1116e982ad00f378" providerId="LiveId" clId="{F7076A88-A97C-4DAE-B98C-DA9654A9BD37}" dt="2024-11-22T10:12:17.439" v="113" actId="26606"/>
          <ac:spMkLst>
            <pc:docMk/>
            <pc:sldMk cId="0" sldId="300"/>
            <ac:spMk id="2" creationId="{00000000-0000-0000-0000-000000000000}"/>
          </ac:spMkLst>
        </pc:spChg>
        <pc:spChg chg="del">
          <ac:chgData name="Irene Karakasidou" userId="1116e982ad00f378" providerId="LiveId" clId="{F7076A88-A97C-4DAE-B98C-DA9654A9BD37}" dt="2024-11-22T10:12:17.439" v="113" actId="26606"/>
          <ac:spMkLst>
            <pc:docMk/>
            <pc:sldMk cId="0" sldId="300"/>
            <ac:spMk id="3" creationId="{00000000-0000-0000-0000-000000000000}"/>
          </ac:spMkLst>
        </pc:spChg>
        <pc:spChg chg="add">
          <ac:chgData name="Irene Karakasidou" userId="1116e982ad00f378" providerId="LiveId" clId="{F7076A88-A97C-4DAE-B98C-DA9654A9BD37}" dt="2024-11-22T10:12:17.439" v="113" actId="26606"/>
          <ac:spMkLst>
            <pc:docMk/>
            <pc:sldMk cId="0" sldId="300"/>
            <ac:spMk id="9" creationId="{C3896A03-3945-419A-B66B-4EE266EDD152}"/>
          </ac:spMkLst>
        </pc:spChg>
        <pc:spChg chg="add">
          <ac:chgData name="Irene Karakasidou" userId="1116e982ad00f378" providerId="LiveId" clId="{F7076A88-A97C-4DAE-B98C-DA9654A9BD37}" dt="2024-11-22T10:12:17.439" v="113" actId="26606"/>
          <ac:spMkLst>
            <pc:docMk/>
            <pc:sldMk cId="0" sldId="300"/>
            <ac:spMk id="11" creationId="{B34F5AD2-EDBD-4BBD-A55C-EAFFD0C7097A}"/>
          </ac:spMkLst>
        </pc:spChg>
        <pc:graphicFrameChg chg="add">
          <ac:chgData name="Irene Karakasidou" userId="1116e982ad00f378" providerId="LiveId" clId="{F7076A88-A97C-4DAE-B98C-DA9654A9BD37}" dt="2024-11-22T10:12:17.439" v="113" actId="26606"/>
          <ac:graphicFrameMkLst>
            <pc:docMk/>
            <pc:sldMk cId="0" sldId="300"/>
            <ac:graphicFrameMk id="5" creationId="{7AA4CDB4-6313-21E8-311C-A64C1D47E42D}"/>
          </ac:graphicFrameMkLst>
        </pc:graphicFrameChg>
      </pc:sldChg>
      <pc:sldChg chg="addSp delSp modSp add mod setBg">
        <pc:chgData name="Irene Karakasidou" userId="1116e982ad00f378" providerId="LiveId" clId="{F7076A88-A97C-4DAE-B98C-DA9654A9BD37}" dt="2024-11-22T10:12:27.720" v="115" actId="26606"/>
        <pc:sldMkLst>
          <pc:docMk/>
          <pc:sldMk cId="0" sldId="301"/>
        </pc:sldMkLst>
        <pc:spChg chg="mod">
          <ac:chgData name="Irene Karakasidou" userId="1116e982ad00f378" providerId="LiveId" clId="{F7076A88-A97C-4DAE-B98C-DA9654A9BD37}" dt="2024-11-22T10:12:27.720" v="115" actId="26606"/>
          <ac:spMkLst>
            <pc:docMk/>
            <pc:sldMk cId="0" sldId="301"/>
            <ac:spMk id="2" creationId="{00000000-0000-0000-0000-000000000000}"/>
          </ac:spMkLst>
        </pc:spChg>
        <pc:spChg chg="del mod">
          <ac:chgData name="Irene Karakasidou" userId="1116e982ad00f378" providerId="LiveId" clId="{F7076A88-A97C-4DAE-B98C-DA9654A9BD37}" dt="2024-11-22T10:12:27.720" v="115" actId="26606"/>
          <ac:spMkLst>
            <pc:docMk/>
            <pc:sldMk cId="0" sldId="301"/>
            <ac:spMk id="3" creationId="{00000000-0000-0000-0000-000000000000}"/>
          </ac:spMkLst>
        </pc:spChg>
        <pc:spChg chg="add">
          <ac:chgData name="Irene Karakasidou" userId="1116e982ad00f378" providerId="LiveId" clId="{F7076A88-A97C-4DAE-B98C-DA9654A9BD37}" dt="2024-11-22T10:12:27.720" v="115" actId="26606"/>
          <ac:spMkLst>
            <pc:docMk/>
            <pc:sldMk cId="0" sldId="301"/>
            <ac:spMk id="9" creationId="{56E9B3E6-E277-4D68-BA48-9CB43FFBD6E2}"/>
          </ac:spMkLst>
        </pc:spChg>
        <pc:spChg chg="add">
          <ac:chgData name="Irene Karakasidou" userId="1116e982ad00f378" providerId="LiveId" clId="{F7076A88-A97C-4DAE-B98C-DA9654A9BD37}" dt="2024-11-22T10:12:27.720" v="115" actId="26606"/>
          <ac:spMkLst>
            <pc:docMk/>
            <pc:sldMk cId="0" sldId="301"/>
            <ac:spMk id="16" creationId="{D5B0017B-2ECA-49AF-B397-DC140825DF8D}"/>
          </ac:spMkLst>
        </pc:spChg>
        <pc:grpChg chg="add">
          <ac:chgData name="Irene Karakasidou" userId="1116e982ad00f378" providerId="LiveId" clId="{F7076A88-A97C-4DAE-B98C-DA9654A9BD37}" dt="2024-11-22T10:12:27.720" v="115" actId="26606"/>
          <ac:grpSpMkLst>
            <pc:docMk/>
            <pc:sldMk cId="0" sldId="301"/>
            <ac:grpSpMk id="11" creationId="{AE1C45F0-260A-458C-96ED-C1F6D2151219}"/>
          </ac:grpSpMkLst>
        </pc:grpChg>
        <pc:graphicFrameChg chg="add">
          <ac:chgData name="Irene Karakasidou" userId="1116e982ad00f378" providerId="LiveId" clId="{F7076A88-A97C-4DAE-B98C-DA9654A9BD37}" dt="2024-11-22T10:12:27.720" v="115" actId="26606"/>
          <ac:graphicFrameMkLst>
            <pc:docMk/>
            <pc:sldMk cId="0" sldId="301"/>
            <ac:graphicFrameMk id="5" creationId="{AFF15F5F-DCF8-633A-B366-0ABAB7B25383}"/>
          </ac:graphicFrameMkLst>
        </pc:graphicFrameChg>
        <pc:cxnChg chg="add">
          <ac:chgData name="Irene Karakasidou" userId="1116e982ad00f378" providerId="LiveId" clId="{F7076A88-A97C-4DAE-B98C-DA9654A9BD37}" dt="2024-11-22T10:12:27.720" v="115" actId="26606"/>
          <ac:cxnSpMkLst>
            <pc:docMk/>
            <pc:sldMk cId="0" sldId="301"/>
            <ac:cxnSpMk id="18" creationId="{6CF1BAF6-AD41-4082-B212-8A1F9A2E8779}"/>
          </ac:cxnSpMkLst>
        </pc:cxnChg>
      </pc:sldChg>
      <pc:sldChg chg="addSp delSp modSp add mod setBg">
        <pc:chgData name="Irene Karakasidou" userId="1116e982ad00f378" providerId="LiveId" clId="{F7076A88-A97C-4DAE-B98C-DA9654A9BD37}" dt="2024-11-22T10:12:35.531" v="117" actId="26606"/>
        <pc:sldMkLst>
          <pc:docMk/>
          <pc:sldMk cId="0" sldId="302"/>
        </pc:sldMkLst>
        <pc:spChg chg="mod">
          <ac:chgData name="Irene Karakasidou" userId="1116e982ad00f378" providerId="LiveId" clId="{F7076A88-A97C-4DAE-B98C-DA9654A9BD37}" dt="2024-11-22T10:12:35.531" v="117" actId="26606"/>
          <ac:spMkLst>
            <pc:docMk/>
            <pc:sldMk cId="0" sldId="302"/>
            <ac:spMk id="2" creationId="{00000000-0000-0000-0000-000000000000}"/>
          </ac:spMkLst>
        </pc:spChg>
        <pc:spChg chg="del mod">
          <ac:chgData name="Irene Karakasidou" userId="1116e982ad00f378" providerId="LiveId" clId="{F7076A88-A97C-4DAE-B98C-DA9654A9BD37}" dt="2024-11-22T10:12:35.531" v="117" actId="26606"/>
          <ac:spMkLst>
            <pc:docMk/>
            <pc:sldMk cId="0" sldId="302"/>
            <ac:spMk id="3" creationId="{00000000-0000-0000-0000-000000000000}"/>
          </ac:spMkLst>
        </pc:spChg>
        <pc:spChg chg="add">
          <ac:chgData name="Irene Karakasidou" userId="1116e982ad00f378" providerId="LiveId" clId="{F7076A88-A97C-4DAE-B98C-DA9654A9BD37}" dt="2024-11-22T10:12:35.531" v="117" actId="26606"/>
          <ac:spMkLst>
            <pc:docMk/>
            <pc:sldMk cId="0" sldId="302"/>
            <ac:spMk id="9" creationId="{56E9B3E6-E277-4D68-BA48-9CB43FFBD6E2}"/>
          </ac:spMkLst>
        </pc:spChg>
        <pc:spChg chg="add">
          <ac:chgData name="Irene Karakasidou" userId="1116e982ad00f378" providerId="LiveId" clId="{F7076A88-A97C-4DAE-B98C-DA9654A9BD37}" dt="2024-11-22T10:12:35.531" v="117" actId="26606"/>
          <ac:spMkLst>
            <pc:docMk/>
            <pc:sldMk cId="0" sldId="302"/>
            <ac:spMk id="16" creationId="{D5B0017B-2ECA-49AF-B397-DC140825DF8D}"/>
          </ac:spMkLst>
        </pc:spChg>
        <pc:grpChg chg="add">
          <ac:chgData name="Irene Karakasidou" userId="1116e982ad00f378" providerId="LiveId" clId="{F7076A88-A97C-4DAE-B98C-DA9654A9BD37}" dt="2024-11-22T10:12:35.531" v="117" actId="26606"/>
          <ac:grpSpMkLst>
            <pc:docMk/>
            <pc:sldMk cId="0" sldId="302"/>
            <ac:grpSpMk id="11" creationId="{AE1C45F0-260A-458C-96ED-C1F6D2151219}"/>
          </ac:grpSpMkLst>
        </pc:grpChg>
        <pc:graphicFrameChg chg="add">
          <ac:chgData name="Irene Karakasidou" userId="1116e982ad00f378" providerId="LiveId" clId="{F7076A88-A97C-4DAE-B98C-DA9654A9BD37}" dt="2024-11-22T10:12:35.531" v="117" actId="26606"/>
          <ac:graphicFrameMkLst>
            <pc:docMk/>
            <pc:sldMk cId="0" sldId="302"/>
            <ac:graphicFrameMk id="5" creationId="{E87C110A-6CF2-E8A5-4FAB-018EE26F548B}"/>
          </ac:graphicFrameMkLst>
        </pc:graphicFrameChg>
        <pc:cxnChg chg="add">
          <ac:chgData name="Irene Karakasidou" userId="1116e982ad00f378" providerId="LiveId" clId="{F7076A88-A97C-4DAE-B98C-DA9654A9BD37}" dt="2024-11-22T10:12:35.531" v="117" actId="26606"/>
          <ac:cxnSpMkLst>
            <pc:docMk/>
            <pc:sldMk cId="0" sldId="302"/>
            <ac:cxnSpMk id="18" creationId="{6CF1BAF6-AD41-4082-B212-8A1F9A2E8779}"/>
          </ac:cxnSpMkLst>
        </pc:cxnChg>
      </pc:sldChg>
      <pc:sldChg chg="addSp delSp modSp add mod setBg">
        <pc:chgData name="Irene Karakasidou" userId="1116e982ad00f378" providerId="LiveId" clId="{F7076A88-A97C-4DAE-B98C-DA9654A9BD37}" dt="2024-11-22T10:12:54.994" v="122" actId="26606"/>
        <pc:sldMkLst>
          <pc:docMk/>
          <pc:sldMk cId="0" sldId="303"/>
        </pc:sldMkLst>
        <pc:spChg chg="mod">
          <ac:chgData name="Irene Karakasidou" userId="1116e982ad00f378" providerId="LiveId" clId="{F7076A88-A97C-4DAE-B98C-DA9654A9BD37}" dt="2024-11-22T10:12:54.994" v="122" actId="26606"/>
          <ac:spMkLst>
            <pc:docMk/>
            <pc:sldMk cId="0" sldId="303"/>
            <ac:spMk id="2" creationId="{00000000-0000-0000-0000-000000000000}"/>
          </ac:spMkLst>
        </pc:spChg>
        <pc:spChg chg="add del mod">
          <ac:chgData name="Irene Karakasidou" userId="1116e982ad00f378" providerId="LiveId" clId="{F7076A88-A97C-4DAE-B98C-DA9654A9BD37}" dt="2024-11-22T10:12:54.994" v="122" actId="26606"/>
          <ac:spMkLst>
            <pc:docMk/>
            <pc:sldMk cId="0" sldId="303"/>
            <ac:spMk id="3" creationId="{00000000-0000-0000-0000-000000000000}"/>
          </ac:spMkLst>
        </pc:spChg>
        <pc:spChg chg="add del">
          <ac:chgData name="Irene Karakasidou" userId="1116e982ad00f378" providerId="LiveId" clId="{F7076A88-A97C-4DAE-B98C-DA9654A9BD37}" dt="2024-11-22T10:12:54.945" v="121" actId="26606"/>
          <ac:spMkLst>
            <pc:docMk/>
            <pc:sldMk cId="0" sldId="303"/>
            <ac:spMk id="9" creationId="{56E9B3E6-E277-4D68-BA48-9CB43FFBD6E2}"/>
          </ac:spMkLst>
        </pc:spChg>
        <pc:spChg chg="add del">
          <ac:chgData name="Irene Karakasidou" userId="1116e982ad00f378" providerId="LiveId" clId="{F7076A88-A97C-4DAE-B98C-DA9654A9BD37}" dt="2024-11-22T10:12:54.945" v="121" actId="26606"/>
          <ac:spMkLst>
            <pc:docMk/>
            <pc:sldMk cId="0" sldId="303"/>
            <ac:spMk id="16" creationId="{D5B0017B-2ECA-49AF-B397-DC140825DF8D}"/>
          </ac:spMkLst>
        </pc:spChg>
        <pc:spChg chg="add">
          <ac:chgData name="Irene Karakasidou" userId="1116e982ad00f378" providerId="LiveId" clId="{F7076A88-A97C-4DAE-B98C-DA9654A9BD37}" dt="2024-11-22T10:12:54.994" v="122" actId="26606"/>
          <ac:spMkLst>
            <pc:docMk/>
            <pc:sldMk cId="0" sldId="303"/>
            <ac:spMk id="17" creationId="{89D16701-DA76-4F72-BB63-E2C3FFBDFE0F}"/>
          </ac:spMkLst>
        </pc:spChg>
        <pc:spChg chg="add">
          <ac:chgData name="Irene Karakasidou" userId="1116e982ad00f378" providerId="LiveId" clId="{F7076A88-A97C-4DAE-B98C-DA9654A9BD37}" dt="2024-11-22T10:12:54.994" v="122" actId="26606"/>
          <ac:spMkLst>
            <pc:docMk/>
            <pc:sldMk cId="0" sldId="303"/>
            <ac:spMk id="19" creationId="{1CC28BE1-9DC6-43FE-9582-39F091098D77}"/>
          </ac:spMkLst>
        </pc:spChg>
        <pc:spChg chg="add">
          <ac:chgData name="Irene Karakasidou" userId="1116e982ad00f378" providerId="LiveId" clId="{F7076A88-A97C-4DAE-B98C-DA9654A9BD37}" dt="2024-11-22T10:12:54.994" v="122" actId="26606"/>
          <ac:spMkLst>
            <pc:docMk/>
            <pc:sldMk cId="0" sldId="303"/>
            <ac:spMk id="20" creationId="{0C541B88-1AE9-40C3-AFD5-967787C1979F}"/>
          </ac:spMkLst>
        </pc:spChg>
        <pc:spChg chg="add">
          <ac:chgData name="Irene Karakasidou" userId="1116e982ad00f378" providerId="LiveId" clId="{F7076A88-A97C-4DAE-B98C-DA9654A9BD37}" dt="2024-11-22T10:12:54.994" v="122" actId="26606"/>
          <ac:spMkLst>
            <pc:docMk/>
            <pc:sldMk cId="0" sldId="303"/>
            <ac:spMk id="35" creationId="{E5F17139-31EE-46AC-B04F-DBBD852DD6CB}"/>
          </ac:spMkLst>
        </pc:spChg>
        <pc:grpChg chg="add del">
          <ac:chgData name="Irene Karakasidou" userId="1116e982ad00f378" providerId="LiveId" clId="{F7076A88-A97C-4DAE-B98C-DA9654A9BD37}" dt="2024-11-22T10:12:54.945" v="121" actId="26606"/>
          <ac:grpSpMkLst>
            <pc:docMk/>
            <pc:sldMk cId="0" sldId="303"/>
            <ac:grpSpMk id="11" creationId="{AE1C45F0-260A-458C-96ED-C1F6D2151219}"/>
          </ac:grpSpMkLst>
        </pc:grpChg>
        <pc:grpChg chg="add">
          <ac:chgData name="Irene Karakasidou" userId="1116e982ad00f378" providerId="LiveId" clId="{F7076A88-A97C-4DAE-B98C-DA9654A9BD37}" dt="2024-11-22T10:12:54.994" v="122" actId="26606"/>
          <ac:grpSpMkLst>
            <pc:docMk/>
            <pc:sldMk cId="0" sldId="303"/>
            <ac:grpSpMk id="21" creationId="{AF9AF3F3-CE0C-4125-BDD7-346487FA0B40}"/>
          </ac:grpSpMkLst>
        </pc:grpChg>
        <pc:grpChg chg="add">
          <ac:chgData name="Irene Karakasidou" userId="1116e982ad00f378" providerId="LiveId" clId="{F7076A88-A97C-4DAE-B98C-DA9654A9BD37}" dt="2024-11-22T10:12:54.994" v="122" actId="26606"/>
          <ac:grpSpMkLst>
            <pc:docMk/>
            <pc:sldMk cId="0" sldId="303"/>
            <ac:grpSpMk id="36" creationId="{7CF625D3-71A3-4F30-A096-8EF334E959D0}"/>
          </ac:grpSpMkLst>
        </pc:grpChg>
        <pc:graphicFrameChg chg="add del">
          <ac:chgData name="Irene Karakasidou" userId="1116e982ad00f378" providerId="LiveId" clId="{F7076A88-A97C-4DAE-B98C-DA9654A9BD37}" dt="2024-11-22T10:12:54.945" v="121" actId="26606"/>
          <ac:graphicFrameMkLst>
            <pc:docMk/>
            <pc:sldMk cId="0" sldId="303"/>
            <ac:graphicFrameMk id="5" creationId="{D8D39997-8C49-F5FA-BB2C-19146048FA90}"/>
          </ac:graphicFrameMkLst>
        </pc:graphicFrameChg>
        <pc:graphicFrameChg chg="add">
          <ac:chgData name="Irene Karakasidou" userId="1116e982ad00f378" providerId="LiveId" clId="{F7076A88-A97C-4DAE-B98C-DA9654A9BD37}" dt="2024-11-22T10:12:54.994" v="122" actId="26606"/>
          <ac:graphicFrameMkLst>
            <pc:docMk/>
            <pc:sldMk cId="0" sldId="303"/>
            <ac:graphicFrameMk id="38" creationId="{4A0DDE80-2838-B2C9-C0A6-36DCD5913B29}"/>
          </ac:graphicFrameMkLst>
        </pc:graphicFrameChg>
        <pc:cxnChg chg="add del">
          <ac:chgData name="Irene Karakasidou" userId="1116e982ad00f378" providerId="LiveId" clId="{F7076A88-A97C-4DAE-B98C-DA9654A9BD37}" dt="2024-11-22T10:12:54.945" v="121" actId="26606"/>
          <ac:cxnSpMkLst>
            <pc:docMk/>
            <pc:sldMk cId="0" sldId="303"/>
            <ac:cxnSpMk id="18" creationId="{6CF1BAF6-AD41-4082-B212-8A1F9A2E8779}"/>
          </ac:cxnSpMkLst>
        </pc:cxnChg>
      </pc:sldChg>
      <pc:sldChg chg="add">
        <pc:chgData name="Irene Karakasidou" userId="1116e982ad00f378" providerId="LiveId" clId="{F7076A88-A97C-4DAE-B98C-DA9654A9BD37}" dt="2024-11-22T10:10:57.777" v="94"/>
        <pc:sldMkLst>
          <pc:docMk/>
          <pc:sldMk cId="0" sldId="304"/>
        </pc:sldMkLst>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45C69-DFAB-430B-A3C6-97E118506F9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B4FCC1-0FEA-4718-A8CE-A6C14C34F98E}">
      <dgm:prSet/>
      <dgm:spPr/>
      <dgm:t>
        <a:bodyPr/>
        <a:lstStyle/>
        <a:p>
          <a:r>
            <a:rPr lang="en-US"/>
            <a:t>• Στρατηγικές επικοινωνίας</a:t>
          </a:r>
        </a:p>
      </dgm:t>
    </dgm:pt>
    <dgm:pt modelId="{9BA3F559-8077-4A06-AD53-209E11BC1BB4}" type="parTrans" cxnId="{713F15DD-5830-4139-BDBE-A2329A15B8FA}">
      <dgm:prSet/>
      <dgm:spPr/>
      <dgm:t>
        <a:bodyPr/>
        <a:lstStyle/>
        <a:p>
          <a:endParaRPr lang="en-US"/>
        </a:p>
      </dgm:t>
    </dgm:pt>
    <dgm:pt modelId="{C100EFE0-C1A2-4261-B240-E2220BA1028D}" type="sibTrans" cxnId="{713F15DD-5830-4139-BDBE-A2329A15B8FA}">
      <dgm:prSet/>
      <dgm:spPr/>
      <dgm:t>
        <a:bodyPr/>
        <a:lstStyle/>
        <a:p>
          <a:endParaRPr lang="en-US"/>
        </a:p>
      </dgm:t>
    </dgm:pt>
    <dgm:pt modelId="{44AE869D-2A64-4168-9E58-D27C0A15C570}">
      <dgm:prSet/>
      <dgm:spPr/>
      <dgm:t>
        <a:bodyPr/>
        <a:lstStyle/>
        <a:p>
          <a:r>
            <a:rPr lang="en-US"/>
            <a:t>• Διαχείριση άγχους και προκλήσεων γονεϊκότητας</a:t>
          </a:r>
        </a:p>
      </dgm:t>
    </dgm:pt>
    <dgm:pt modelId="{4E6A6CFC-361B-4A23-9858-A08E1D28DCBA}" type="parTrans" cxnId="{4453D9EC-175A-448F-B667-3D9A593812AC}">
      <dgm:prSet/>
      <dgm:spPr/>
      <dgm:t>
        <a:bodyPr/>
        <a:lstStyle/>
        <a:p>
          <a:endParaRPr lang="en-US"/>
        </a:p>
      </dgm:t>
    </dgm:pt>
    <dgm:pt modelId="{CD5D4194-85E8-41F2-94AA-EAFDCF275135}" type="sibTrans" cxnId="{4453D9EC-175A-448F-B667-3D9A593812AC}">
      <dgm:prSet/>
      <dgm:spPr/>
      <dgm:t>
        <a:bodyPr/>
        <a:lstStyle/>
        <a:p>
          <a:endParaRPr lang="en-US"/>
        </a:p>
      </dgm:t>
    </dgm:pt>
    <dgm:pt modelId="{1A4989EF-3EB6-419E-8248-CC3CE09E9FE4}">
      <dgm:prSet/>
      <dgm:spPr/>
      <dgm:t>
        <a:bodyPr/>
        <a:lstStyle/>
        <a:p>
          <a:r>
            <a:rPr lang="en-US"/>
            <a:t>• Βελτίωση σχέσεων γονέα-παιδιού</a:t>
          </a:r>
        </a:p>
      </dgm:t>
    </dgm:pt>
    <dgm:pt modelId="{202544C4-069D-4FBA-BBAD-6C71B69DEE93}" type="parTrans" cxnId="{6E5A0C11-E0A3-460C-8B5D-15824F94396C}">
      <dgm:prSet/>
      <dgm:spPr/>
      <dgm:t>
        <a:bodyPr/>
        <a:lstStyle/>
        <a:p>
          <a:endParaRPr lang="en-US"/>
        </a:p>
      </dgm:t>
    </dgm:pt>
    <dgm:pt modelId="{5567F031-9D98-4AFD-94D9-9F985C6492A8}" type="sibTrans" cxnId="{6E5A0C11-E0A3-460C-8B5D-15824F94396C}">
      <dgm:prSet/>
      <dgm:spPr/>
      <dgm:t>
        <a:bodyPr/>
        <a:lstStyle/>
        <a:p>
          <a:endParaRPr lang="en-US"/>
        </a:p>
      </dgm:t>
    </dgm:pt>
    <dgm:pt modelId="{1470F8C1-6ED2-4C8D-9614-59F664D99BBE}">
      <dgm:prSet/>
      <dgm:spPr/>
      <dgm:t>
        <a:bodyPr/>
        <a:lstStyle/>
        <a:p>
          <a:r>
            <a:rPr lang="en-US"/>
            <a:t>• Υποστήριξη σε περιπτώσεις κρίσης (διαζύγιο, απώλεια κ.λπ.)</a:t>
          </a:r>
        </a:p>
      </dgm:t>
    </dgm:pt>
    <dgm:pt modelId="{7B2920D7-DFDD-420D-8E99-BB23B2243C4D}" type="parTrans" cxnId="{D7F17637-5442-406E-8074-F16E1E542375}">
      <dgm:prSet/>
      <dgm:spPr/>
      <dgm:t>
        <a:bodyPr/>
        <a:lstStyle/>
        <a:p>
          <a:endParaRPr lang="en-US"/>
        </a:p>
      </dgm:t>
    </dgm:pt>
    <dgm:pt modelId="{590869C7-9ACB-485C-AD63-0141D98CE150}" type="sibTrans" cxnId="{D7F17637-5442-406E-8074-F16E1E542375}">
      <dgm:prSet/>
      <dgm:spPr/>
      <dgm:t>
        <a:bodyPr/>
        <a:lstStyle/>
        <a:p>
          <a:endParaRPr lang="en-US"/>
        </a:p>
      </dgm:t>
    </dgm:pt>
    <dgm:pt modelId="{85E61D99-3676-4945-AE68-1E21AEC5AEA0}" type="pres">
      <dgm:prSet presAssocID="{73045C69-DFAB-430B-A3C6-97E118506F93}" presName="linear" presStyleCnt="0">
        <dgm:presLayoutVars>
          <dgm:animLvl val="lvl"/>
          <dgm:resizeHandles val="exact"/>
        </dgm:presLayoutVars>
      </dgm:prSet>
      <dgm:spPr/>
    </dgm:pt>
    <dgm:pt modelId="{46CE9881-96D8-4717-9D61-92E530AB97A2}" type="pres">
      <dgm:prSet presAssocID="{0EB4FCC1-0FEA-4718-A8CE-A6C14C34F98E}" presName="parentText" presStyleLbl="node1" presStyleIdx="0" presStyleCnt="4">
        <dgm:presLayoutVars>
          <dgm:chMax val="0"/>
          <dgm:bulletEnabled val="1"/>
        </dgm:presLayoutVars>
      </dgm:prSet>
      <dgm:spPr/>
    </dgm:pt>
    <dgm:pt modelId="{D40507D6-1C81-4617-B13C-8F88C142D2C5}" type="pres">
      <dgm:prSet presAssocID="{C100EFE0-C1A2-4261-B240-E2220BA1028D}" presName="spacer" presStyleCnt="0"/>
      <dgm:spPr/>
    </dgm:pt>
    <dgm:pt modelId="{0C7E273D-C440-44CE-9985-BA3A685B03CD}" type="pres">
      <dgm:prSet presAssocID="{44AE869D-2A64-4168-9E58-D27C0A15C570}" presName="parentText" presStyleLbl="node1" presStyleIdx="1" presStyleCnt="4">
        <dgm:presLayoutVars>
          <dgm:chMax val="0"/>
          <dgm:bulletEnabled val="1"/>
        </dgm:presLayoutVars>
      </dgm:prSet>
      <dgm:spPr/>
    </dgm:pt>
    <dgm:pt modelId="{24974D60-C651-4A29-8171-4B789E54B0AD}" type="pres">
      <dgm:prSet presAssocID="{CD5D4194-85E8-41F2-94AA-EAFDCF275135}" presName="spacer" presStyleCnt="0"/>
      <dgm:spPr/>
    </dgm:pt>
    <dgm:pt modelId="{F7324227-F588-4700-8AB8-2EF2B1B2CEA3}" type="pres">
      <dgm:prSet presAssocID="{1A4989EF-3EB6-419E-8248-CC3CE09E9FE4}" presName="parentText" presStyleLbl="node1" presStyleIdx="2" presStyleCnt="4">
        <dgm:presLayoutVars>
          <dgm:chMax val="0"/>
          <dgm:bulletEnabled val="1"/>
        </dgm:presLayoutVars>
      </dgm:prSet>
      <dgm:spPr/>
    </dgm:pt>
    <dgm:pt modelId="{0A15E00E-E4BD-4D8F-A3AB-A45E599C079A}" type="pres">
      <dgm:prSet presAssocID="{5567F031-9D98-4AFD-94D9-9F985C6492A8}" presName="spacer" presStyleCnt="0"/>
      <dgm:spPr/>
    </dgm:pt>
    <dgm:pt modelId="{6BFA25D5-F917-47EE-9FB5-99650F5C6432}" type="pres">
      <dgm:prSet presAssocID="{1470F8C1-6ED2-4C8D-9614-59F664D99BBE}" presName="parentText" presStyleLbl="node1" presStyleIdx="3" presStyleCnt="4">
        <dgm:presLayoutVars>
          <dgm:chMax val="0"/>
          <dgm:bulletEnabled val="1"/>
        </dgm:presLayoutVars>
      </dgm:prSet>
      <dgm:spPr/>
    </dgm:pt>
  </dgm:ptLst>
  <dgm:cxnLst>
    <dgm:cxn modelId="{6E5A0C11-E0A3-460C-8B5D-15824F94396C}" srcId="{73045C69-DFAB-430B-A3C6-97E118506F93}" destId="{1A4989EF-3EB6-419E-8248-CC3CE09E9FE4}" srcOrd="2" destOrd="0" parTransId="{202544C4-069D-4FBA-BBAD-6C71B69DEE93}" sibTransId="{5567F031-9D98-4AFD-94D9-9F985C6492A8}"/>
    <dgm:cxn modelId="{D7F17637-5442-406E-8074-F16E1E542375}" srcId="{73045C69-DFAB-430B-A3C6-97E118506F93}" destId="{1470F8C1-6ED2-4C8D-9614-59F664D99BBE}" srcOrd="3" destOrd="0" parTransId="{7B2920D7-DFDD-420D-8E99-BB23B2243C4D}" sibTransId="{590869C7-9ACB-485C-AD63-0141D98CE150}"/>
    <dgm:cxn modelId="{A2132153-9280-46DB-8364-601DEF988068}" type="presOf" srcId="{44AE869D-2A64-4168-9E58-D27C0A15C570}" destId="{0C7E273D-C440-44CE-9985-BA3A685B03CD}" srcOrd="0" destOrd="0" presId="urn:microsoft.com/office/officeart/2005/8/layout/vList2"/>
    <dgm:cxn modelId="{23047173-6CBD-4DC1-BB34-36ED4F2C29ED}" type="presOf" srcId="{73045C69-DFAB-430B-A3C6-97E118506F93}" destId="{85E61D99-3676-4945-AE68-1E21AEC5AEA0}" srcOrd="0" destOrd="0" presId="urn:microsoft.com/office/officeart/2005/8/layout/vList2"/>
    <dgm:cxn modelId="{B3E698CF-5A1C-41B9-8076-46558462D490}" type="presOf" srcId="{0EB4FCC1-0FEA-4718-A8CE-A6C14C34F98E}" destId="{46CE9881-96D8-4717-9D61-92E530AB97A2}" srcOrd="0" destOrd="0" presId="urn:microsoft.com/office/officeart/2005/8/layout/vList2"/>
    <dgm:cxn modelId="{713F15DD-5830-4139-BDBE-A2329A15B8FA}" srcId="{73045C69-DFAB-430B-A3C6-97E118506F93}" destId="{0EB4FCC1-0FEA-4718-A8CE-A6C14C34F98E}" srcOrd="0" destOrd="0" parTransId="{9BA3F559-8077-4A06-AD53-209E11BC1BB4}" sibTransId="{C100EFE0-C1A2-4261-B240-E2220BA1028D}"/>
    <dgm:cxn modelId="{868F43E6-76A5-44CA-B4C5-C98A79555CB6}" type="presOf" srcId="{1A4989EF-3EB6-419E-8248-CC3CE09E9FE4}" destId="{F7324227-F588-4700-8AB8-2EF2B1B2CEA3}" srcOrd="0" destOrd="0" presId="urn:microsoft.com/office/officeart/2005/8/layout/vList2"/>
    <dgm:cxn modelId="{826C67E6-D5EF-43EC-BE00-ED4B366344C0}" type="presOf" srcId="{1470F8C1-6ED2-4C8D-9614-59F664D99BBE}" destId="{6BFA25D5-F917-47EE-9FB5-99650F5C6432}" srcOrd="0" destOrd="0" presId="urn:microsoft.com/office/officeart/2005/8/layout/vList2"/>
    <dgm:cxn modelId="{4453D9EC-175A-448F-B667-3D9A593812AC}" srcId="{73045C69-DFAB-430B-A3C6-97E118506F93}" destId="{44AE869D-2A64-4168-9E58-D27C0A15C570}" srcOrd="1" destOrd="0" parTransId="{4E6A6CFC-361B-4A23-9858-A08E1D28DCBA}" sibTransId="{CD5D4194-85E8-41F2-94AA-EAFDCF275135}"/>
    <dgm:cxn modelId="{D0E9A27D-17E3-41F7-8B67-D21780792F71}" type="presParOf" srcId="{85E61D99-3676-4945-AE68-1E21AEC5AEA0}" destId="{46CE9881-96D8-4717-9D61-92E530AB97A2}" srcOrd="0" destOrd="0" presId="urn:microsoft.com/office/officeart/2005/8/layout/vList2"/>
    <dgm:cxn modelId="{DB775196-A401-41EB-9FFE-80D09D32E282}" type="presParOf" srcId="{85E61D99-3676-4945-AE68-1E21AEC5AEA0}" destId="{D40507D6-1C81-4617-B13C-8F88C142D2C5}" srcOrd="1" destOrd="0" presId="urn:microsoft.com/office/officeart/2005/8/layout/vList2"/>
    <dgm:cxn modelId="{AE43957B-EDA8-4D92-A0BE-1E7DE2736CE0}" type="presParOf" srcId="{85E61D99-3676-4945-AE68-1E21AEC5AEA0}" destId="{0C7E273D-C440-44CE-9985-BA3A685B03CD}" srcOrd="2" destOrd="0" presId="urn:microsoft.com/office/officeart/2005/8/layout/vList2"/>
    <dgm:cxn modelId="{FB9E1095-D0B1-4B5D-A418-C5EC2C931606}" type="presParOf" srcId="{85E61D99-3676-4945-AE68-1E21AEC5AEA0}" destId="{24974D60-C651-4A29-8171-4B789E54B0AD}" srcOrd="3" destOrd="0" presId="urn:microsoft.com/office/officeart/2005/8/layout/vList2"/>
    <dgm:cxn modelId="{61C95201-B7B8-42B8-A83D-1253B98BC337}" type="presParOf" srcId="{85E61D99-3676-4945-AE68-1E21AEC5AEA0}" destId="{F7324227-F588-4700-8AB8-2EF2B1B2CEA3}" srcOrd="4" destOrd="0" presId="urn:microsoft.com/office/officeart/2005/8/layout/vList2"/>
    <dgm:cxn modelId="{C75B1061-E8E2-4ACF-A152-A7F02C8C2E64}" type="presParOf" srcId="{85E61D99-3676-4945-AE68-1E21AEC5AEA0}" destId="{0A15E00E-E4BD-4D8F-A3AB-A45E599C079A}" srcOrd="5" destOrd="0" presId="urn:microsoft.com/office/officeart/2005/8/layout/vList2"/>
    <dgm:cxn modelId="{D325A83E-AEA9-4B5D-8D30-9D01DBC009E4}" type="presParOf" srcId="{85E61D99-3676-4945-AE68-1E21AEC5AEA0}" destId="{6BFA25D5-F917-47EE-9FB5-99650F5C64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725A27-CB2F-4236-BA90-59D7DB3DB2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30C672-E04C-4851-88C4-9B28C3703D74}">
      <dgm:prSet/>
      <dgm:spPr/>
      <dgm:t>
        <a:bodyPr/>
        <a:lstStyle/>
        <a:p>
          <a:r>
            <a:rPr lang="en-US"/>
            <a:t>- Εργαστήρια για ανάπτυξη επικοινωνίας και συνεργασίας</a:t>
          </a:r>
        </a:p>
      </dgm:t>
    </dgm:pt>
    <dgm:pt modelId="{61E4701C-B9DA-4196-AC4E-384C45423BE7}" type="parTrans" cxnId="{EF01C464-152C-4624-86C7-EC44322DDBF1}">
      <dgm:prSet/>
      <dgm:spPr/>
      <dgm:t>
        <a:bodyPr/>
        <a:lstStyle/>
        <a:p>
          <a:endParaRPr lang="en-US"/>
        </a:p>
      </dgm:t>
    </dgm:pt>
    <dgm:pt modelId="{2C351E55-C304-491F-8713-A5D1639F22F5}" type="sibTrans" cxnId="{EF01C464-152C-4624-86C7-EC44322DDBF1}">
      <dgm:prSet/>
      <dgm:spPr/>
      <dgm:t>
        <a:bodyPr/>
        <a:lstStyle/>
        <a:p>
          <a:endParaRPr lang="en-US"/>
        </a:p>
      </dgm:t>
    </dgm:pt>
    <dgm:pt modelId="{67878622-A141-4973-A76E-49292EAED3E9}">
      <dgm:prSet/>
      <dgm:spPr/>
      <dgm:t>
        <a:bodyPr/>
        <a:lstStyle/>
        <a:p>
          <a:r>
            <a:rPr lang="en-US"/>
            <a:t>- Δραστηριότητες για την ενίσχυση της αυτοεκτίμησης</a:t>
          </a:r>
        </a:p>
      </dgm:t>
    </dgm:pt>
    <dgm:pt modelId="{4AF4C58A-82A8-4557-9292-A1CF9DD872B4}" type="parTrans" cxnId="{68B4A4CB-0CD8-432F-843E-FB24660BE759}">
      <dgm:prSet/>
      <dgm:spPr/>
      <dgm:t>
        <a:bodyPr/>
        <a:lstStyle/>
        <a:p>
          <a:endParaRPr lang="en-US"/>
        </a:p>
      </dgm:t>
    </dgm:pt>
    <dgm:pt modelId="{BB001E0E-29ED-4F95-9458-5C055577BD2D}" type="sibTrans" cxnId="{68B4A4CB-0CD8-432F-843E-FB24660BE759}">
      <dgm:prSet/>
      <dgm:spPr/>
      <dgm:t>
        <a:bodyPr/>
        <a:lstStyle/>
        <a:p>
          <a:endParaRPr lang="en-US"/>
        </a:p>
      </dgm:t>
    </dgm:pt>
    <dgm:pt modelId="{F2D2B89C-3565-4E81-ADB3-63504DDCB716}">
      <dgm:prSet/>
      <dgm:spPr/>
      <dgm:t>
        <a:bodyPr/>
        <a:lstStyle/>
        <a:p>
          <a:r>
            <a:rPr lang="en-US"/>
            <a:t>- Παιχνίδια ρόλων για την καλλιέργεια ενσυναίσθησης</a:t>
          </a:r>
        </a:p>
      </dgm:t>
    </dgm:pt>
    <dgm:pt modelId="{7CEC263B-0EE5-438E-B771-598290FD3606}" type="parTrans" cxnId="{298388C9-8D00-49E8-AD42-3884A7D7B5BB}">
      <dgm:prSet/>
      <dgm:spPr/>
      <dgm:t>
        <a:bodyPr/>
        <a:lstStyle/>
        <a:p>
          <a:endParaRPr lang="en-US"/>
        </a:p>
      </dgm:t>
    </dgm:pt>
    <dgm:pt modelId="{6BC5EE4E-90E1-41E4-A768-2970A542E1B9}" type="sibTrans" cxnId="{298388C9-8D00-49E8-AD42-3884A7D7B5BB}">
      <dgm:prSet/>
      <dgm:spPr/>
      <dgm:t>
        <a:bodyPr/>
        <a:lstStyle/>
        <a:p>
          <a:endParaRPr lang="en-US"/>
        </a:p>
      </dgm:t>
    </dgm:pt>
    <dgm:pt modelId="{B6B568F6-6818-4FEE-8002-AEDD818172E4}" type="pres">
      <dgm:prSet presAssocID="{B2725A27-CB2F-4236-BA90-59D7DB3DB225}" presName="linear" presStyleCnt="0">
        <dgm:presLayoutVars>
          <dgm:animLvl val="lvl"/>
          <dgm:resizeHandles val="exact"/>
        </dgm:presLayoutVars>
      </dgm:prSet>
      <dgm:spPr/>
    </dgm:pt>
    <dgm:pt modelId="{847402D2-F1CC-4948-8C7F-A73B6F33108E}" type="pres">
      <dgm:prSet presAssocID="{B830C672-E04C-4851-88C4-9B28C3703D74}" presName="parentText" presStyleLbl="node1" presStyleIdx="0" presStyleCnt="3">
        <dgm:presLayoutVars>
          <dgm:chMax val="0"/>
          <dgm:bulletEnabled val="1"/>
        </dgm:presLayoutVars>
      </dgm:prSet>
      <dgm:spPr/>
    </dgm:pt>
    <dgm:pt modelId="{92B35BC7-E733-4815-9AD5-D0193972420C}" type="pres">
      <dgm:prSet presAssocID="{2C351E55-C304-491F-8713-A5D1639F22F5}" presName="spacer" presStyleCnt="0"/>
      <dgm:spPr/>
    </dgm:pt>
    <dgm:pt modelId="{D6996EAA-2C0F-4C80-A870-5990BF5B8A1C}" type="pres">
      <dgm:prSet presAssocID="{67878622-A141-4973-A76E-49292EAED3E9}" presName="parentText" presStyleLbl="node1" presStyleIdx="1" presStyleCnt="3">
        <dgm:presLayoutVars>
          <dgm:chMax val="0"/>
          <dgm:bulletEnabled val="1"/>
        </dgm:presLayoutVars>
      </dgm:prSet>
      <dgm:spPr/>
    </dgm:pt>
    <dgm:pt modelId="{1DF4B653-B536-41C9-83CC-44E8BAC9ABC3}" type="pres">
      <dgm:prSet presAssocID="{BB001E0E-29ED-4F95-9458-5C055577BD2D}" presName="spacer" presStyleCnt="0"/>
      <dgm:spPr/>
    </dgm:pt>
    <dgm:pt modelId="{D1B1D71D-A97B-4ECB-BA88-45E0D82639C7}" type="pres">
      <dgm:prSet presAssocID="{F2D2B89C-3565-4E81-ADB3-63504DDCB716}" presName="parentText" presStyleLbl="node1" presStyleIdx="2" presStyleCnt="3">
        <dgm:presLayoutVars>
          <dgm:chMax val="0"/>
          <dgm:bulletEnabled val="1"/>
        </dgm:presLayoutVars>
      </dgm:prSet>
      <dgm:spPr/>
    </dgm:pt>
  </dgm:ptLst>
  <dgm:cxnLst>
    <dgm:cxn modelId="{B8CF5A30-B93C-4EF9-8354-D4CCEF769941}" type="presOf" srcId="{F2D2B89C-3565-4E81-ADB3-63504DDCB716}" destId="{D1B1D71D-A97B-4ECB-BA88-45E0D82639C7}" srcOrd="0" destOrd="0" presId="urn:microsoft.com/office/officeart/2005/8/layout/vList2"/>
    <dgm:cxn modelId="{5EFCB560-F45B-4707-96ED-BE5415FC2ECC}" type="presOf" srcId="{B2725A27-CB2F-4236-BA90-59D7DB3DB225}" destId="{B6B568F6-6818-4FEE-8002-AEDD818172E4}" srcOrd="0" destOrd="0" presId="urn:microsoft.com/office/officeart/2005/8/layout/vList2"/>
    <dgm:cxn modelId="{EF01C464-152C-4624-86C7-EC44322DDBF1}" srcId="{B2725A27-CB2F-4236-BA90-59D7DB3DB225}" destId="{B830C672-E04C-4851-88C4-9B28C3703D74}" srcOrd="0" destOrd="0" parTransId="{61E4701C-B9DA-4196-AC4E-384C45423BE7}" sibTransId="{2C351E55-C304-491F-8713-A5D1639F22F5}"/>
    <dgm:cxn modelId="{BB8B24C3-824C-4D9B-AA56-2B7C225CE5A3}" type="presOf" srcId="{67878622-A141-4973-A76E-49292EAED3E9}" destId="{D6996EAA-2C0F-4C80-A870-5990BF5B8A1C}" srcOrd="0" destOrd="0" presId="urn:microsoft.com/office/officeart/2005/8/layout/vList2"/>
    <dgm:cxn modelId="{298388C9-8D00-49E8-AD42-3884A7D7B5BB}" srcId="{B2725A27-CB2F-4236-BA90-59D7DB3DB225}" destId="{F2D2B89C-3565-4E81-ADB3-63504DDCB716}" srcOrd="2" destOrd="0" parTransId="{7CEC263B-0EE5-438E-B771-598290FD3606}" sibTransId="{6BC5EE4E-90E1-41E4-A768-2970A542E1B9}"/>
    <dgm:cxn modelId="{68B4A4CB-0CD8-432F-843E-FB24660BE759}" srcId="{B2725A27-CB2F-4236-BA90-59D7DB3DB225}" destId="{67878622-A141-4973-A76E-49292EAED3E9}" srcOrd="1" destOrd="0" parTransId="{4AF4C58A-82A8-4557-9292-A1CF9DD872B4}" sibTransId="{BB001E0E-29ED-4F95-9458-5C055577BD2D}"/>
    <dgm:cxn modelId="{D3487DF1-1ECC-4D96-9AA8-C4F27CDFB288}" type="presOf" srcId="{B830C672-E04C-4851-88C4-9B28C3703D74}" destId="{847402D2-F1CC-4948-8C7F-A73B6F33108E}" srcOrd="0" destOrd="0" presId="urn:microsoft.com/office/officeart/2005/8/layout/vList2"/>
    <dgm:cxn modelId="{A34C0138-39D7-44F6-AC60-02960C114049}" type="presParOf" srcId="{B6B568F6-6818-4FEE-8002-AEDD818172E4}" destId="{847402D2-F1CC-4948-8C7F-A73B6F33108E}" srcOrd="0" destOrd="0" presId="urn:microsoft.com/office/officeart/2005/8/layout/vList2"/>
    <dgm:cxn modelId="{899DDCFD-72BB-4E63-9DB6-35CF5EA75E3C}" type="presParOf" srcId="{B6B568F6-6818-4FEE-8002-AEDD818172E4}" destId="{92B35BC7-E733-4815-9AD5-D0193972420C}" srcOrd="1" destOrd="0" presId="urn:microsoft.com/office/officeart/2005/8/layout/vList2"/>
    <dgm:cxn modelId="{332E033A-CDD6-4A5F-8502-05AB7D330E22}" type="presParOf" srcId="{B6B568F6-6818-4FEE-8002-AEDD818172E4}" destId="{D6996EAA-2C0F-4C80-A870-5990BF5B8A1C}" srcOrd="2" destOrd="0" presId="urn:microsoft.com/office/officeart/2005/8/layout/vList2"/>
    <dgm:cxn modelId="{BCCECBD5-AED7-4737-B686-D124530EECE2}" type="presParOf" srcId="{B6B568F6-6818-4FEE-8002-AEDD818172E4}" destId="{1DF4B653-B536-41C9-83CC-44E8BAC9ABC3}" srcOrd="3" destOrd="0" presId="urn:microsoft.com/office/officeart/2005/8/layout/vList2"/>
    <dgm:cxn modelId="{24C0E519-27E4-4579-AF21-EE4A9EF74C08}" type="presParOf" srcId="{B6B568F6-6818-4FEE-8002-AEDD818172E4}" destId="{D1B1D71D-A97B-4ECB-BA88-45E0D82639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7C0D4A-4F39-49D5-AFB9-AA503F110BC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ED62B113-CAF9-4207-A8D4-C16C3861C953}">
      <dgm:prSet/>
      <dgm:spPr/>
      <dgm:t>
        <a:bodyPr/>
        <a:lstStyle/>
        <a:p>
          <a:r>
            <a:rPr lang="en-US"/>
            <a:t>- Καμπάνιες ευαισθητοποίησης για το bullying</a:t>
          </a:r>
        </a:p>
      </dgm:t>
    </dgm:pt>
    <dgm:pt modelId="{40687A6D-F7C8-4262-937D-C32054A60ADA}" type="parTrans" cxnId="{0EBD7C52-6BA4-4962-AFA8-A1946122780B}">
      <dgm:prSet/>
      <dgm:spPr/>
      <dgm:t>
        <a:bodyPr/>
        <a:lstStyle/>
        <a:p>
          <a:endParaRPr lang="en-US"/>
        </a:p>
      </dgm:t>
    </dgm:pt>
    <dgm:pt modelId="{44597B54-297B-4EBD-B448-8E6E582D926F}" type="sibTrans" cxnId="{0EBD7C52-6BA4-4962-AFA8-A1946122780B}">
      <dgm:prSet/>
      <dgm:spPr/>
      <dgm:t>
        <a:bodyPr/>
        <a:lstStyle/>
        <a:p>
          <a:endParaRPr lang="en-US"/>
        </a:p>
      </dgm:t>
    </dgm:pt>
    <dgm:pt modelId="{9E1B47E4-FD72-4E10-B1EC-A7B9347015E0}">
      <dgm:prSet/>
      <dgm:spPr/>
      <dgm:t>
        <a:bodyPr/>
        <a:lstStyle/>
        <a:p>
          <a:r>
            <a:rPr lang="en-US"/>
            <a:t>- Αντιμετώπιση της ρητορικής μίσους και διάκρισης</a:t>
          </a:r>
        </a:p>
      </dgm:t>
    </dgm:pt>
    <dgm:pt modelId="{477BAA25-F564-4F69-A080-A13DF0A21BE2}" type="parTrans" cxnId="{31CDD6C8-BC6E-4270-B7A8-19E852D716C9}">
      <dgm:prSet/>
      <dgm:spPr/>
      <dgm:t>
        <a:bodyPr/>
        <a:lstStyle/>
        <a:p>
          <a:endParaRPr lang="en-US"/>
        </a:p>
      </dgm:t>
    </dgm:pt>
    <dgm:pt modelId="{B9B9111A-1718-458D-B234-E655A667DA90}" type="sibTrans" cxnId="{31CDD6C8-BC6E-4270-B7A8-19E852D716C9}">
      <dgm:prSet/>
      <dgm:spPr/>
      <dgm:t>
        <a:bodyPr/>
        <a:lstStyle/>
        <a:p>
          <a:endParaRPr lang="en-US"/>
        </a:p>
      </dgm:t>
    </dgm:pt>
    <dgm:pt modelId="{63C7814E-77DF-4F31-BA76-E34B26766B1A}">
      <dgm:prSet/>
      <dgm:spPr/>
      <dgm:t>
        <a:bodyPr/>
        <a:lstStyle/>
        <a:p>
          <a:r>
            <a:rPr lang="en-US"/>
            <a:t>- Ενίσχυση της σχολικής ένταξης και αποδοχής της διαφορετικότητας</a:t>
          </a:r>
        </a:p>
      </dgm:t>
    </dgm:pt>
    <dgm:pt modelId="{10D88AC6-0AA7-45C4-9A91-53B1135A79B0}" type="parTrans" cxnId="{5091C646-412E-4CE5-BC85-30BD7ABDAAAE}">
      <dgm:prSet/>
      <dgm:spPr/>
      <dgm:t>
        <a:bodyPr/>
        <a:lstStyle/>
        <a:p>
          <a:endParaRPr lang="en-US"/>
        </a:p>
      </dgm:t>
    </dgm:pt>
    <dgm:pt modelId="{DA2BCDA9-1317-457C-B7CF-0AAB1AD01CEB}" type="sibTrans" cxnId="{5091C646-412E-4CE5-BC85-30BD7ABDAAAE}">
      <dgm:prSet/>
      <dgm:spPr/>
      <dgm:t>
        <a:bodyPr/>
        <a:lstStyle/>
        <a:p>
          <a:endParaRPr lang="en-US"/>
        </a:p>
      </dgm:t>
    </dgm:pt>
    <dgm:pt modelId="{962068CC-5374-47D5-8471-88CEC95918B5}" type="pres">
      <dgm:prSet presAssocID="{397C0D4A-4F39-49D5-AFB9-AA503F110BC2}" presName="vert0" presStyleCnt="0">
        <dgm:presLayoutVars>
          <dgm:dir/>
          <dgm:animOne val="branch"/>
          <dgm:animLvl val="lvl"/>
        </dgm:presLayoutVars>
      </dgm:prSet>
      <dgm:spPr/>
    </dgm:pt>
    <dgm:pt modelId="{397478A8-E2AB-4047-B98E-7A983BD48317}" type="pres">
      <dgm:prSet presAssocID="{ED62B113-CAF9-4207-A8D4-C16C3861C953}" presName="thickLine" presStyleLbl="alignNode1" presStyleIdx="0" presStyleCnt="3"/>
      <dgm:spPr/>
    </dgm:pt>
    <dgm:pt modelId="{DFEB08ED-BBC9-4107-B670-0AD1E001DC9F}" type="pres">
      <dgm:prSet presAssocID="{ED62B113-CAF9-4207-A8D4-C16C3861C953}" presName="horz1" presStyleCnt="0"/>
      <dgm:spPr/>
    </dgm:pt>
    <dgm:pt modelId="{01F779E0-A025-45FA-B793-4EB30A5EB45E}" type="pres">
      <dgm:prSet presAssocID="{ED62B113-CAF9-4207-A8D4-C16C3861C953}" presName="tx1" presStyleLbl="revTx" presStyleIdx="0" presStyleCnt="3"/>
      <dgm:spPr/>
    </dgm:pt>
    <dgm:pt modelId="{41330B75-5534-49F7-B474-CF5F7B6336EC}" type="pres">
      <dgm:prSet presAssocID="{ED62B113-CAF9-4207-A8D4-C16C3861C953}" presName="vert1" presStyleCnt="0"/>
      <dgm:spPr/>
    </dgm:pt>
    <dgm:pt modelId="{D4407FB8-E835-44E9-9C97-4C6AFC1689F5}" type="pres">
      <dgm:prSet presAssocID="{9E1B47E4-FD72-4E10-B1EC-A7B9347015E0}" presName="thickLine" presStyleLbl="alignNode1" presStyleIdx="1" presStyleCnt="3"/>
      <dgm:spPr/>
    </dgm:pt>
    <dgm:pt modelId="{1E252C4C-0C8E-4FF0-BBC4-CACC629739D9}" type="pres">
      <dgm:prSet presAssocID="{9E1B47E4-FD72-4E10-B1EC-A7B9347015E0}" presName="horz1" presStyleCnt="0"/>
      <dgm:spPr/>
    </dgm:pt>
    <dgm:pt modelId="{B54311D4-5F87-4C99-A625-C3E4FC3B2DEE}" type="pres">
      <dgm:prSet presAssocID="{9E1B47E4-FD72-4E10-B1EC-A7B9347015E0}" presName="tx1" presStyleLbl="revTx" presStyleIdx="1" presStyleCnt="3"/>
      <dgm:spPr/>
    </dgm:pt>
    <dgm:pt modelId="{5118CF2D-6302-4874-9705-8F48110DD709}" type="pres">
      <dgm:prSet presAssocID="{9E1B47E4-FD72-4E10-B1EC-A7B9347015E0}" presName="vert1" presStyleCnt="0"/>
      <dgm:spPr/>
    </dgm:pt>
    <dgm:pt modelId="{5134E95C-6ADF-449B-976D-158B1D91AE6E}" type="pres">
      <dgm:prSet presAssocID="{63C7814E-77DF-4F31-BA76-E34B26766B1A}" presName="thickLine" presStyleLbl="alignNode1" presStyleIdx="2" presStyleCnt="3"/>
      <dgm:spPr/>
    </dgm:pt>
    <dgm:pt modelId="{53AE9179-9AC1-46C7-A536-CF4A366E92A5}" type="pres">
      <dgm:prSet presAssocID="{63C7814E-77DF-4F31-BA76-E34B26766B1A}" presName="horz1" presStyleCnt="0"/>
      <dgm:spPr/>
    </dgm:pt>
    <dgm:pt modelId="{83D4348C-1FDE-4C59-A08E-90E85F9B17CC}" type="pres">
      <dgm:prSet presAssocID="{63C7814E-77DF-4F31-BA76-E34B26766B1A}" presName="tx1" presStyleLbl="revTx" presStyleIdx="2" presStyleCnt="3"/>
      <dgm:spPr/>
    </dgm:pt>
    <dgm:pt modelId="{299017D1-0E58-440D-B2C3-686AD8F19FB0}" type="pres">
      <dgm:prSet presAssocID="{63C7814E-77DF-4F31-BA76-E34B26766B1A}" presName="vert1" presStyleCnt="0"/>
      <dgm:spPr/>
    </dgm:pt>
  </dgm:ptLst>
  <dgm:cxnLst>
    <dgm:cxn modelId="{D2E71224-6C2C-47EC-B4B7-24EA5B97CC94}" type="presOf" srcId="{63C7814E-77DF-4F31-BA76-E34B26766B1A}" destId="{83D4348C-1FDE-4C59-A08E-90E85F9B17CC}" srcOrd="0" destOrd="0" presId="urn:microsoft.com/office/officeart/2008/layout/LinedList"/>
    <dgm:cxn modelId="{5091C646-412E-4CE5-BC85-30BD7ABDAAAE}" srcId="{397C0D4A-4F39-49D5-AFB9-AA503F110BC2}" destId="{63C7814E-77DF-4F31-BA76-E34B26766B1A}" srcOrd="2" destOrd="0" parTransId="{10D88AC6-0AA7-45C4-9A91-53B1135A79B0}" sibTransId="{DA2BCDA9-1317-457C-B7CF-0AAB1AD01CEB}"/>
    <dgm:cxn modelId="{5B34406A-5975-471C-BCBB-992DC8A29A7D}" type="presOf" srcId="{ED62B113-CAF9-4207-A8D4-C16C3861C953}" destId="{01F779E0-A025-45FA-B793-4EB30A5EB45E}" srcOrd="0" destOrd="0" presId="urn:microsoft.com/office/officeart/2008/layout/LinedList"/>
    <dgm:cxn modelId="{0EBD7C52-6BA4-4962-AFA8-A1946122780B}" srcId="{397C0D4A-4F39-49D5-AFB9-AA503F110BC2}" destId="{ED62B113-CAF9-4207-A8D4-C16C3861C953}" srcOrd="0" destOrd="0" parTransId="{40687A6D-F7C8-4262-937D-C32054A60ADA}" sibTransId="{44597B54-297B-4EBD-B448-8E6E582D926F}"/>
    <dgm:cxn modelId="{F1E80775-4467-409F-A6E1-7793CB160778}" type="presOf" srcId="{397C0D4A-4F39-49D5-AFB9-AA503F110BC2}" destId="{962068CC-5374-47D5-8471-88CEC95918B5}" srcOrd="0" destOrd="0" presId="urn:microsoft.com/office/officeart/2008/layout/LinedList"/>
    <dgm:cxn modelId="{F7C6BFA0-A47C-43EC-83AB-6C573AC97B0D}" type="presOf" srcId="{9E1B47E4-FD72-4E10-B1EC-A7B9347015E0}" destId="{B54311D4-5F87-4C99-A625-C3E4FC3B2DEE}" srcOrd="0" destOrd="0" presId="urn:microsoft.com/office/officeart/2008/layout/LinedList"/>
    <dgm:cxn modelId="{31CDD6C8-BC6E-4270-B7A8-19E852D716C9}" srcId="{397C0D4A-4F39-49D5-AFB9-AA503F110BC2}" destId="{9E1B47E4-FD72-4E10-B1EC-A7B9347015E0}" srcOrd="1" destOrd="0" parTransId="{477BAA25-F564-4F69-A080-A13DF0A21BE2}" sibTransId="{B9B9111A-1718-458D-B234-E655A667DA90}"/>
    <dgm:cxn modelId="{75ABCD57-3640-4F56-87C7-B5262866A553}" type="presParOf" srcId="{962068CC-5374-47D5-8471-88CEC95918B5}" destId="{397478A8-E2AB-4047-B98E-7A983BD48317}" srcOrd="0" destOrd="0" presId="urn:microsoft.com/office/officeart/2008/layout/LinedList"/>
    <dgm:cxn modelId="{6DB91E4D-2658-4DDF-9912-F6C8EC1CB0FE}" type="presParOf" srcId="{962068CC-5374-47D5-8471-88CEC95918B5}" destId="{DFEB08ED-BBC9-4107-B670-0AD1E001DC9F}" srcOrd="1" destOrd="0" presId="urn:microsoft.com/office/officeart/2008/layout/LinedList"/>
    <dgm:cxn modelId="{4F418C5B-0DCF-4875-9F32-EC82510FCF06}" type="presParOf" srcId="{DFEB08ED-BBC9-4107-B670-0AD1E001DC9F}" destId="{01F779E0-A025-45FA-B793-4EB30A5EB45E}" srcOrd="0" destOrd="0" presId="urn:microsoft.com/office/officeart/2008/layout/LinedList"/>
    <dgm:cxn modelId="{D87670F4-D156-441F-B453-174868908085}" type="presParOf" srcId="{DFEB08ED-BBC9-4107-B670-0AD1E001DC9F}" destId="{41330B75-5534-49F7-B474-CF5F7B6336EC}" srcOrd="1" destOrd="0" presId="urn:microsoft.com/office/officeart/2008/layout/LinedList"/>
    <dgm:cxn modelId="{7526F56C-2979-474B-9302-CCFEDCF205BB}" type="presParOf" srcId="{962068CC-5374-47D5-8471-88CEC95918B5}" destId="{D4407FB8-E835-44E9-9C97-4C6AFC1689F5}" srcOrd="2" destOrd="0" presId="urn:microsoft.com/office/officeart/2008/layout/LinedList"/>
    <dgm:cxn modelId="{8BA5C7E3-2A97-4EBD-863C-877803169DBC}" type="presParOf" srcId="{962068CC-5374-47D5-8471-88CEC95918B5}" destId="{1E252C4C-0C8E-4FF0-BBC4-CACC629739D9}" srcOrd="3" destOrd="0" presId="urn:microsoft.com/office/officeart/2008/layout/LinedList"/>
    <dgm:cxn modelId="{185CBB6E-357A-4F7B-9039-36E146924FCA}" type="presParOf" srcId="{1E252C4C-0C8E-4FF0-BBC4-CACC629739D9}" destId="{B54311D4-5F87-4C99-A625-C3E4FC3B2DEE}" srcOrd="0" destOrd="0" presId="urn:microsoft.com/office/officeart/2008/layout/LinedList"/>
    <dgm:cxn modelId="{3D1261BC-4E21-4932-865B-F03731BE5817}" type="presParOf" srcId="{1E252C4C-0C8E-4FF0-BBC4-CACC629739D9}" destId="{5118CF2D-6302-4874-9705-8F48110DD709}" srcOrd="1" destOrd="0" presId="urn:microsoft.com/office/officeart/2008/layout/LinedList"/>
    <dgm:cxn modelId="{6C76C739-DEF1-4BE0-8ABB-A433B6A8314B}" type="presParOf" srcId="{962068CC-5374-47D5-8471-88CEC95918B5}" destId="{5134E95C-6ADF-449B-976D-158B1D91AE6E}" srcOrd="4" destOrd="0" presId="urn:microsoft.com/office/officeart/2008/layout/LinedList"/>
    <dgm:cxn modelId="{C000DCB9-38A6-4276-91E3-19A54D2E8D46}" type="presParOf" srcId="{962068CC-5374-47D5-8471-88CEC95918B5}" destId="{53AE9179-9AC1-46C7-A536-CF4A366E92A5}" srcOrd="5" destOrd="0" presId="urn:microsoft.com/office/officeart/2008/layout/LinedList"/>
    <dgm:cxn modelId="{BDA88FF4-2CB8-4227-9113-1CA04F1B4428}" type="presParOf" srcId="{53AE9179-9AC1-46C7-A536-CF4A366E92A5}" destId="{83D4348C-1FDE-4C59-A08E-90E85F9B17CC}" srcOrd="0" destOrd="0" presId="urn:microsoft.com/office/officeart/2008/layout/LinedList"/>
    <dgm:cxn modelId="{C2DFA52A-BC77-4B61-9B5F-C343EF8027AA}" type="presParOf" srcId="{53AE9179-9AC1-46C7-A536-CF4A366E92A5}" destId="{299017D1-0E58-440D-B2C3-686AD8F19F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AB063E-0F25-40D3-AF6D-24EB181A828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A6AE2DFE-1ADA-4B21-AF0A-CC1D98A61163}">
      <dgm:prSet/>
      <dgm:spPr/>
      <dgm:t>
        <a:bodyPr/>
        <a:lstStyle/>
        <a:p>
          <a:r>
            <a:rPr lang="en-US"/>
            <a:t>- Προγράμματα για προώθηση επικοινωνίας μεταξύ πολιτισμών</a:t>
          </a:r>
        </a:p>
      </dgm:t>
    </dgm:pt>
    <dgm:pt modelId="{EF68F484-7E86-41F0-982C-B09919350B46}" type="parTrans" cxnId="{222AAA0E-4BAC-4CA4-9830-31410CBC17BE}">
      <dgm:prSet/>
      <dgm:spPr/>
      <dgm:t>
        <a:bodyPr/>
        <a:lstStyle/>
        <a:p>
          <a:endParaRPr lang="en-US"/>
        </a:p>
      </dgm:t>
    </dgm:pt>
    <dgm:pt modelId="{00F07C19-D557-4277-9B0A-0E73007DB1AA}" type="sibTrans" cxnId="{222AAA0E-4BAC-4CA4-9830-31410CBC17BE}">
      <dgm:prSet/>
      <dgm:spPr/>
      <dgm:t>
        <a:bodyPr/>
        <a:lstStyle/>
        <a:p>
          <a:endParaRPr lang="en-US"/>
        </a:p>
      </dgm:t>
    </dgm:pt>
    <dgm:pt modelId="{75D15DA6-AAFE-48E7-A321-986182AD9C05}">
      <dgm:prSet/>
      <dgm:spPr/>
      <dgm:t>
        <a:bodyPr/>
        <a:lstStyle/>
        <a:p>
          <a:r>
            <a:rPr lang="en-US"/>
            <a:t>- Εργαστήρια ενσυναίσθησης και αποδοχής διαφορετικότητας</a:t>
          </a:r>
        </a:p>
      </dgm:t>
    </dgm:pt>
    <dgm:pt modelId="{A96DE7B4-0954-4903-972F-FC78D5348414}" type="parTrans" cxnId="{B011DE58-0B07-4305-99A4-1A9A68707CDD}">
      <dgm:prSet/>
      <dgm:spPr/>
      <dgm:t>
        <a:bodyPr/>
        <a:lstStyle/>
        <a:p>
          <a:endParaRPr lang="en-US"/>
        </a:p>
      </dgm:t>
    </dgm:pt>
    <dgm:pt modelId="{403EBCFA-DA51-4940-AA01-4596A8274D83}" type="sibTrans" cxnId="{B011DE58-0B07-4305-99A4-1A9A68707CDD}">
      <dgm:prSet/>
      <dgm:spPr/>
      <dgm:t>
        <a:bodyPr/>
        <a:lstStyle/>
        <a:p>
          <a:endParaRPr lang="en-US"/>
        </a:p>
      </dgm:t>
    </dgm:pt>
    <dgm:pt modelId="{2ECE2407-DB82-491A-9AF2-65BB96FD1239}">
      <dgm:prSet/>
      <dgm:spPr/>
      <dgm:t>
        <a:bodyPr/>
        <a:lstStyle/>
        <a:p>
          <a:r>
            <a:rPr lang="en-US"/>
            <a:t>- Δραστηριότητες για πολυπολιτισμικά περιβάλλοντα</a:t>
          </a:r>
        </a:p>
      </dgm:t>
    </dgm:pt>
    <dgm:pt modelId="{9F223B78-80B4-4C6F-B1E3-CC2246936192}" type="parTrans" cxnId="{B19987D3-3E8C-44AD-9FB0-0B3F2B32EACB}">
      <dgm:prSet/>
      <dgm:spPr/>
      <dgm:t>
        <a:bodyPr/>
        <a:lstStyle/>
        <a:p>
          <a:endParaRPr lang="en-US"/>
        </a:p>
      </dgm:t>
    </dgm:pt>
    <dgm:pt modelId="{FDC13D64-43B8-4C00-A1CC-571D0B280BDE}" type="sibTrans" cxnId="{B19987D3-3E8C-44AD-9FB0-0B3F2B32EACB}">
      <dgm:prSet/>
      <dgm:spPr/>
      <dgm:t>
        <a:bodyPr/>
        <a:lstStyle/>
        <a:p>
          <a:endParaRPr lang="en-US"/>
        </a:p>
      </dgm:t>
    </dgm:pt>
    <dgm:pt modelId="{40669882-9D7E-448F-8C33-CFB4EED3D0B8}" type="pres">
      <dgm:prSet presAssocID="{FBAB063E-0F25-40D3-AF6D-24EB181A8284}" presName="Name0" presStyleCnt="0">
        <dgm:presLayoutVars>
          <dgm:dir/>
          <dgm:animLvl val="lvl"/>
          <dgm:resizeHandles val="exact"/>
        </dgm:presLayoutVars>
      </dgm:prSet>
      <dgm:spPr/>
    </dgm:pt>
    <dgm:pt modelId="{D801D2C1-8010-4954-BC46-194BE10D5754}" type="pres">
      <dgm:prSet presAssocID="{2ECE2407-DB82-491A-9AF2-65BB96FD1239}" presName="boxAndChildren" presStyleCnt="0"/>
      <dgm:spPr/>
    </dgm:pt>
    <dgm:pt modelId="{449464C6-697F-467A-A308-0FEB01E3CF09}" type="pres">
      <dgm:prSet presAssocID="{2ECE2407-DB82-491A-9AF2-65BB96FD1239}" presName="parentTextBox" presStyleLbl="node1" presStyleIdx="0" presStyleCnt="3"/>
      <dgm:spPr/>
    </dgm:pt>
    <dgm:pt modelId="{DC2CC1FC-1D53-4206-9AAB-2736FDA8D91D}" type="pres">
      <dgm:prSet presAssocID="{403EBCFA-DA51-4940-AA01-4596A8274D83}" presName="sp" presStyleCnt="0"/>
      <dgm:spPr/>
    </dgm:pt>
    <dgm:pt modelId="{A5117EC1-C59C-40BF-8BC1-434426536A65}" type="pres">
      <dgm:prSet presAssocID="{75D15DA6-AAFE-48E7-A321-986182AD9C05}" presName="arrowAndChildren" presStyleCnt="0"/>
      <dgm:spPr/>
    </dgm:pt>
    <dgm:pt modelId="{E63FB2FB-2D8C-49CF-9158-10376EDDDD21}" type="pres">
      <dgm:prSet presAssocID="{75D15DA6-AAFE-48E7-A321-986182AD9C05}" presName="parentTextArrow" presStyleLbl="node1" presStyleIdx="1" presStyleCnt="3"/>
      <dgm:spPr/>
    </dgm:pt>
    <dgm:pt modelId="{187B23E5-78E6-45BD-B833-25196703AA8B}" type="pres">
      <dgm:prSet presAssocID="{00F07C19-D557-4277-9B0A-0E73007DB1AA}" presName="sp" presStyleCnt="0"/>
      <dgm:spPr/>
    </dgm:pt>
    <dgm:pt modelId="{346F5095-AAFB-42F4-8F2B-DD8F292C9CCF}" type="pres">
      <dgm:prSet presAssocID="{A6AE2DFE-1ADA-4B21-AF0A-CC1D98A61163}" presName="arrowAndChildren" presStyleCnt="0"/>
      <dgm:spPr/>
    </dgm:pt>
    <dgm:pt modelId="{D56BDA17-B5AE-4D25-A67E-791E2CB2CA3B}" type="pres">
      <dgm:prSet presAssocID="{A6AE2DFE-1ADA-4B21-AF0A-CC1D98A61163}" presName="parentTextArrow" presStyleLbl="node1" presStyleIdx="2" presStyleCnt="3"/>
      <dgm:spPr/>
    </dgm:pt>
  </dgm:ptLst>
  <dgm:cxnLst>
    <dgm:cxn modelId="{222AAA0E-4BAC-4CA4-9830-31410CBC17BE}" srcId="{FBAB063E-0F25-40D3-AF6D-24EB181A8284}" destId="{A6AE2DFE-1ADA-4B21-AF0A-CC1D98A61163}" srcOrd="0" destOrd="0" parTransId="{EF68F484-7E86-41F0-982C-B09919350B46}" sibTransId="{00F07C19-D557-4277-9B0A-0E73007DB1AA}"/>
    <dgm:cxn modelId="{561A0F45-F3FE-4256-BD86-FAD705F157AD}" type="presOf" srcId="{75D15DA6-AAFE-48E7-A321-986182AD9C05}" destId="{E63FB2FB-2D8C-49CF-9158-10376EDDDD21}" srcOrd="0" destOrd="0" presId="urn:microsoft.com/office/officeart/2005/8/layout/process4"/>
    <dgm:cxn modelId="{B011DE58-0B07-4305-99A4-1A9A68707CDD}" srcId="{FBAB063E-0F25-40D3-AF6D-24EB181A8284}" destId="{75D15DA6-AAFE-48E7-A321-986182AD9C05}" srcOrd="1" destOrd="0" parTransId="{A96DE7B4-0954-4903-972F-FC78D5348414}" sibTransId="{403EBCFA-DA51-4940-AA01-4596A8274D83}"/>
    <dgm:cxn modelId="{CBC24B8D-2424-4911-B143-485DFA99809B}" type="presOf" srcId="{A6AE2DFE-1ADA-4B21-AF0A-CC1D98A61163}" destId="{D56BDA17-B5AE-4D25-A67E-791E2CB2CA3B}" srcOrd="0" destOrd="0" presId="urn:microsoft.com/office/officeart/2005/8/layout/process4"/>
    <dgm:cxn modelId="{85EAAFAC-22C3-4319-882A-4AF6F1FDC3D8}" type="presOf" srcId="{FBAB063E-0F25-40D3-AF6D-24EB181A8284}" destId="{40669882-9D7E-448F-8C33-CFB4EED3D0B8}" srcOrd="0" destOrd="0" presId="urn:microsoft.com/office/officeart/2005/8/layout/process4"/>
    <dgm:cxn modelId="{B19987D3-3E8C-44AD-9FB0-0B3F2B32EACB}" srcId="{FBAB063E-0F25-40D3-AF6D-24EB181A8284}" destId="{2ECE2407-DB82-491A-9AF2-65BB96FD1239}" srcOrd="2" destOrd="0" parTransId="{9F223B78-80B4-4C6F-B1E3-CC2246936192}" sibTransId="{FDC13D64-43B8-4C00-A1CC-571D0B280BDE}"/>
    <dgm:cxn modelId="{D76D0DD4-0C8D-4118-89A2-69CFC9807F61}" type="presOf" srcId="{2ECE2407-DB82-491A-9AF2-65BB96FD1239}" destId="{449464C6-697F-467A-A308-0FEB01E3CF09}" srcOrd="0" destOrd="0" presId="urn:microsoft.com/office/officeart/2005/8/layout/process4"/>
    <dgm:cxn modelId="{8B84A822-A610-4206-8A4D-9433530A5939}" type="presParOf" srcId="{40669882-9D7E-448F-8C33-CFB4EED3D0B8}" destId="{D801D2C1-8010-4954-BC46-194BE10D5754}" srcOrd="0" destOrd="0" presId="urn:microsoft.com/office/officeart/2005/8/layout/process4"/>
    <dgm:cxn modelId="{648A9CC5-EDBA-4734-A753-1C31786D97D9}" type="presParOf" srcId="{D801D2C1-8010-4954-BC46-194BE10D5754}" destId="{449464C6-697F-467A-A308-0FEB01E3CF09}" srcOrd="0" destOrd="0" presId="urn:microsoft.com/office/officeart/2005/8/layout/process4"/>
    <dgm:cxn modelId="{01983039-D328-4C1B-B1C0-49B9E854E94D}" type="presParOf" srcId="{40669882-9D7E-448F-8C33-CFB4EED3D0B8}" destId="{DC2CC1FC-1D53-4206-9AAB-2736FDA8D91D}" srcOrd="1" destOrd="0" presId="urn:microsoft.com/office/officeart/2005/8/layout/process4"/>
    <dgm:cxn modelId="{2E8B22AF-24C6-4710-B8C6-7C6F42180002}" type="presParOf" srcId="{40669882-9D7E-448F-8C33-CFB4EED3D0B8}" destId="{A5117EC1-C59C-40BF-8BC1-434426536A65}" srcOrd="2" destOrd="0" presId="urn:microsoft.com/office/officeart/2005/8/layout/process4"/>
    <dgm:cxn modelId="{C376E3C3-2196-4F96-A214-09AF00ADBD18}" type="presParOf" srcId="{A5117EC1-C59C-40BF-8BC1-434426536A65}" destId="{E63FB2FB-2D8C-49CF-9158-10376EDDDD21}" srcOrd="0" destOrd="0" presId="urn:microsoft.com/office/officeart/2005/8/layout/process4"/>
    <dgm:cxn modelId="{04CC65DC-528C-4CFE-985E-DAF5B87E867E}" type="presParOf" srcId="{40669882-9D7E-448F-8C33-CFB4EED3D0B8}" destId="{187B23E5-78E6-45BD-B833-25196703AA8B}" srcOrd="3" destOrd="0" presId="urn:microsoft.com/office/officeart/2005/8/layout/process4"/>
    <dgm:cxn modelId="{7B7A5081-4BDB-447C-BAFB-A9ED2C5BF79B}" type="presParOf" srcId="{40669882-9D7E-448F-8C33-CFB4EED3D0B8}" destId="{346F5095-AAFB-42F4-8F2B-DD8F292C9CCF}" srcOrd="4" destOrd="0" presId="urn:microsoft.com/office/officeart/2005/8/layout/process4"/>
    <dgm:cxn modelId="{271871D3-FED7-4725-82AF-396F9F67313A}" type="presParOf" srcId="{346F5095-AAFB-42F4-8F2B-DD8F292C9CCF}" destId="{D56BDA17-B5AE-4D25-A67E-791E2CB2CA3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FEB13E-EBDF-4BD8-A6BB-13CEF1348BD0}"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BC242036-F978-468E-8A41-5BAF4B6B16EF}">
      <dgm:prSet/>
      <dgm:spPr/>
      <dgm:t>
        <a:bodyPr/>
        <a:lstStyle/>
        <a:p>
          <a:r>
            <a:rPr lang="en-US"/>
            <a:t>- Χρήση εφαρμογών για ανώνυμη υποστήριξη</a:t>
          </a:r>
        </a:p>
      </dgm:t>
    </dgm:pt>
    <dgm:pt modelId="{FC666308-8212-47FB-B640-32E2A20EA458}" type="parTrans" cxnId="{C251DEC2-2900-4CA3-9811-259593000C47}">
      <dgm:prSet/>
      <dgm:spPr/>
      <dgm:t>
        <a:bodyPr/>
        <a:lstStyle/>
        <a:p>
          <a:endParaRPr lang="en-US"/>
        </a:p>
      </dgm:t>
    </dgm:pt>
    <dgm:pt modelId="{9B128D17-D7AE-4BB0-9DD7-0737CF2754D3}" type="sibTrans" cxnId="{C251DEC2-2900-4CA3-9811-259593000C47}">
      <dgm:prSet/>
      <dgm:spPr/>
      <dgm:t>
        <a:bodyPr/>
        <a:lstStyle/>
        <a:p>
          <a:endParaRPr lang="en-US"/>
        </a:p>
      </dgm:t>
    </dgm:pt>
    <dgm:pt modelId="{E77C3D2C-EB25-478E-8E0B-569A42D5EDBC}">
      <dgm:prSet/>
      <dgm:spPr/>
      <dgm:t>
        <a:bodyPr/>
        <a:lstStyle/>
        <a:p>
          <a:r>
            <a:rPr lang="en-US"/>
            <a:t>- Πλατφόρμες για διαδικτυακή συμβουλευτική</a:t>
          </a:r>
        </a:p>
      </dgm:t>
    </dgm:pt>
    <dgm:pt modelId="{592E3E89-F9C4-41C2-8620-82B62C8EE499}" type="parTrans" cxnId="{681C76D1-6D26-4C4E-B483-D9529E8558E0}">
      <dgm:prSet/>
      <dgm:spPr/>
      <dgm:t>
        <a:bodyPr/>
        <a:lstStyle/>
        <a:p>
          <a:endParaRPr lang="en-US"/>
        </a:p>
      </dgm:t>
    </dgm:pt>
    <dgm:pt modelId="{8DE2284D-8612-4E38-BBB3-A33839EA2E49}" type="sibTrans" cxnId="{681C76D1-6D26-4C4E-B483-D9529E8558E0}">
      <dgm:prSet/>
      <dgm:spPr/>
      <dgm:t>
        <a:bodyPr/>
        <a:lstStyle/>
        <a:p>
          <a:endParaRPr lang="en-US"/>
        </a:p>
      </dgm:t>
    </dgm:pt>
    <dgm:pt modelId="{6664E28B-C18F-4E3F-84BE-81E8A7BD6FAD}">
      <dgm:prSet/>
      <dgm:spPr/>
      <dgm:t>
        <a:bodyPr/>
        <a:lstStyle/>
        <a:p>
          <a:r>
            <a:rPr lang="en-US"/>
            <a:t>- Αξιοποίηση κοινωνικών μέσων για επικοινωνία</a:t>
          </a:r>
        </a:p>
      </dgm:t>
    </dgm:pt>
    <dgm:pt modelId="{EFD3583E-EBBE-4D93-8B31-8E337B0A0ADE}" type="parTrans" cxnId="{F78B094C-A049-4079-88E8-892FD395CBE9}">
      <dgm:prSet/>
      <dgm:spPr/>
      <dgm:t>
        <a:bodyPr/>
        <a:lstStyle/>
        <a:p>
          <a:endParaRPr lang="en-US"/>
        </a:p>
      </dgm:t>
    </dgm:pt>
    <dgm:pt modelId="{3DEFB607-EB2D-40D6-8220-8C7D943B5B73}" type="sibTrans" cxnId="{F78B094C-A049-4079-88E8-892FD395CBE9}">
      <dgm:prSet/>
      <dgm:spPr/>
      <dgm:t>
        <a:bodyPr/>
        <a:lstStyle/>
        <a:p>
          <a:endParaRPr lang="en-US"/>
        </a:p>
      </dgm:t>
    </dgm:pt>
    <dgm:pt modelId="{B04277F9-6FCA-4A74-86FE-E9E68B5B2F71}" type="pres">
      <dgm:prSet presAssocID="{DDFEB13E-EBDF-4BD8-A6BB-13CEF1348BD0}" presName="hierChild1" presStyleCnt="0">
        <dgm:presLayoutVars>
          <dgm:chPref val="1"/>
          <dgm:dir/>
          <dgm:animOne val="branch"/>
          <dgm:animLvl val="lvl"/>
          <dgm:resizeHandles/>
        </dgm:presLayoutVars>
      </dgm:prSet>
      <dgm:spPr/>
    </dgm:pt>
    <dgm:pt modelId="{75B4A33D-82E3-4597-931C-1406211754F2}" type="pres">
      <dgm:prSet presAssocID="{BC242036-F978-468E-8A41-5BAF4B6B16EF}" presName="hierRoot1" presStyleCnt="0"/>
      <dgm:spPr/>
    </dgm:pt>
    <dgm:pt modelId="{A782F426-9205-4BA7-B10D-2270CC050119}" type="pres">
      <dgm:prSet presAssocID="{BC242036-F978-468E-8A41-5BAF4B6B16EF}" presName="composite" presStyleCnt="0"/>
      <dgm:spPr/>
    </dgm:pt>
    <dgm:pt modelId="{53A08908-C0E5-4ACF-A36A-15D8AC49B028}" type="pres">
      <dgm:prSet presAssocID="{BC242036-F978-468E-8A41-5BAF4B6B16EF}" presName="background" presStyleLbl="node0" presStyleIdx="0" presStyleCnt="3"/>
      <dgm:spPr/>
    </dgm:pt>
    <dgm:pt modelId="{2080D1D2-AB46-4171-A129-9CBDEDA457F0}" type="pres">
      <dgm:prSet presAssocID="{BC242036-F978-468E-8A41-5BAF4B6B16EF}" presName="text" presStyleLbl="fgAcc0" presStyleIdx="0" presStyleCnt="3">
        <dgm:presLayoutVars>
          <dgm:chPref val="3"/>
        </dgm:presLayoutVars>
      </dgm:prSet>
      <dgm:spPr/>
    </dgm:pt>
    <dgm:pt modelId="{7595EB7A-1830-4012-8853-526307C38004}" type="pres">
      <dgm:prSet presAssocID="{BC242036-F978-468E-8A41-5BAF4B6B16EF}" presName="hierChild2" presStyleCnt="0"/>
      <dgm:spPr/>
    </dgm:pt>
    <dgm:pt modelId="{E7711F8D-26FC-4955-B6A4-9B0EAA475A2D}" type="pres">
      <dgm:prSet presAssocID="{E77C3D2C-EB25-478E-8E0B-569A42D5EDBC}" presName="hierRoot1" presStyleCnt="0"/>
      <dgm:spPr/>
    </dgm:pt>
    <dgm:pt modelId="{2A373348-5E40-4EF7-98B3-1853D9E309C7}" type="pres">
      <dgm:prSet presAssocID="{E77C3D2C-EB25-478E-8E0B-569A42D5EDBC}" presName="composite" presStyleCnt="0"/>
      <dgm:spPr/>
    </dgm:pt>
    <dgm:pt modelId="{2BFB2344-4A05-4DCB-B856-FC6E920927FA}" type="pres">
      <dgm:prSet presAssocID="{E77C3D2C-EB25-478E-8E0B-569A42D5EDBC}" presName="background" presStyleLbl="node0" presStyleIdx="1" presStyleCnt="3"/>
      <dgm:spPr/>
    </dgm:pt>
    <dgm:pt modelId="{BF1ED9AB-D7A6-490B-AC79-CCE42539253A}" type="pres">
      <dgm:prSet presAssocID="{E77C3D2C-EB25-478E-8E0B-569A42D5EDBC}" presName="text" presStyleLbl="fgAcc0" presStyleIdx="1" presStyleCnt="3">
        <dgm:presLayoutVars>
          <dgm:chPref val="3"/>
        </dgm:presLayoutVars>
      </dgm:prSet>
      <dgm:spPr/>
    </dgm:pt>
    <dgm:pt modelId="{B8A09F51-D9DE-4D04-B953-CD9B5A236CA6}" type="pres">
      <dgm:prSet presAssocID="{E77C3D2C-EB25-478E-8E0B-569A42D5EDBC}" presName="hierChild2" presStyleCnt="0"/>
      <dgm:spPr/>
    </dgm:pt>
    <dgm:pt modelId="{DBF49036-1F55-4E95-8268-75B7B3699319}" type="pres">
      <dgm:prSet presAssocID="{6664E28B-C18F-4E3F-84BE-81E8A7BD6FAD}" presName="hierRoot1" presStyleCnt="0"/>
      <dgm:spPr/>
    </dgm:pt>
    <dgm:pt modelId="{0240E704-4983-4B8D-A3D6-A5C759BF6D1C}" type="pres">
      <dgm:prSet presAssocID="{6664E28B-C18F-4E3F-84BE-81E8A7BD6FAD}" presName="composite" presStyleCnt="0"/>
      <dgm:spPr/>
    </dgm:pt>
    <dgm:pt modelId="{62779D55-E565-4FF1-BFC3-8975CA48CB7F}" type="pres">
      <dgm:prSet presAssocID="{6664E28B-C18F-4E3F-84BE-81E8A7BD6FAD}" presName="background" presStyleLbl="node0" presStyleIdx="2" presStyleCnt="3"/>
      <dgm:spPr/>
    </dgm:pt>
    <dgm:pt modelId="{CE649B4A-07A9-4F25-8F53-80460F660E96}" type="pres">
      <dgm:prSet presAssocID="{6664E28B-C18F-4E3F-84BE-81E8A7BD6FAD}" presName="text" presStyleLbl="fgAcc0" presStyleIdx="2" presStyleCnt="3">
        <dgm:presLayoutVars>
          <dgm:chPref val="3"/>
        </dgm:presLayoutVars>
      </dgm:prSet>
      <dgm:spPr/>
    </dgm:pt>
    <dgm:pt modelId="{D330B833-277C-48FA-8DA3-DBAB15C5E8F1}" type="pres">
      <dgm:prSet presAssocID="{6664E28B-C18F-4E3F-84BE-81E8A7BD6FAD}" presName="hierChild2" presStyleCnt="0"/>
      <dgm:spPr/>
    </dgm:pt>
  </dgm:ptLst>
  <dgm:cxnLst>
    <dgm:cxn modelId="{B2395214-7B91-4BCB-9F41-EC4EC6A7720F}" type="presOf" srcId="{6664E28B-C18F-4E3F-84BE-81E8A7BD6FAD}" destId="{CE649B4A-07A9-4F25-8F53-80460F660E96}" srcOrd="0" destOrd="0" presId="urn:microsoft.com/office/officeart/2005/8/layout/hierarchy1"/>
    <dgm:cxn modelId="{9D00583A-9E1E-496E-9D16-6CD2BC00F095}" type="presOf" srcId="{BC242036-F978-468E-8A41-5BAF4B6B16EF}" destId="{2080D1D2-AB46-4171-A129-9CBDEDA457F0}" srcOrd="0" destOrd="0" presId="urn:microsoft.com/office/officeart/2005/8/layout/hierarchy1"/>
    <dgm:cxn modelId="{F78B094C-A049-4079-88E8-892FD395CBE9}" srcId="{DDFEB13E-EBDF-4BD8-A6BB-13CEF1348BD0}" destId="{6664E28B-C18F-4E3F-84BE-81E8A7BD6FAD}" srcOrd="2" destOrd="0" parTransId="{EFD3583E-EBBE-4D93-8B31-8E337B0A0ADE}" sibTransId="{3DEFB607-EB2D-40D6-8220-8C7D943B5B73}"/>
    <dgm:cxn modelId="{F288B976-4F06-4240-8A5E-20A78AB42B23}" type="presOf" srcId="{E77C3D2C-EB25-478E-8E0B-569A42D5EDBC}" destId="{BF1ED9AB-D7A6-490B-AC79-CCE42539253A}" srcOrd="0" destOrd="0" presId="urn:microsoft.com/office/officeart/2005/8/layout/hierarchy1"/>
    <dgm:cxn modelId="{C251DEC2-2900-4CA3-9811-259593000C47}" srcId="{DDFEB13E-EBDF-4BD8-A6BB-13CEF1348BD0}" destId="{BC242036-F978-468E-8A41-5BAF4B6B16EF}" srcOrd="0" destOrd="0" parTransId="{FC666308-8212-47FB-B640-32E2A20EA458}" sibTransId="{9B128D17-D7AE-4BB0-9DD7-0737CF2754D3}"/>
    <dgm:cxn modelId="{681C76D1-6D26-4C4E-B483-D9529E8558E0}" srcId="{DDFEB13E-EBDF-4BD8-A6BB-13CEF1348BD0}" destId="{E77C3D2C-EB25-478E-8E0B-569A42D5EDBC}" srcOrd="1" destOrd="0" parTransId="{592E3E89-F9C4-41C2-8620-82B62C8EE499}" sibTransId="{8DE2284D-8612-4E38-BBB3-A33839EA2E49}"/>
    <dgm:cxn modelId="{90F2C3E5-06B7-4C15-B7F5-31676A9F7717}" type="presOf" srcId="{DDFEB13E-EBDF-4BD8-A6BB-13CEF1348BD0}" destId="{B04277F9-6FCA-4A74-86FE-E9E68B5B2F71}" srcOrd="0" destOrd="0" presId="urn:microsoft.com/office/officeart/2005/8/layout/hierarchy1"/>
    <dgm:cxn modelId="{4FBF82AD-8862-4ADD-8035-39A6AD57512A}" type="presParOf" srcId="{B04277F9-6FCA-4A74-86FE-E9E68B5B2F71}" destId="{75B4A33D-82E3-4597-931C-1406211754F2}" srcOrd="0" destOrd="0" presId="urn:microsoft.com/office/officeart/2005/8/layout/hierarchy1"/>
    <dgm:cxn modelId="{ABB2D877-865E-4822-8C17-F12AB6EEAF25}" type="presParOf" srcId="{75B4A33D-82E3-4597-931C-1406211754F2}" destId="{A782F426-9205-4BA7-B10D-2270CC050119}" srcOrd="0" destOrd="0" presId="urn:microsoft.com/office/officeart/2005/8/layout/hierarchy1"/>
    <dgm:cxn modelId="{9944C783-2611-451B-B201-7B782421F2EC}" type="presParOf" srcId="{A782F426-9205-4BA7-B10D-2270CC050119}" destId="{53A08908-C0E5-4ACF-A36A-15D8AC49B028}" srcOrd="0" destOrd="0" presId="urn:microsoft.com/office/officeart/2005/8/layout/hierarchy1"/>
    <dgm:cxn modelId="{4AA72DAE-C87C-458D-894C-1D343AF3C745}" type="presParOf" srcId="{A782F426-9205-4BA7-B10D-2270CC050119}" destId="{2080D1D2-AB46-4171-A129-9CBDEDA457F0}" srcOrd="1" destOrd="0" presId="urn:microsoft.com/office/officeart/2005/8/layout/hierarchy1"/>
    <dgm:cxn modelId="{32C72DB1-DBC7-447B-9922-1F22AF38B717}" type="presParOf" srcId="{75B4A33D-82E3-4597-931C-1406211754F2}" destId="{7595EB7A-1830-4012-8853-526307C38004}" srcOrd="1" destOrd="0" presId="urn:microsoft.com/office/officeart/2005/8/layout/hierarchy1"/>
    <dgm:cxn modelId="{FFAC1A77-69C3-426B-BF8D-62302AF9FDCE}" type="presParOf" srcId="{B04277F9-6FCA-4A74-86FE-E9E68B5B2F71}" destId="{E7711F8D-26FC-4955-B6A4-9B0EAA475A2D}" srcOrd="1" destOrd="0" presId="urn:microsoft.com/office/officeart/2005/8/layout/hierarchy1"/>
    <dgm:cxn modelId="{F1E16BE2-08B3-403A-B3E6-079FA8394768}" type="presParOf" srcId="{E7711F8D-26FC-4955-B6A4-9B0EAA475A2D}" destId="{2A373348-5E40-4EF7-98B3-1853D9E309C7}" srcOrd="0" destOrd="0" presId="urn:microsoft.com/office/officeart/2005/8/layout/hierarchy1"/>
    <dgm:cxn modelId="{FF973C2E-60AB-403F-83DC-6B8ABD724414}" type="presParOf" srcId="{2A373348-5E40-4EF7-98B3-1853D9E309C7}" destId="{2BFB2344-4A05-4DCB-B856-FC6E920927FA}" srcOrd="0" destOrd="0" presId="urn:microsoft.com/office/officeart/2005/8/layout/hierarchy1"/>
    <dgm:cxn modelId="{76F763A1-0AA7-4A6D-9F0E-C7A94B56476D}" type="presParOf" srcId="{2A373348-5E40-4EF7-98B3-1853D9E309C7}" destId="{BF1ED9AB-D7A6-490B-AC79-CCE42539253A}" srcOrd="1" destOrd="0" presId="urn:microsoft.com/office/officeart/2005/8/layout/hierarchy1"/>
    <dgm:cxn modelId="{36D11ECF-A7FE-4E1A-A3DB-43D6FAB07E43}" type="presParOf" srcId="{E7711F8D-26FC-4955-B6A4-9B0EAA475A2D}" destId="{B8A09F51-D9DE-4D04-B953-CD9B5A236CA6}" srcOrd="1" destOrd="0" presId="urn:microsoft.com/office/officeart/2005/8/layout/hierarchy1"/>
    <dgm:cxn modelId="{F1668256-AB7A-402A-895D-F5B5BD9D2535}" type="presParOf" srcId="{B04277F9-6FCA-4A74-86FE-E9E68B5B2F71}" destId="{DBF49036-1F55-4E95-8268-75B7B3699319}" srcOrd="2" destOrd="0" presId="urn:microsoft.com/office/officeart/2005/8/layout/hierarchy1"/>
    <dgm:cxn modelId="{50582F62-6533-49E1-BB42-8AF77F692886}" type="presParOf" srcId="{DBF49036-1F55-4E95-8268-75B7B3699319}" destId="{0240E704-4983-4B8D-A3D6-A5C759BF6D1C}" srcOrd="0" destOrd="0" presId="urn:microsoft.com/office/officeart/2005/8/layout/hierarchy1"/>
    <dgm:cxn modelId="{6E69C3C5-B8AE-44CA-85FD-0805520D134E}" type="presParOf" srcId="{0240E704-4983-4B8D-A3D6-A5C759BF6D1C}" destId="{62779D55-E565-4FF1-BFC3-8975CA48CB7F}" srcOrd="0" destOrd="0" presId="urn:microsoft.com/office/officeart/2005/8/layout/hierarchy1"/>
    <dgm:cxn modelId="{F0C38361-BCF7-4691-9608-7D93979EB3ED}" type="presParOf" srcId="{0240E704-4983-4B8D-A3D6-A5C759BF6D1C}" destId="{CE649B4A-07A9-4F25-8F53-80460F660E96}" srcOrd="1" destOrd="0" presId="urn:microsoft.com/office/officeart/2005/8/layout/hierarchy1"/>
    <dgm:cxn modelId="{83C9B9F4-12FA-4406-B378-D6747428EB22}" type="presParOf" srcId="{DBF49036-1F55-4E95-8268-75B7B3699319}" destId="{D330B833-277C-48FA-8DA3-DBAB15C5E8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0B7803-6D73-419C-A5D5-5516B3D699C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4CECB9A-2019-47A2-BD66-CE2F1C1954CC}">
      <dgm:prSet/>
      <dgm:spPr/>
      <dgm:t>
        <a:bodyPr/>
        <a:lstStyle/>
        <a:p>
          <a:r>
            <a:rPr lang="en-US"/>
            <a:t>- Προγράμματα για ηγετικούς ρόλους σε μαθητικά συμβούλια</a:t>
          </a:r>
        </a:p>
      </dgm:t>
    </dgm:pt>
    <dgm:pt modelId="{0B283A47-950F-42F4-A433-71D3C12D6AAB}" type="parTrans" cxnId="{0149A76E-6AA3-4450-9088-C529A5633891}">
      <dgm:prSet/>
      <dgm:spPr/>
      <dgm:t>
        <a:bodyPr/>
        <a:lstStyle/>
        <a:p>
          <a:endParaRPr lang="en-US"/>
        </a:p>
      </dgm:t>
    </dgm:pt>
    <dgm:pt modelId="{234281BE-307C-475F-81EA-D10A8E5A041A}" type="sibTrans" cxnId="{0149A76E-6AA3-4450-9088-C529A5633891}">
      <dgm:prSet/>
      <dgm:spPr/>
      <dgm:t>
        <a:bodyPr/>
        <a:lstStyle/>
        <a:p>
          <a:endParaRPr lang="en-US"/>
        </a:p>
      </dgm:t>
    </dgm:pt>
    <dgm:pt modelId="{AD838E4E-F558-4580-B143-A7EB3F2E482C}">
      <dgm:prSet/>
      <dgm:spPr/>
      <dgm:t>
        <a:bodyPr/>
        <a:lstStyle/>
        <a:p>
          <a:r>
            <a:rPr lang="en-US"/>
            <a:t>- Peer mentoring για μαθητές</a:t>
          </a:r>
        </a:p>
      </dgm:t>
    </dgm:pt>
    <dgm:pt modelId="{62A6E685-1ED5-4DFC-9926-16938124489E}" type="parTrans" cxnId="{8CFA2AFE-3E9A-4212-9AB2-DBA7F69F719A}">
      <dgm:prSet/>
      <dgm:spPr/>
      <dgm:t>
        <a:bodyPr/>
        <a:lstStyle/>
        <a:p>
          <a:endParaRPr lang="en-US"/>
        </a:p>
      </dgm:t>
    </dgm:pt>
    <dgm:pt modelId="{E8B87359-B12E-4C62-B4B3-85DCADBA49AD}" type="sibTrans" cxnId="{8CFA2AFE-3E9A-4212-9AB2-DBA7F69F719A}">
      <dgm:prSet/>
      <dgm:spPr/>
      <dgm:t>
        <a:bodyPr/>
        <a:lstStyle/>
        <a:p>
          <a:endParaRPr lang="en-US"/>
        </a:p>
      </dgm:t>
    </dgm:pt>
    <dgm:pt modelId="{790573C9-C806-4AC4-A9C0-609E182AAC3E}">
      <dgm:prSet/>
      <dgm:spPr/>
      <dgm:t>
        <a:bodyPr/>
        <a:lstStyle/>
        <a:p>
          <a:r>
            <a:rPr lang="en-US"/>
            <a:t>- Εθελοντισμός και ανάπτυξη κοινωνικής ευθύνης</a:t>
          </a:r>
        </a:p>
      </dgm:t>
    </dgm:pt>
    <dgm:pt modelId="{50828775-D472-4AD8-9DAB-98939FE173F9}" type="parTrans" cxnId="{614EA9E7-7BEF-4985-8397-C8A12AF232D4}">
      <dgm:prSet/>
      <dgm:spPr/>
      <dgm:t>
        <a:bodyPr/>
        <a:lstStyle/>
        <a:p>
          <a:endParaRPr lang="en-US"/>
        </a:p>
      </dgm:t>
    </dgm:pt>
    <dgm:pt modelId="{D84E44ED-2463-433E-A1DF-70607456DCB8}" type="sibTrans" cxnId="{614EA9E7-7BEF-4985-8397-C8A12AF232D4}">
      <dgm:prSet/>
      <dgm:spPr/>
      <dgm:t>
        <a:bodyPr/>
        <a:lstStyle/>
        <a:p>
          <a:endParaRPr lang="en-US"/>
        </a:p>
      </dgm:t>
    </dgm:pt>
    <dgm:pt modelId="{4DB6BA8C-4B2F-4BED-AC32-92010277B900}" type="pres">
      <dgm:prSet presAssocID="{9D0B7803-6D73-419C-A5D5-5516B3D699C5}" presName="diagram" presStyleCnt="0">
        <dgm:presLayoutVars>
          <dgm:dir/>
          <dgm:resizeHandles val="exact"/>
        </dgm:presLayoutVars>
      </dgm:prSet>
      <dgm:spPr/>
    </dgm:pt>
    <dgm:pt modelId="{CB5D42D0-B521-4B1D-A99B-2B3BA3A8FA7D}" type="pres">
      <dgm:prSet presAssocID="{64CECB9A-2019-47A2-BD66-CE2F1C1954CC}" presName="node" presStyleLbl="node1" presStyleIdx="0" presStyleCnt="3">
        <dgm:presLayoutVars>
          <dgm:bulletEnabled val="1"/>
        </dgm:presLayoutVars>
      </dgm:prSet>
      <dgm:spPr/>
    </dgm:pt>
    <dgm:pt modelId="{F99FFD31-A9F5-4DE1-B2F7-B2F7CFFCD7C7}" type="pres">
      <dgm:prSet presAssocID="{234281BE-307C-475F-81EA-D10A8E5A041A}" presName="sibTrans" presStyleCnt="0"/>
      <dgm:spPr/>
    </dgm:pt>
    <dgm:pt modelId="{51606F97-494F-47C4-9756-1050B14DEDF1}" type="pres">
      <dgm:prSet presAssocID="{AD838E4E-F558-4580-B143-A7EB3F2E482C}" presName="node" presStyleLbl="node1" presStyleIdx="1" presStyleCnt="3">
        <dgm:presLayoutVars>
          <dgm:bulletEnabled val="1"/>
        </dgm:presLayoutVars>
      </dgm:prSet>
      <dgm:spPr/>
    </dgm:pt>
    <dgm:pt modelId="{812C8E64-7B82-4134-B2A5-BF320C48B6C7}" type="pres">
      <dgm:prSet presAssocID="{E8B87359-B12E-4C62-B4B3-85DCADBA49AD}" presName="sibTrans" presStyleCnt="0"/>
      <dgm:spPr/>
    </dgm:pt>
    <dgm:pt modelId="{CE229E4F-38C3-4480-AD56-467DADBD27E3}" type="pres">
      <dgm:prSet presAssocID="{790573C9-C806-4AC4-A9C0-609E182AAC3E}" presName="node" presStyleLbl="node1" presStyleIdx="2" presStyleCnt="3">
        <dgm:presLayoutVars>
          <dgm:bulletEnabled val="1"/>
        </dgm:presLayoutVars>
      </dgm:prSet>
      <dgm:spPr/>
    </dgm:pt>
  </dgm:ptLst>
  <dgm:cxnLst>
    <dgm:cxn modelId="{53C1B20F-C32D-4FCC-A9CF-E83221379902}" type="presOf" srcId="{9D0B7803-6D73-419C-A5D5-5516B3D699C5}" destId="{4DB6BA8C-4B2F-4BED-AC32-92010277B900}" srcOrd="0" destOrd="0" presId="urn:microsoft.com/office/officeart/2005/8/layout/default"/>
    <dgm:cxn modelId="{EFBBE911-2883-4338-83F3-F0705607E755}" type="presOf" srcId="{790573C9-C806-4AC4-A9C0-609E182AAC3E}" destId="{CE229E4F-38C3-4480-AD56-467DADBD27E3}" srcOrd="0" destOrd="0" presId="urn:microsoft.com/office/officeart/2005/8/layout/default"/>
    <dgm:cxn modelId="{5B48544B-7DC1-44E5-9A9E-3AC7006BF3AD}" type="presOf" srcId="{64CECB9A-2019-47A2-BD66-CE2F1C1954CC}" destId="{CB5D42D0-B521-4B1D-A99B-2B3BA3A8FA7D}" srcOrd="0" destOrd="0" presId="urn:microsoft.com/office/officeart/2005/8/layout/default"/>
    <dgm:cxn modelId="{0149A76E-6AA3-4450-9088-C529A5633891}" srcId="{9D0B7803-6D73-419C-A5D5-5516B3D699C5}" destId="{64CECB9A-2019-47A2-BD66-CE2F1C1954CC}" srcOrd="0" destOrd="0" parTransId="{0B283A47-950F-42F4-A433-71D3C12D6AAB}" sibTransId="{234281BE-307C-475F-81EA-D10A8E5A041A}"/>
    <dgm:cxn modelId="{EB0B47C4-A811-4174-A940-750180EAF814}" type="presOf" srcId="{AD838E4E-F558-4580-B143-A7EB3F2E482C}" destId="{51606F97-494F-47C4-9756-1050B14DEDF1}" srcOrd="0" destOrd="0" presId="urn:microsoft.com/office/officeart/2005/8/layout/default"/>
    <dgm:cxn modelId="{614EA9E7-7BEF-4985-8397-C8A12AF232D4}" srcId="{9D0B7803-6D73-419C-A5D5-5516B3D699C5}" destId="{790573C9-C806-4AC4-A9C0-609E182AAC3E}" srcOrd="2" destOrd="0" parTransId="{50828775-D472-4AD8-9DAB-98939FE173F9}" sibTransId="{D84E44ED-2463-433E-A1DF-70607456DCB8}"/>
    <dgm:cxn modelId="{8CFA2AFE-3E9A-4212-9AB2-DBA7F69F719A}" srcId="{9D0B7803-6D73-419C-A5D5-5516B3D699C5}" destId="{AD838E4E-F558-4580-B143-A7EB3F2E482C}" srcOrd="1" destOrd="0" parTransId="{62A6E685-1ED5-4DFC-9926-16938124489E}" sibTransId="{E8B87359-B12E-4C62-B4B3-85DCADBA49AD}"/>
    <dgm:cxn modelId="{E9C233F5-54A1-41F8-99B9-176735CF0467}" type="presParOf" srcId="{4DB6BA8C-4B2F-4BED-AC32-92010277B900}" destId="{CB5D42D0-B521-4B1D-A99B-2B3BA3A8FA7D}" srcOrd="0" destOrd="0" presId="urn:microsoft.com/office/officeart/2005/8/layout/default"/>
    <dgm:cxn modelId="{313A30F3-830F-40C5-AD8C-68CEBEE88BB1}" type="presParOf" srcId="{4DB6BA8C-4B2F-4BED-AC32-92010277B900}" destId="{F99FFD31-A9F5-4DE1-B2F7-B2F7CFFCD7C7}" srcOrd="1" destOrd="0" presId="urn:microsoft.com/office/officeart/2005/8/layout/default"/>
    <dgm:cxn modelId="{FB9A2F6D-5603-42E5-BA69-069B3F96DABC}" type="presParOf" srcId="{4DB6BA8C-4B2F-4BED-AC32-92010277B900}" destId="{51606F97-494F-47C4-9756-1050B14DEDF1}" srcOrd="2" destOrd="0" presId="urn:microsoft.com/office/officeart/2005/8/layout/default"/>
    <dgm:cxn modelId="{187B8B03-6AC0-4105-9802-8DD5CD78C663}" type="presParOf" srcId="{4DB6BA8C-4B2F-4BED-AC32-92010277B900}" destId="{812C8E64-7B82-4134-B2A5-BF320C48B6C7}" srcOrd="3" destOrd="0" presId="urn:microsoft.com/office/officeart/2005/8/layout/default"/>
    <dgm:cxn modelId="{666A40C8-8733-431F-987B-6A26656EF152}" type="presParOf" srcId="{4DB6BA8C-4B2F-4BED-AC32-92010277B900}" destId="{CE229E4F-38C3-4480-AD56-467DADBD27E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FE3D77-A69D-4AED-9463-DEA61AAE377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7A17475-0A02-4480-95A8-A83DBD7E413B}">
      <dgm:prSet/>
      <dgm:spPr/>
      <dgm:t>
        <a:bodyPr/>
        <a:lstStyle/>
        <a:p>
          <a:r>
            <a:rPr lang="en-US"/>
            <a:t>- Προγράμματα ενίσχυσης επικοινωνίας γονέων-μαθητών-εκπαιδευτικών</a:t>
          </a:r>
        </a:p>
      </dgm:t>
    </dgm:pt>
    <dgm:pt modelId="{CB3413CE-7202-43B8-AC7D-D1944BA90981}" type="parTrans" cxnId="{EACD1D45-2A72-429A-B750-990368EEF615}">
      <dgm:prSet/>
      <dgm:spPr/>
      <dgm:t>
        <a:bodyPr/>
        <a:lstStyle/>
        <a:p>
          <a:endParaRPr lang="en-US"/>
        </a:p>
      </dgm:t>
    </dgm:pt>
    <dgm:pt modelId="{97EF3D47-DFE3-47C9-B718-6F540727421E}" type="sibTrans" cxnId="{EACD1D45-2A72-429A-B750-990368EEF615}">
      <dgm:prSet/>
      <dgm:spPr/>
      <dgm:t>
        <a:bodyPr/>
        <a:lstStyle/>
        <a:p>
          <a:endParaRPr lang="en-US"/>
        </a:p>
      </dgm:t>
    </dgm:pt>
    <dgm:pt modelId="{2270C5BB-B56E-4C38-B94D-763A8A3E17B7}">
      <dgm:prSet/>
      <dgm:spPr/>
      <dgm:t>
        <a:bodyPr/>
        <a:lstStyle/>
        <a:p>
          <a:r>
            <a:rPr lang="en-US"/>
            <a:t>- Καμπάνιες για ενεργή συμμετοχή γονέων</a:t>
          </a:r>
        </a:p>
      </dgm:t>
    </dgm:pt>
    <dgm:pt modelId="{96A59A92-35C5-4BA2-994D-60CBE71DBAD2}" type="parTrans" cxnId="{F888D621-5F33-4371-B3A6-3027BB61BFC6}">
      <dgm:prSet/>
      <dgm:spPr/>
      <dgm:t>
        <a:bodyPr/>
        <a:lstStyle/>
        <a:p>
          <a:endParaRPr lang="en-US"/>
        </a:p>
      </dgm:t>
    </dgm:pt>
    <dgm:pt modelId="{7A3AA35B-F67E-43DD-BC82-42389757AF9D}" type="sibTrans" cxnId="{F888D621-5F33-4371-B3A6-3027BB61BFC6}">
      <dgm:prSet/>
      <dgm:spPr/>
      <dgm:t>
        <a:bodyPr/>
        <a:lstStyle/>
        <a:p>
          <a:endParaRPr lang="en-US"/>
        </a:p>
      </dgm:t>
    </dgm:pt>
    <dgm:pt modelId="{5030A4FF-A995-4FBB-9BD6-F2AC5AC6478E}">
      <dgm:prSet/>
      <dgm:spPr/>
      <dgm:t>
        <a:bodyPr/>
        <a:lstStyle/>
        <a:p>
          <a:r>
            <a:rPr lang="en-US"/>
            <a:t>- Υποστήριξη οικογενειών σε μαθησιακές δυσκολίες</a:t>
          </a:r>
        </a:p>
      </dgm:t>
    </dgm:pt>
    <dgm:pt modelId="{297B8F29-A9FD-4927-A11D-4600E683CA52}" type="parTrans" cxnId="{64173459-7F35-4DC1-9EA9-B9AEBAEAD240}">
      <dgm:prSet/>
      <dgm:spPr/>
      <dgm:t>
        <a:bodyPr/>
        <a:lstStyle/>
        <a:p>
          <a:endParaRPr lang="en-US"/>
        </a:p>
      </dgm:t>
    </dgm:pt>
    <dgm:pt modelId="{C10D654C-9E20-497A-9547-0F5C7B6DA5B9}" type="sibTrans" cxnId="{64173459-7F35-4DC1-9EA9-B9AEBAEAD240}">
      <dgm:prSet/>
      <dgm:spPr/>
      <dgm:t>
        <a:bodyPr/>
        <a:lstStyle/>
        <a:p>
          <a:endParaRPr lang="en-US"/>
        </a:p>
      </dgm:t>
    </dgm:pt>
    <dgm:pt modelId="{C479C864-598D-4FA9-8204-E46C940820F5}" type="pres">
      <dgm:prSet presAssocID="{B0FE3D77-A69D-4AED-9463-DEA61AAE377D}" presName="linear" presStyleCnt="0">
        <dgm:presLayoutVars>
          <dgm:animLvl val="lvl"/>
          <dgm:resizeHandles val="exact"/>
        </dgm:presLayoutVars>
      </dgm:prSet>
      <dgm:spPr/>
    </dgm:pt>
    <dgm:pt modelId="{91D70D9D-977D-49EF-8EEF-34CF96BFF292}" type="pres">
      <dgm:prSet presAssocID="{B7A17475-0A02-4480-95A8-A83DBD7E413B}" presName="parentText" presStyleLbl="node1" presStyleIdx="0" presStyleCnt="3">
        <dgm:presLayoutVars>
          <dgm:chMax val="0"/>
          <dgm:bulletEnabled val="1"/>
        </dgm:presLayoutVars>
      </dgm:prSet>
      <dgm:spPr/>
    </dgm:pt>
    <dgm:pt modelId="{C69A245B-7094-4297-9FF5-ED1372464932}" type="pres">
      <dgm:prSet presAssocID="{97EF3D47-DFE3-47C9-B718-6F540727421E}" presName="spacer" presStyleCnt="0"/>
      <dgm:spPr/>
    </dgm:pt>
    <dgm:pt modelId="{B9433EB0-BA7E-4DEB-9DEF-22371534E5B3}" type="pres">
      <dgm:prSet presAssocID="{2270C5BB-B56E-4C38-B94D-763A8A3E17B7}" presName="parentText" presStyleLbl="node1" presStyleIdx="1" presStyleCnt="3">
        <dgm:presLayoutVars>
          <dgm:chMax val="0"/>
          <dgm:bulletEnabled val="1"/>
        </dgm:presLayoutVars>
      </dgm:prSet>
      <dgm:spPr/>
    </dgm:pt>
    <dgm:pt modelId="{97CFEF1D-F521-409C-B532-AD170FB53A11}" type="pres">
      <dgm:prSet presAssocID="{7A3AA35B-F67E-43DD-BC82-42389757AF9D}" presName="spacer" presStyleCnt="0"/>
      <dgm:spPr/>
    </dgm:pt>
    <dgm:pt modelId="{643B5CA0-B46B-4F81-AD88-284C7B7E4D0C}" type="pres">
      <dgm:prSet presAssocID="{5030A4FF-A995-4FBB-9BD6-F2AC5AC6478E}" presName="parentText" presStyleLbl="node1" presStyleIdx="2" presStyleCnt="3">
        <dgm:presLayoutVars>
          <dgm:chMax val="0"/>
          <dgm:bulletEnabled val="1"/>
        </dgm:presLayoutVars>
      </dgm:prSet>
      <dgm:spPr/>
    </dgm:pt>
  </dgm:ptLst>
  <dgm:cxnLst>
    <dgm:cxn modelId="{2B2A8A09-065E-45F9-8296-3C2A1FD35773}" type="presOf" srcId="{B0FE3D77-A69D-4AED-9463-DEA61AAE377D}" destId="{C479C864-598D-4FA9-8204-E46C940820F5}" srcOrd="0" destOrd="0" presId="urn:microsoft.com/office/officeart/2005/8/layout/vList2"/>
    <dgm:cxn modelId="{F888D621-5F33-4371-B3A6-3027BB61BFC6}" srcId="{B0FE3D77-A69D-4AED-9463-DEA61AAE377D}" destId="{2270C5BB-B56E-4C38-B94D-763A8A3E17B7}" srcOrd="1" destOrd="0" parTransId="{96A59A92-35C5-4BA2-994D-60CBE71DBAD2}" sibTransId="{7A3AA35B-F67E-43DD-BC82-42389757AF9D}"/>
    <dgm:cxn modelId="{1A4D512E-0F63-4A10-9159-80B3A62DFAD4}" type="presOf" srcId="{B7A17475-0A02-4480-95A8-A83DBD7E413B}" destId="{91D70D9D-977D-49EF-8EEF-34CF96BFF292}" srcOrd="0" destOrd="0" presId="urn:microsoft.com/office/officeart/2005/8/layout/vList2"/>
    <dgm:cxn modelId="{EACD1D45-2A72-429A-B750-990368EEF615}" srcId="{B0FE3D77-A69D-4AED-9463-DEA61AAE377D}" destId="{B7A17475-0A02-4480-95A8-A83DBD7E413B}" srcOrd="0" destOrd="0" parTransId="{CB3413CE-7202-43B8-AC7D-D1944BA90981}" sibTransId="{97EF3D47-DFE3-47C9-B718-6F540727421E}"/>
    <dgm:cxn modelId="{64173459-7F35-4DC1-9EA9-B9AEBAEAD240}" srcId="{B0FE3D77-A69D-4AED-9463-DEA61AAE377D}" destId="{5030A4FF-A995-4FBB-9BD6-F2AC5AC6478E}" srcOrd="2" destOrd="0" parTransId="{297B8F29-A9FD-4927-A11D-4600E683CA52}" sibTransId="{C10D654C-9E20-497A-9547-0F5C7B6DA5B9}"/>
    <dgm:cxn modelId="{4A4CE27B-F371-4055-B947-B3A28466A0E9}" type="presOf" srcId="{2270C5BB-B56E-4C38-B94D-763A8A3E17B7}" destId="{B9433EB0-BA7E-4DEB-9DEF-22371534E5B3}" srcOrd="0" destOrd="0" presId="urn:microsoft.com/office/officeart/2005/8/layout/vList2"/>
    <dgm:cxn modelId="{540E01FA-B861-478A-86E7-D8C5F519FA29}" type="presOf" srcId="{5030A4FF-A995-4FBB-9BD6-F2AC5AC6478E}" destId="{643B5CA0-B46B-4F81-AD88-284C7B7E4D0C}" srcOrd="0" destOrd="0" presId="urn:microsoft.com/office/officeart/2005/8/layout/vList2"/>
    <dgm:cxn modelId="{1BDEEE45-6905-43CF-B5CB-3B288FA9228D}" type="presParOf" srcId="{C479C864-598D-4FA9-8204-E46C940820F5}" destId="{91D70D9D-977D-49EF-8EEF-34CF96BFF292}" srcOrd="0" destOrd="0" presId="urn:microsoft.com/office/officeart/2005/8/layout/vList2"/>
    <dgm:cxn modelId="{4D14BD9C-3153-43F1-94C8-CF0A3DFF9BF8}" type="presParOf" srcId="{C479C864-598D-4FA9-8204-E46C940820F5}" destId="{C69A245B-7094-4297-9FF5-ED1372464932}" srcOrd="1" destOrd="0" presId="urn:microsoft.com/office/officeart/2005/8/layout/vList2"/>
    <dgm:cxn modelId="{B5B33919-47FD-469D-8F90-7FE805500E19}" type="presParOf" srcId="{C479C864-598D-4FA9-8204-E46C940820F5}" destId="{B9433EB0-BA7E-4DEB-9DEF-22371534E5B3}" srcOrd="2" destOrd="0" presId="urn:microsoft.com/office/officeart/2005/8/layout/vList2"/>
    <dgm:cxn modelId="{46D40AE1-AD23-43EA-A67D-3B75FDEBDC2A}" type="presParOf" srcId="{C479C864-598D-4FA9-8204-E46C940820F5}" destId="{97CFEF1D-F521-409C-B532-AD170FB53A11}" srcOrd="3" destOrd="0" presId="urn:microsoft.com/office/officeart/2005/8/layout/vList2"/>
    <dgm:cxn modelId="{0B3D2EEA-CD54-49B5-B8A8-7CCB9C132079}" type="presParOf" srcId="{C479C864-598D-4FA9-8204-E46C940820F5}" destId="{643B5CA0-B46B-4F81-AD88-284C7B7E4D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32C9AA-D58C-47F2-A079-F1766317767B}" type="doc">
      <dgm:prSet loTypeId="urn:microsoft.com/office/officeart/2005/8/layout/default" loCatId="list" qsTypeId="urn:microsoft.com/office/officeart/2005/8/quickstyle/simple1" qsCatId="simple" csTypeId="urn:microsoft.com/office/officeart/2005/8/colors/accent4_2" csCatId="accent4"/>
      <dgm:spPr/>
      <dgm:t>
        <a:bodyPr/>
        <a:lstStyle/>
        <a:p>
          <a:endParaRPr lang="en-US"/>
        </a:p>
      </dgm:t>
    </dgm:pt>
    <dgm:pt modelId="{5C5AC196-63E9-4348-8DA4-A39FDF1CEA7E}">
      <dgm:prSet/>
      <dgm:spPr/>
      <dgm:t>
        <a:bodyPr/>
        <a:lstStyle/>
        <a:p>
          <a:r>
            <a:rPr lang="en-US"/>
            <a:t>- Δημιουργία εργαλείων για ανάλυση αναγκών μαθητών</a:t>
          </a:r>
        </a:p>
      </dgm:t>
    </dgm:pt>
    <dgm:pt modelId="{02A37912-A287-4BEA-8E19-386BC29B77D9}" type="parTrans" cxnId="{89DC2B71-DE90-4077-B0CF-FA97F5C9077C}">
      <dgm:prSet/>
      <dgm:spPr/>
      <dgm:t>
        <a:bodyPr/>
        <a:lstStyle/>
        <a:p>
          <a:endParaRPr lang="en-US"/>
        </a:p>
      </dgm:t>
    </dgm:pt>
    <dgm:pt modelId="{4506DB66-72C9-4D60-A2DB-94F5A64D85A9}" type="sibTrans" cxnId="{89DC2B71-DE90-4077-B0CF-FA97F5C9077C}">
      <dgm:prSet/>
      <dgm:spPr/>
      <dgm:t>
        <a:bodyPr/>
        <a:lstStyle/>
        <a:p>
          <a:endParaRPr lang="en-US"/>
        </a:p>
      </dgm:t>
    </dgm:pt>
    <dgm:pt modelId="{E50CE00C-B95A-4D95-985D-C990F9DFAC55}">
      <dgm:prSet/>
      <dgm:spPr/>
      <dgm:t>
        <a:bodyPr/>
        <a:lstStyle/>
        <a:p>
          <a:r>
            <a:rPr lang="en-US"/>
            <a:t>- Έρευνα για αντίληψη μαθητών και εκπαιδευτικών</a:t>
          </a:r>
        </a:p>
      </dgm:t>
    </dgm:pt>
    <dgm:pt modelId="{8672E03E-20D6-483E-BB91-F7C0DDDDBB36}" type="parTrans" cxnId="{D0768F26-EEAA-4D87-9D9F-F49817417310}">
      <dgm:prSet/>
      <dgm:spPr/>
      <dgm:t>
        <a:bodyPr/>
        <a:lstStyle/>
        <a:p>
          <a:endParaRPr lang="en-US"/>
        </a:p>
      </dgm:t>
    </dgm:pt>
    <dgm:pt modelId="{8191ADCA-DA86-4BA9-AFC6-E3BC5FBDB1E5}" type="sibTrans" cxnId="{D0768F26-EEAA-4D87-9D9F-F49817417310}">
      <dgm:prSet/>
      <dgm:spPr/>
      <dgm:t>
        <a:bodyPr/>
        <a:lstStyle/>
        <a:p>
          <a:endParaRPr lang="en-US"/>
        </a:p>
      </dgm:t>
    </dgm:pt>
    <dgm:pt modelId="{DF8B66B7-6AA8-47A5-9254-773E3CA1E7DE}">
      <dgm:prSet/>
      <dgm:spPr/>
      <dgm:t>
        <a:bodyPr/>
        <a:lstStyle/>
        <a:p>
          <a:r>
            <a:rPr lang="en-US"/>
            <a:t>- Σχεδιασμός προσαρμοσμένων παρεμβάσεων</a:t>
          </a:r>
        </a:p>
      </dgm:t>
    </dgm:pt>
    <dgm:pt modelId="{CBEBBF36-AABB-4B5D-82D8-116410F2AA60}" type="parTrans" cxnId="{16370175-10CC-48A5-B292-9A27A6CE5442}">
      <dgm:prSet/>
      <dgm:spPr/>
      <dgm:t>
        <a:bodyPr/>
        <a:lstStyle/>
        <a:p>
          <a:endParaRPr lang="en-US"/>
        </a:p>
      </dgm:t>
    </dgm:pt>
    <dgm:pt modelId="{06EFE145-FACF-4251-B07F-A101F702C150}" type="sibTrans" cxnId="{16370175-10CC-48A5-B292-9A27A6CE5442}">
      <dgm:prSet/>
      <dgm:spPr/>
      <dgm:t>
        <a:bodyPr/>
        <a:lstStyle/>
        <a:p>
          <a:endParaRPr lang="en-US"/>
        </a:p>
      </dgm:t>
    </dgm:pt>
    <dgm:pt modelId="{25C6E2F0-D3CF-4059-A683-8937C5274F94}" type="pres">
      <dgm:prSet presAssocID="{B132C9AA-D58C-47F2-A079-F1766317767B}" presName="diagram" presStyleCnt="0">
        <dgm:presLayoutVars>
          <dgm:dir/>
          <dgm:resizeHandles val="exact"/>
        </dgm:presLayoutVars>
      </dgm:prSet>
      <dgm:spPr/>
    </dgm:pt>
    <dgm:pt modelId="{F281B29B-4363-4710-A0A6-8E95E1620B73}" type="pres">
      <dgm:prSet presAssocID="{5C5AC196-63E9-4348-8DA4-A39FDF1CEA7E}" presName="node" presStyleLbl="node1" presStyleIdx="0" presStyleCnt="3">
        <dgm:presLayoutVars>
          <dgm:bulletEnabled val="1"/>
        </dgm:presLayoutVars>
      </dgm:prSet>
      <dgm:spPr/>
    </dgm:pt>
    <dgm:pt modelId="{446404F4-EF3A-4E57-A149-63EF56304118}" type="pres">
      <dgm:prSet presAssocID="{4506DB66-72C9-4D60-A2DB-94F5A64D85A9}" presName="sibTrans" presStyleCnt="0"/>
      <dgm:spPr/>
    </dgm:pt>
    <dgm:pt modelId="{32BC9CFF-1E6F-4A73-BB98-5188854C1769}" type="pres">
      <dgm:prSet presAssocID="{E50CE00C-B95A-4D95-985D-C990F9DFAC55}" presName="node" presStyleLbl="node1" presStyleIdx="1" presStyleCnt="3">
        <dgm:presLayoutVars>
          <dgm:bulletEnabled val="1"/>
        </dgm:presLayoutVars>
      </dgm:prSet>
      <dgm:spPr/>
    </dgm:pt>
    <dgm:pt modelId="{7D130749-DFD6-401B-B743-D383E3888E71}" type="pres">
      <dgm:prSet presAssocID="{8191ADCA-DA86-4BA9-AFC6-E3BC5FBDB1E5}" presName="sibTrans" presStyleCnt="0"/>
      <dgm:spPr/>
    </dgm:pt>
    <dgm:pt modelId="{40CEC21F-141D-402F-B90E-EBF216AE4BF3}" type="pres">
      <dgm:prSet presAssocID="{DF8B66B7-6AA8-47A5-9254-773E3CA1E7DE}" presName="node" presStyleLbl="node1" presStyleIdx="2" presStyleCnt="3">
        <dgm:presLayoutVars>
          <dgm:bulletEnabled val="1"/>
        </dgm:presLayoutVars>
      </dgm:prSet>
      <dgm:spPr/>
    </dgm:pt>
  </dgm:ptLst>
  <dgm:cxnLst>
    <dgm:cxn modelId="{D0768F26-EEAA-4D87-9D9F-F49817417310}" srcId="{B132C9AA-D58C-47F2-A079-F1766317767B}" destId="{E50CE00C-B95A-4D95-985D-C990F9DFAC55}" srcOrd="1" destOrd="0" parTransId="{8672E03E-20D6-483E-BB91-F7C0DDDDBB36}" sibTransId="{8191ADCA-DA86-4BA9-AFC6-E3BC5FBDB1E5}"/>
    <dgm:cxn modelId="{89DC2B71-DE90-4077-B0CF-FA97F5C9077C}" srcId="{B132C9AA-D58C-47F2-A079-F1766317767B}" destId="{5C5AC196-63E9-4348-8DA4-A39FDF1CEA7E}" srcOrd="0" destOrd="0" parTransId="{02A37912-A287-4BEA-8E19-386BC29B77D9}" sibTransId="{4506DB66-72C9-4D60-A2DB-94F5A64D85A9}"/>
    <dgm:cxn modelId="{05430173-CBA3-42ED-B5B8-67256C55FB36}" type="presOf" srcId="{B132C9AA-D58C-47F2-A079-F1766317767B}" destId="{25C6E2F0-D3CF-4059-A683-8937C5274F94}" srcOrd="0" destOrd="0" presId="urn:microsoft.com/office/officeart/2005/8/layout/default"/>
    <dgm:cxn modelId="{16370175-10CC-48A5-B292-9A27A6CE5442}" srcId="{B132C9AA-D58C-47F2-A079-F1766317767B}" destId="{DF8B66B7-6AA8-47A5-9254-773E3CA1E7DE}" srcOrd="2" destOrd="0" parTransId="{CBEBBF36-AABB-4B5D-82D8-116410F2AA60}" sibTransId="{06EFE145-FACF-4251-B07F-A101F702C150}"/>
    <dgm:cxn modelId="{C0D53B7B-AF56-4DC4-9BED-32B102A78156}" type="presOf" srcId="{E50CE00C-B95A-4D95-985D-C990F9DFAC55}" destId="{32BC9CFF-1E6F-4A73-BB98-5188854C1769}" srcOrd="0" destOrd="0" presId="urn:microsoft.com/office/officeart/2005/8/layout/default"/>
    <dgm:cxn modelId="{216A02A0-D018-4948-BF4E-D2EFF53291A0}" type="presOf" srcId="{5C5AC196-63E9-4348-8DA4-A39FDF1CEA7E}" destId="{F281B29B-4363-4710-A0A6-8E95E1620B73}" srcOrd="0" destOrd="0" presId="urn:microsoft.com/office/officeart/2005/8/layout/default"/>
    <dgm:cxn modelId="{4E667FA3-12D1-4761-B145-0A4C36D68DC2}" type="presOf" srcId="{DF8B66B7-6AA8-47A5-9254-773E3CA1E7DE}" destId="{40CEC21F-141D-402F-B90E-EBF216AE4BF3}" srcOrd="0" destOrd="0" presId="urn:microsoft.com/office/officeart/2005/8/layout/default"/>
    <dgm:cxn modelId="{7BE7EC47-9E90-48BF-998F-EC17F354C107}" type="presParOf" srcId="{25C6E2F0-D3CF-4059-A683-8937C5274F94}" destId="{F281B29B-4363-4710-A0A6-8E95E1620B73}" srcOrd="0" destOrd="0" presId="urn:microsoft.com/office/officeart/2005/8/layout/default"/>
    <dgm:cxn modelId="{AFEDF7C7-7948-404C-8F01-616D09833F42}" type="presParOf" srcId="{25C6E2F0-D3CF-4059-A683-8937C5274F94}" destId="{446404F4-EF3A-4E57-A149-63EF56304118}" srcOrd="1" destOrd="0" presId="urn:microsoft.com/office/officeart/2005/8/layout/default"/>
    <dgm:cxn modelId="{AB980E79-776C-44A0-9DCE-EC2AD7D7075F}" type="presParOf" srcId="{25C6E2F0-D3CF-4059-A683-8937C5274F94}" destId="{32BC9CFF-1E6F-4A73-BB98-5188854C1769}" srcOrd="2" destOrd="0" presId="urn:microsoft.com/office/officeart/2005/8/layout/default"/>
    <dgm:cxn modelId="{A4182AA4-EC7C-4514-97F0-0DA44569C697}" type="presParOf" srcId="{25C6E2F0-D3CF-4059-A683-8937C5274F94}" destId="{7D130749-DFD6-401B-B743-D383E3888E71}" srcOrd="3" destOrd="0" presId="urn:microsoft.com/office/officeart/2005/8/layout/default"/>
    <dgm:cxn modelId="{11CFFBB2-B040-4848-A99A-296707FF0529}" type="presParOf" srcId="{25C6E2F0-D3CF-4059-A683-8937C5274F94}" destId="{40CEC21F-141D-402F-B90E-EBF216AE4BF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A8153-D0BD-4BA8-87F4-AE69B215E0F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635625D-E45A-4F66-A216-D121E32F4BC2}">
      <dgm:prSet/>
      <dgm:spPr/>
      <dgm:t>
        <a:bodyPr/>
        <a:lstStyle/>
        <a:p>
          <a:r>
            <a:rPr lang="en-US"/>
            <a:t>• Υποστήριξη μαθησιακών και συμπεριφορικών δυσκολιών</a:t>
          </a:r>
        </a:p>
      </dgm:t>
    </dgm:pt>
    <dgm:pt modelId="{BB495462-0FA0-47C8-9AC8-AAF136AB1524}" type="parTrans" cxnId="{3D332628-09EA-4132-997B-F132C239E78C}">
      <dgm:prSet/>
      <dgm:spPr/>
      <dgm:t>
        <a:bodyPr/>
        <a:lstStyle/>
        <a:p>
          <a:endParaRPr lang="en-US"/>
        </a:p>
      </dgm:t>
    </dgm:pt>
    <dgm:pt modelId="{3B2AF49B-62C1-4E5D-8127-C30610CC9F4D}" type="sibTrans" cxnId="{3D332628-09EA-4132-997B-F132C239E78C}">
      <dgm:prSet/>
      <dgm:spPr/>
      <dgm:t>
        <a:bodyPr/>
        <a:lstStyle/>
        <a:p>
          <a:endParaRPr lang="en-US"/>
        </a:p>
      </dgm:t>
    </dgm:pt>
    <dgm:pt modelId="{E78819A7-217A-4C7A-9C7E-45B424E20D71}">
      <dgm:prSet/>
      <dgm:spPr/>
      <dgm:t>
        <a:bodyPr/>
        <a:lstStyle/>
        <a:p>
          <a:r>
            <a:rPr lang="en-US"/>
            <a:t>• Ανάπτυξη δεξιοτήτων και διαχείριση συναισθημάτων</a:t>
          </a:r>
        </a:p>
      </dgm:t>
    </dgm:pt>
    <dgm:pt modelId="{1BECF58A-24DB-4081-B411-F877337E5DD5}" type="parTrans" cxnId="{9D7E15C4-580A-4ADE-9C41-FDE70BED9A94}">
      <dgm:prSet/>
      <dgm:spPr/>
      <dgm:t>
        <a:bodyPr/>
        <a:lstStyle/>
        <a:p>
          <a:endParaRPr lang="en-US"/>
        </a:p>
      </dgm:t>
    </dgm:pt>
    <dgm:pt modelId="{034C02CB-EFDD-4189-AFFC-1783747EAAD9}" type="sibTrans" cxnId="{9D7E15C4-580A-4ADE-9C41-FDE70BED9A94}">
      <dgm:prSet/>
      <dgm:spPr/>
      <dgm:t>
        <a:bodyPr/>
        <a:lstStyle/>
        <a:p>
          <a:endParaRPr lang="en-US"/>
        </a:p>
      </dgm:t>
    </dgm:pt>
    <dgm:pt modelId="{030AD206-530D-4F5E-975A-EDB8E3BD7DDB}">
      <dgm:prSet/>
      <dgm:spPr/>
      <dgm:t>
        <a:bodyPr/>
        <a:lstStyle/>
        <a:p>
          <a:r>
            <a:rPr lang="en-US"/>
            <a:t>• Ενίσχυση αυτοεκτίμησης</a:t>
          </a:r>
        </a:p>
      </dgm:t>
    </dgm:pt>
    <dgm:pt modelId="{B6396F04-9EDD-4B51-AFE1-3B09F090F054}" type="parTrans" cxnId="{F43D64B6-1B56-4E51-A8C3-1DA67BC9CD07}">
      <dgm:prSet/>
      <dgm:spPr/>
      <dgm:t>
        <a:bodyPr/>
        <a:lstStyle/>
        <a:p>
          <a:endParaRPr lang="en-US"/>
        </a:p>
      </dgm:t>
    </dgm:pt>
    <dgm:pt modelId="{8F3FC7F1-2847-4CE5-B510-01F59876F487}" type="sibTrans" cxnId="{F43D64B6-1B56-4E51-A8C3-1DA67BC9CD07}">
      <dgm:prSet/>
      <dgm:spPr/>
      <dgm:t>
        <a:bodyPr/>
        <a:lstStyle/>
        <a:p>
          <a:endParaRPr lang="en-US"/>
        </a:p>
      </dgm:t>
    </dgm:pt>
    <dgm:pt modelId="{522208AC-CAE3-4971-9972-A6992361DD0F}">
      <dgm:prSet/>
      <dgm:spPr/>
      <dgm:t>
        <a:bodyPr/>
        <a:lstStyle/>
        <a:p>
          <a:r>
            <a:rPr lang="en-US"/>
            <a:t>• Συμβουλευτική για εκφοβισμό, κατάθλιψη, άγχος</a:t>
          </a:r>
        </a:p>
      </dgm:t>
    </dgm:pt>
    <dgm:pt modelId="{87088610-5BB2-45CB-BF99-1672EA1643B3}" type="parTrans" cxnId="{FC89FFEB-4074-40B9-97F9-8D46E794C927}">
      <dgm:prSet/>
      <dgm:spPr/>
      <dgm:t>
        <a:bodyPr/>
        <a:lstStyle/>
        <a:p>
          <a:endParaRPr lang="en-US"/>
        </a:p>
      </dgm:t>
    </dgm:pt>
    <dgm:pt modelId="{6A606783-3ADE-4F6B-AB7E-8CAF961798AE}" type="sibTrans" cxnId="{FC89FFEB-4074-40B9-97F9-8D46E794C927}">
      <dgm:prSet/>
      <dgm:spPr/>
      <dgm:t>
        <a:bodyPr/>
        <a:lstStyle/>
        <a:p>
          <a:endParaRPr lang="en-US"/>
        </a:p>
      </dgm:t>
    </dgm:pt>
    <dgm:pt modelId="{2AD7C1F6-199C-4C10-AD58-4B0F49F73A22}" type="pres">
      <dgm:prSet presAssocID="{C02A8153-D0BD-4BA8-87F4-AE69B215E0F6}" presName="linear" presStyleCnt="0">
        <dgm:presLayoutVars>
          <dgm:animLvl val="lvl"/>
          <dgm:resizeHandles val="exact"/>
        </dgm:presLayoutVars>
      </dgm:prSet>
      <dgm:spPr/>
    </dgm:pt>
    <dgm:pt modelId="{0E2BC4C3-D103-4813-8144-E6FC2C78744E}" type="pres">
      <dgm:prSet presAssocID="{0635625D-E45A-4F66-A216-D121E32F4BC2}" presName="parentText" presStyleLbl="node1" presStyleIdx="0" presStyleCnt="4">
        <dgm:presLayoutVars>
          <dgm:chMax val="0"/>
          <dgm:bulletEnabled val="1"/>
        </dgm:presLayoutVars>
      </dgm:prSet>
      <dgm:spPr/>
    </dgm:pt>
    <dgm:pt modelId="{B79F4C31-8DBB-406D-885A-C1C994FF83C2}" type="pres">
      <dgm:prSet presAssocID="{3B2AF49B-62C1-4E5D-8127-C30610CC9F4D}" presName="spacer" presStyleCnt="0"/>
      <dgm:spPr/>
    </dgm:pt>
    <dgm:pt modelId="{A6D1AAB6-5B92-4E86-96F9-04821860A0DD}" type="pres">
      <dgm:prSet presAssocID="{E78819A7-217A-4C7A-9C7E-45B424E20D71}" presName="parentText" presStyleLbl="node1" presStyleIdx="1" presStyleCnt="4">
        <dgm:presLayoutVars>
          <dgm:chMax val="0"/>
          <dgm:bulletEnabled val="1"/>
        </dgm:presLayoutVars>
      </dgm:prSet>
      <dgm:spPr/>
    </dgm:pt>
    <dgm:pt modelId="{48F93E95-38C6-485C-B23E-72D8FA64F3AC}" type="pres">
      <dgm:prSet presAssocID="{034C02CB-EFDD-4189-AFFC-1783747EAAD9}" presName="spacer" presStyleCnt="0"/>
      <dgm:spPr/>
    </dgm:pt>
    <dgm:pt modelId="{CDE82858-9715-4602-A512-8C805CE8AF31}" type="pres">
      <dgm:prSet presAssocID="{030AD206-530D-4F5E-975A-EDB8E3BD7DDB}" presName="parentText" presStyleLbl="node1" presStyleIdx="2" presStyleCnt="4">
        <dgm:presLayoutVars>
          <dgm:chMax val="0"/>
          <dgm:bulletEnabled val="1"/>
        </dgm:presLayoutVars>
      </dgm:prSet>
      <dgm:spPr/>
    </dgm:pt>
    <dgm:pt modelId="{7002BB5A-39EA-42A3-BFE3-EA3F2CFA733F}" type="pres">
      <dgm:prSet presAssocID="{8F3FC7F1-2847-4CE5-B510-01F59876F487}" presName="spacer" presStyleCnt="0"/>
      <dgm:spPr/>
    </dgm:pt>
    <dgm:pt modelId="{6CF21982-9FC8-4B80-AB18-601764C83413}" type="pres">
      <dgm:prSet presAssocID="{522208AC-CAE3-4971-9972-A6992361DD0F}" presName="parentText" presStyleLbl="node1" presStyleIdx="3" presStyleCnt="4">
        <dgm:presLayoutVars>
          <dgm:chMax val="0"/>
          <dgm:bulletEnabled val="1"/>
        </dgm:presLayoutVars>
      </dgm:prSet>
      <dgm:spPr/>
    </dgm:pt>
  </dgm:ptLst>
  <dgm:cxnLst>
    <dgm:cxn modelId="{3D332628-09EA-4132-997B-F132C239E78C}" srcId="{C02A8153-D0BD-4BA8-87F4-AE69B215E0F6}" destId="{0635625D-E45A-4F66-A216-D121E32F4BC2}" srcOrd="0" destOrd="0" parTransId="{BB495462-0FA0-47C8-9AC8-AAF136AB1524}" sibTransId="{3B2AF49B-62C1-4E5D-8127-C30610CC9F4D}"/>
    <dgm:cxn modelId="{1767D76B-E50E-481D-B56F-C786B2999C4C}" type="presOf" srcId="{E78819A7-217A-4C7A-9C7E-45B424E20D71}" destId="{A6D1AAB6-5B92-4E86-96F9-04821860A0DD}" srcOrd="0" destOrd="0" presId="urn:microsoft.com/office/officeart/2005/8/layout/vList2"/>
    <dgm:cxn modelId="{4D244F7D-614C-477B-B451-F06542796811}" type="presOf" srcId="{C02A8153-D0BD-4BA8-87F4-AE69B215E0F6}" destId="{2AD7C1F6-199C-4C10-AD58-4B0F49F73A22}" srcOrd="0" destOrd="0" presId="urn:microsoft.com/office/officeart/2005/8/layout/vList2"/>
    <dgm:cxn modelId="{34024587-3E5C-4B0B-B195-E1DAD6236967}" type="presOf" srcId="{030AD206-530D-4F5E-975A-EDB8E3BD7DDB}" destId="{CDE82858-9715-4602-A512-8C805CE8AF31}" srcOrd="0" destOrd="0" presId="urn:microsoft.com/office/officeart/2005/8/layout/vList2"/>
    <dgm:cxn modelId="{F43D64B6-1B56-4E51-A8C3-1DA67BC9CD07}" srcId="{C02A8153-D0BD-4BA8-87F4-AE69B215E0F6}" destId="{030AD206-530D-4F5E-975A-EDB8E3BD7DDB}" srcOrd="2" destOrd="0" parTransId="{B6396F04-9EDD-4B51-AFE1-3B09F090F054}" sibTransId="{8F3FC7F1-2847-4CE5-B510-01F59876F487}"/>
    <dgm:cxn modelId="{9D7E15C4-580A-4ADE-9C41-FDE70BED9A94}" srcId="{C02A8153-D0BD-4BA8-87F4-AE69B215E0F6}" destId="{E78819A7-217A-4C7A-9C7E-45B424E20D71}" srcOrd="1" destOrd="0" parTransId="{1BECF58A-24DB-4081-B411-F877337E5DD5}" sibTransId="{034C02CB-EFDD-4189-AFFC-1783747EAAD9}"/>
    <dgm:cxn modelId="{5A214CCC-618C-4E71-B9C0-925ADDA5813B}" type="presOf" srcId="{522208AC-CAE3-4971-9972-A6992361DD0F}" destId="{6CF21982-9FC8-4B80-AB18-601764C83413}" srcOrd="0" destOrd="0" presId="urn:microsoft.com/office/officeart/2005/8/layout/vList2"/>
    <dgm:cxn modelId="{0070A4D1-D2B3-4B43-BA65-85DB8EAD07CE}" type="presOf" srcId="{0635625D-E45A-4F66-A216-D121E32F4BC2}" destId="{0E2BC4C3-D103-4813-8144-E6FC2C78744E}" srcOrd="0" destOrd="0" presId="urn:microsoft.com/office/officeart/2005/8/layout/vList2"/>
    <dgm:cxn modelId="{FC89FFEB-4074-40B9-97F9-8D46E794C927}" srcId="{C02A8153-D0BD-4BA8-87F4-AE69B215E0F6}" destId="{522208AC-CAE3-4971-9972-A6992361DD0F}" srcOrd="3" destOrd="0" parTransId="{87088610-5BB2-45CB-BF99-1672EA1643B3}" sibTransId="{6A606783-3ADE-4F6B-AB7E-8CAF961798AE}"/>
    <dgm:cxn modelId="{71691DC0-9602-49F3-9112-BE72F3B83744}" type="presParOf" srcId="{2AD7C1F6-199C-4C10-AD58-4B0F49F73A22}" destId="{0E2BC4C3-D103-4813-8144-E6FC2C78744E}" srcOrd="0" destOrd="0" presId="urn:microsoft.com/office/officeart/2005/8/layout/vList2"/>
    <dgm:cxn modelId="{326577DD-0602-4D6F-963E-4EC3EBA092B4}" type="presParOf" srcId="{2AD7C1F6-199C-4C10-AD58-4B0F49F73A22}" destId="{B79F4C31-8DBB-406D-885A-C1C994FF83C2}" srcOrd="1" destOrd="0" presId="urn:microsoft.com/office/officeart/2005/8/layout/vList2"/>
    <dgm:cxn modelId="{4AE96686-2203-47B2-ACAE-6D1991599DC6}" type="presParOf" srcId="{2AD7C1F6-199C-4C10-AD58-4B0F49F73A22}" destId="{A6D1AAB6-5B92-4E86-96F9-04821860A0DD}" srcOrd="2" destOrd="0" presId="urn:microsoft.com/office/officeart/2005/8/layout/vList2"/>
    <dgm:cxn modelId="{65C39862-40F4-4489-9F54-4F0D7709EE6A}" type="presParOf" srcId="{2AD7C1F6-199C-4C10-AD58-4B0F49F73A22}" destId="{48F93E95-38C6-485C-B23E-72D8FA64F3AC}" srcOrd="3" destOrd="0" presId="urn:microsoft.com/office/officeart/2005/8/layout/vList2"/>
    <dgm:cxn modelId="{4B7A8D57-CA1B-4C70-9C36-0B636313495C}" type="presParOf" srcId="{2AD7C1F6-199C-4C10-AD58-4B0F49F73A22}" destId="{CDE82858-9715-4602-A512-8C805CE8AF31}" srcOrd="4" destOrd="0" presId="urn:microsoft.com/office/officeart/2005/8/layout/vList2"/>
    <dgm:cxn modelId="{1E545F96-F835-4E2D-8DBE-73463CE236B4}" type="presParOf" srcId="{2AD7C1F6-199C-4C10-AD58-4B0F49F73A22}" destId="{7002BB5A-39EA-42A3-BFE3-EA3F2CFA733F}" srcOrd="5" destOrd="0" presId="urn:microsoft.com/office/officeart/2005/8/layout/vList2"/>
    <dgm:cxn modelId="{FF8AC6D9-8CC0-4E78-A5BB-E71F270518C5}" type="presParOf" srcId="{2AD7C1F6-199C-4C10-AD58-4B0F49F73A22}" destId="{6CF21982-9FC8-4B80-AB18-601764C8341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5DF36-45B2-4B82-A5E9-B7565EB844B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FD7DF2-8032-4EA7-8BCA-2723B781719D}">
      <dgm:prSet/>
      <dgm:spPr/>
      <dgm:t>
        <a:bodyPr/>
        <a:lstStyle/>
        <a:p>
          <a:r>
            <a:rPr lang="en-US"/>
            <a:t>• Ρόλος του εκπαιδευτικού στην ψυχολογική ανάπτυξη</a:t>
          </a:r>
        </a:p>
      </dgm:t>
    </dgm:pt>
    <dgm:pt modelId="{66E1D5CD-82F8-4AAD-A233-52737DCED183}" type="parTrans" cxnId="{56B0C336-6D58-46A8-B076-DB59E2D3AC4A}">
      <dgm:prSet/>
      <dgm:spPr/>
      <dgm:t>
        <a:bodyPr/>
        <a:lstStyle/>
        <a:p>
          <a:endParaRPr lang="en-US"/>
        </a:p>
      </dgm:t>
    </dgm:pt>
    <dgm:pt modelId="{8496B785-BFC8-48F8-9C8F-B22199DEEF76}" type="sibTrans" cxnId="{56B0C336-6D58-46A8-B076-DB59E2D3AC4A}">
      <dgm:prSet/>
      <dgm:spPr/>
      <dgm:t>
        <a:bodyPr/>
        <a:lstStyle/>
        <a:p>
          <a:endParaRPr lang="en-US"/>
        </a:p>
      </dgm:t>
    </dgm:pt>
    <dgm:pt modelId="{F3E2FA84-435E-4337-833F-A66D77582109}">
      <dgm:prSet/>
      <dgm:spPr/>
      <dgm:t>
        <a:bodyPr/>
        <a:lstStyle/>
        <a:p>
          <a:r>
            <a:rPr lang="en-US"/>
            <a:t>• Εκπαίδευση για διαχείριση δυσκολιών στην τάξη</a:t>
          </a:r>
        </a:p>
      </dgm:t>
    </dgm:pt>
    <dgm:pt modelId="{0D5E74F4-A64B-480A-8A40-21E4424897E7}" type="parTrans" cxnId="{D23F2766-14F3-4877-ADB2-D362FB3068E4}">
      <dgm:prSet/>
      <dgm:spPr/>
      <dgm:t>
        <a:bodyPr/>
        <a:lstStyle/>
        <a:p>
          <a:endParaRPr lang="en-US"/>
        </a:p>
      </dgm:t>
    </dgm:pt>
    <dgm:pt modelId="{A70F583B-81B7-40AD-900A-BE744EF082D0}" type="sibTrans" cxnId="{D23F2766-14F3-4877-ADB2-D362FB3068E4}">
      <dgm:prSet/>
      <dgm:spPr/>
      <dgm:t>
        <a:bodyPr/>
        <a:lstStyle/>
        <a:p>
          <a:endParaRPr lang="en-US"/>
        </a:p>
      </dgm:t>
    </dgm:pt>
    <dgm:pt modelId="{8341A0E2-643B-4F4D-BFB4-D63FF65B284D}">
      <dgm:prSet/>
      <dgm:spPr/>
      <dgm:t>
        <a:bodyPr/>
        <a:lstStyle/>
        <a:p>
          <a:r>
            <a:rPr lang="en-US"/>
            <a:t>• Στρατηγικές διαχείρισης τάξης</a:t>
          </a:r>
        </a:p>
      </dgm:t>
    </dgm:pt>
    <dgm:pt modelId="{1EE9ED5F-5A59-4D0F-ABD8-AD2DDB857C7C}" type="parTrans" cxnId="{CE18F26D-7E8A-47FD-83D0-5CB74769430B}">
      <dgm:prSet/>
      <dgm:spPr/>
      <dgm:t>
        <a:bodyPr/>
        <a:lstStyle/>
        <a:p>
          <a:endParaRPr lang="en-US"/>
        </a:p>
      </dgm:t>
    </dgm:pt>
    <dgm:pt modelId="{815ABB13-329E-4087-8FCE-E4AB0DE5E2B6}" type="sibTrans" cxnId="{CE18F26D-7E8A-47FD-83D0-5CB74769430B}">
      <dgm:prSet/>
      <dgm:spPr/>
      <dgm:t>
        <a:bodyPr/>
        <a:lstStyle/>
        <a:p>
          <a:endParaRPr lang="en-US"/>
        </a:p>
      </dgm:t>
    </dgm:pt>
    <dgm:pt modelId="{324BC3B2-0B19-4C5F-8BCD-7236B9CA82DC}">
      <dgm:prSet/>
      <dgm:spPr/>
      <dgm:t>
        <a:bodyPr/>
        <a:lstStyle/>
        <a:p>
          <a:r>
            <a:rPr lang="en-US"/>
            <a:t>• Συνεργασία με γονείς και συμβούλους</a:t>
          </a:r>
        </a:p>
      </dgm:t>
    </dgm:pt>
    <dgm:pt modelId="{C6C7BA22-FD69-445C-8B4D-0E77299FE7C3}" type="parTrans" cxnId="{DA10F5C6-FE2C-4BC4-8C11-822FE6177F0E}">
      <dgm:prSet/>
      <dgm:spPr/>
      <dgm:t>
        <a:bodyPr/>
        <a:lstStyle/>
        <a:p>
          <a:endParaRPr lang="en-US"/>
        </a:p>
      </dgm:t>
    </dgm:pt>
    <dgm:pt modelId="{7D10302E-770D-4018-B8E2-6B1A372A8EE9}" type="sibTrans" cxnId="{DA10F5C6-FE2C-4BC4-8C11-822FE6177F0E}">
      <dgm:prSet/>
      <dgm:spPr/>
      <dgm:t>
        <a:bodyPr/>
        <a:lstStyle/>
        <a:p>
          <a:endParaRPr lang="en-US"/>
        </a:p>
      </dgm:t>
    </dgm:pt>
    <dgm:pt modelId="{1FEC2FCC-E742-413D-85C7-540DA9DA9252}" type="pres">
      <dgm:prSet presAssocID="{B495DF36-45B2-4B82-A5E9-B7565EB844B7}" presName="linear" presStyleCnt="0">
        <dgm:presLayoutVars>
          <dgm:animLvl val="lvl"/>
          <dgm:resizeHandles val="exact"/>
        </dgm:presLayoutVars>
      </dgm:prSet>
      <dgm:spPr/>
    </dgm:pt>
    <dgm:pt modelId="{77BA1023-1ECB-4553-91F0-C41A0FC03BA4}" type="pres">
      <dgm:prSet presAssocID="{5EFD7DF2-8032-4EA7-8BCA-2723B781719D}" presName="parentText" presStyleLbl="node1" presStyleIdx="0" presStyleCnt="4">
        <dgm:presLayoutVars>
          <dgm:chMax val="0"/>
          <dgm:bulletEnabled val="1"/>
        </dgm:presLayoutVars>
      </dgm:prSet>
      <dgm:spPr/>
    </dgm:pt>
    <dgm:pt modelId="{FCA240E5-E959-4A61-AE68-3B62AA2A913C}" type="pres">
      <dgm:prSet presAssocID="{8496B785-BFC8-48F8-9C8F-B22199DEEF76}" presName="spacer" presStyleCnt="0"/>
      <dgm:spPr/>
    </dgm:pt>
    <dgm:pt modelId="{BA589F67-B9EC-41FD-9B0F-7A0165E2D36C}" type="pres">
      <dgm:prSet presAssocID="{F3E2FA84-435E-4337-833F-A66D77582109}" presName="parentText" presStyleLbl="node1" presStyleIdx="1" presStyleCnt="4">
        <dgm:presLayoutVars>
          <dgm:chMax val="0"/>
          <dgm:bulletEnabled val="1"/>
        </dgm:presLayoutVars>
      </dgm:prSet>
      <dgm:spPr/>
    </dgm:pt>
    <dgm:pt modelId="{B64EF509-09CE-4954-9B97-71707A5D211B}" type="pres">
      <dgm:prSet presAssocID="{A70F583B-81B7-40AD-900A-BE744EF082D0}" presName="spacer" presStyleCnt="0"/>
      <dgm:spPr/>
    </dgm:pt>
    <dgm:pt modelId="{51A2BE0C-1CE9-4A39-B4A3-127F04BDBAE7}" type="pres">
      <dgm:prSet presAssocID="{8341A0E2-643B-4F4D-BFB4-D63FF65B284D}" presName="parentText" presStyleLbl="node1" presStyleIdx="2" presStyleCnt="4">
        <dgm:presLayoutVars>
          <dgm:chMax val="0"/>
          <dgm:bulletEnabled val="1"/>
        </dgm:presLayoutVars>
      </dgm:prSet>
      <dgm:spPr/>
    </dgm:pt>
    <dgm:pt modelId="{8100A489-B58B-4B74-897D-12AFDADFB0C8}" type="pres">
      <dgm:prSet presAssocID="{815ABB13-329E-4087-8FCE-E4AB0DE5E2B6}" presName="spacer" presStyleCnt="0"/>
      <dgm:spPr/>
    </dgm:pt>
    <dgm:pt modelId="{2962A233-32CF-4CDC-8077-26EE6E11C02E}" type="pres">
      <dgm:prSet presAssocID="{324BC3B2-0B19-4C5F-8BCD-7236B9CA82DC}" presName="parentText" presStyleLbl="node1" presStyleIdx="3" presStyleCnt="4">
        <dgm:presLayoutVars>
          <dgm:chMax val="0"/>
          <dgm:bulletEnabled val="1"/>
        </dgm:presLayoutVars>
      </dgm:prSet>
      <dgm:spPr/>
    </dgm:pt>
  </dgm:ptLst>
  <dgm:cxnLst>
    <dgm:cxn modelId="{56B0C336-6D58-46A8-B076-DB59E2D3AC4A}" srcId="{B495DF36-45B2-4B82-A5E9-B7565EB844B7}" destId="{5EFD7DF2-8032-4EA7-8BCA-2723B781719D}" srcOrd="0" destOrd="0" parTransId="{66E1D5CD-82F8-4AAD-A233-52737DCED183}" sibTransId="{8496B785-BFC8-48F8-9C8F-B22199DEEF76}"/>
    <dgm:cxn modelId="{D23F2766-14F3-4877-ADB2-D362FB3068E4}" srcId="{B495DF36-45B2-4B82-A5E9-B7565EB844B7}" destId="{F3E2FA84-435E-4337-833F-A66D77582109}" srcOrd="1" destOrd="0" parTransId="{0D5E74F4-A64B-480A-8A40-21E4424897E7}" sibTransId="{A70F583B-81B7-40AD-900A-BE744EF082D0}"/>
    <dgm:cxn modelId="{CE18F26D-7E8A-47FD-83D0-5CB74769430B}" srcId="{B495DF36-45B2-4B82-A5E9-B7565EB844B7}" destId="{8341A0E2-643B-4F4D-BFB4-D63FF65B284D}" srcOrd="2" destOrd="0" parTransId="{1EE9ED5F-5A59-4D0F-ABD8-AD2DDB857C7C}" sibTransId="{815ABB13-329E-4087-8FCE-E4AB0DE5E2B6}"/>
    <dgm:cxn modelId="{B3F92E99-5C95-4AF4-8613-B0E9E829B8E7}" type="presOf" srcId="{8341A0E2-643B-4F4D-BFB4-D63FF65B284D}" destId="{51A2BE0C-1CE9-4A39-B4A3-127F04BDBAE7}" srcOrd="0" destOrd="0" presId="urn:microsoft.com/office/officeart/2005/8/layout/vList2"/>
    <dgm:cxn modelId="{DA10F5C6-FE2C-4BC4-8C11-822FE6177F0E}" srcId="{B495DF36-45B2-4B82-A5E9-B7565EB844B7}" destId="{324BC3B2-0B19-4C5F-8BCD-7236B9CA82DC}" srcOrd="3" destOrd="0" parTransId="{C6C7BA22-FD69-445C-8B4D-0E77299FE7C3}" sibTransId="{7D10302E-770D-4018-B8E2-6B1A372A8EE9}"/>
    <dgm:cxn modelId="{FB9ED6D2-3C29-494A-9031-D40EBBF86C52}" type="presOf" srcId="{B495DF36-45B2-4B82-A5E9-B7565EB844B7}" destId="{1FEC2FCC-E742-413D-85C7-540DA9DA9252}" srcOrd="0" destOrd="0" presId="urn:microsoft.com/office/officeart/2005/8/layout/vList2"/>
    <dgm:cxn modelId="{3AA78AD9-BD8E-4320-B686-9BF7CBA2F8B0}" type="presOf" srcId="{324BC3B2-0B19-4C5F-8BCD-7236B9CA82DC}" destId="{2962A233-32CF-4CDC-8077-26EE6E11C02E}" srcOrd="0" destOrd="0" presId="urn:microsoft.com/office/officeart/2005/8/layout/vList2"/>
    <dgm:cxn modelId="{9FCC71ED-1E08-4453-BD49-965ACEDAB93E}" type="presOf" srcId="{F3E2FA84-435E-4337-833F-A66D77582109}" destId="{BA589F67-B9EC-41FD-9B0F-7A0165E2D36C}" srcOrd="0" destOrd="0" presId="urn:microsoft.com/office/officeart/2005/8/layout/vList2"/>
    <dgm:cxn modelId="{0F9289ED-8BD4-43C5-860E-64F1C5B20EDB}" type="presOf" srcId="{5EFD7DF2-8032-4EA7-8BCA-2723B781719D}" destId="{77BA1023-1ECB-4553-91F0-C41A0FC03BA4}" srcOrd="0" destOrd="0" presId="urn:microsoft.com/office/officeart/2005/8/layout/vList2"/>
    <dgm:cxn modelId="{67197688-3CFD-455A-867C-BD93A3D2502B}" type="presParOf" srcId="{1FEC2FCC-E742-413D-85C7-540DA9DA9252}" destId="{77BA1023-1ECB-4553-91F0-C41A0FC03BA4}" srcOrd="0" destOrd="0" presId="urn:microsoft.com/office/officeart/2005/8/layout/vList2"/>
    <dgm:cxn modelId="{F4BF4F80-3351-4940-8DE5-502E14906A3D}" type="presParOf" srcId="{1FEC2FCC-E742-413D-85C7-540DA9DA9252}" destId="{FCA240E5-E959-4A61-AE68-3B62AA2A913C}" srcOrd="1" destOrd="0" presId="urn:microsoft.com/office/officeart/2005/8/layout/vList2"/>
    <dgm:cxn modelId="{4695276D-AF36-4AFF-BE7E-172BA9624278}" type="presParOf" srcId="{1FEC2FCC-E742-413D-85C7-540DA9DA9252}" destId="{BA589F67-B9EC-41FD-9B0F-7A0165E2D36C}" srcOrd="2" destOrd="0" presId="urn:microsoft.com/office/officeart/2005/8/layout/vList2"/>
    <dgm:cxn modelId="{EC700F19-E5F7-4D7C-8019-7A799E4D6C00}" type="presParOf" srcId="{1FEC2FCC-E742-413D-85C7-540DA9DA9252}" destId="{B64EF509-09CE-4954-9B97-71707A5D211B}" srcOrd="3" destOrd="0" presId="urn:microsoft.com/office/officeart/2005/8/layout/vList2"/>
    <dgm:cxn modelId="{ABECF262-B4EE-4D60-B562-13C92AE3BABB}" type="presParOf" srcId="{1FEC2FCC-E742-413D-85C7-540DA9DA9252}" destId="{51A2BE0C-1CE9-4A39-B4A3-127F04BDBAE7}" srcOrd="4" destOrd="0" presId="urn:microsoft.com/office/officeart/2005/8/layout/vList2"/>
    <dgm:cxn modelId="{DF381329-C534-45EF-92F4-DBCE9C5A40F6}" type="presParOf" srcId="{1FEC2FCC-E742-413D-85C7-540DA9DA9252}" destId="{8100A489-B58B-4B74-897D-12AFDADFB0C8}" srcOrd="5" destOrd="0" presId="urn:microsoft.com/office/officeart/2005/8/layout/vList2"/>
    <dgm:cxn modelId="{75A93C7E-2C06-4C49-9156-5A01CEBF2E73}" type="presParOf" srcId="{1FEC2FCC-E742-413D-85C7-540DA9DA9252}" destId="{2962A233-32CF-4CDC-8077-26EE6E11C02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C5B6D-1DD3-4D3B-89D2-AC805F02106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9FC51F-0CC3-4593-A346-4EF794C7DD5D}">
      <dgm:prSet/>
      <dgm:spPr/>
      <dgm:t>
        <a:bodyPr/>
        <a:lstStyle/>
        <a:p>
          <a:r>
            <a:rPr lang="en-US"/>
            <a:t>- Ομάδες συμβουλευτικής: υποστήριξη από συνομηλίκους</a:t>
          </a:r>
        </a:p>
      </dgm:t>
    </dgm:pt>
    <dgm:pt modelId="{078BEB1D-AF57-4017-B888-A5BCB264824A}" type="parTrans" cxnId="{4BC96257-33AC-4ED4-B458-CAFEF43DEA87}">
      <dgm:prSet/>
      <dgm:spPr/>
      <dgm:t>
        <a:bodyPr/>
        <a:lstStyle/>
        <a:p>
          <a:endParaRPr lang="en-US"/>
        </a:p>
      </dgm:t>
    </dgm:pt>
    <dgm:pt modelId="{E1F739F3-1DCE-4253-9B7E-A89B36D099B6}" type="sibTrans" cxnId="{4BC96257-33AC-4ED4-B458-CAFEF43DEA87}">
      <dgm:prSet/>
      <dgm:spPr/>
      <dgm:t>
        <a:bodyPr/>
        <a:lstStyle/>
        <a:p>
          <a:endParaRPr lang="en-US"/>
        </a:p>
      </dgm:t>
    </dgm:pt>
    <dgm:pt modelId="{25D95AD2-7309-4C46-956C-1539CEA3A724}">
      <dgm:prSet/>
      <dgm:spPr/>
      <dgm:t>
        <a:bodyPr/>
        <a:lstStyle/>
        <a:p>
          <a:r>
            <a:rPr lang="en-US"/>
            <a:t>- Ατομική συμβουλευτική: εξατομικευμένες ανάγκες</a:t>
          </a:r>
        </a:p>
      </dgm:t>
    </dgm:pt>
    <dgm:pt modelId="{D647501B-024D-46EA-904D-9D9540E33F62}" type="parTrans" cxnId="{C688BC03-C8DD-410F-AD6B-818A6A65BB42}">
      <dgm:prSet/>
      <dgm:spPr/>
      <dgm:t>
        <a:bodyPr/>
        <a:lstStyle/>
        <a:p>
          <a:endParaRPr lang="en-US"/>
        </a:p>
      </dgm:t>
    </dgm:pt>
    <dgm:pt modelId="{FFB6E33F-CA99-4435-8AD8-5136D57B7D5B}" type="sibTrans" cxnId="{C688BC03-C8DD-410F-AD6B-818A6A65BB42}">
      <dgm:prSet/>
      <dgm:spPr/>
      <dgm:t>
        <a:bodyPr/>
        <a:lstStyle/>
        <a:p>
          <a:endParaRPr lang="en-US"/>
        </a:p>
      </dgm:t>
    </dgm:pt>
    <dgm:pt modelId="{C0A45419-BFBA-49F0-9408-96414AE44867}">
      <dgm:prSet/>
      <dgm:spPr/>
      <dgm:t>
        <a:bodyPr/>
        <a:lstStyle/>
        <a:p>
          <a:r>
            <a:rPr lang="en-US"/>
            <a:t>- Διαδικτυακές παρεμβάσεις: ευκολία πρόσβασης</a:t>
          </a:r>
        </a:p>
      </dgm:t>
    </dgm:pt>
    <dgm:pt modelId="{D06C0371-B18C-47BC-9E00-D9B52224ED39}" type="parTrans" cxnId="{DF841CF3-BAC4-4497-B887-300934B660EF}">
      <dgm:prSet/>
      <dgm:spPr/>
      <dgm:t>
        <a:bodyPr/>
        <a:lstStyle/>
        <a:p>
          <a:endParaRPr lang="en-US"/>
        </a:p>
      </dgm:t>
    </dgm:pt>
    <dgm:pt modelId="{5E2F4490-EF31-4E4F-9B83-DCF6A567B2FA}" type="sibTrans" cxnId="{DF841CF3-BAC4-4497-B887-300934B660EF}">
      <dgm:prSet/>
      <dgm:spPr/>
      <dgm:t>
        <a:bodyPr/>
        <a:lstStyle/>
        <a:p>
          <a:endParaRPr lang="en-US"/>
        </a:p>
      </dgm:t>
    </dgm:pt>
    <dgm:pt modelId="{DD8CAFD9-B9DA-463C-9A2D-A70C691F0B84}">
      <dgm:prSet/>
      <dgm:spPr/>
      <dgm:t>
        <a:bodyPr/>
        <a:lstStyle/>
        <a:p>
          <a:r>
            <a:rPr lang="en-US"/>
            <a:t>- Σχολικά προγράμματα: συνεργασία σχολείου-γονέων</a:t>
          </a:r>
        </a:p>
      </dgm:t>
    </dgm:pt>
    <dgm:pt modelId="{9AD6437D-85CF-431A-BBFB-B548AA42EF94}" type="parTrans" cxnId="{E364359C-2908-4209-9246-9D42E0FEDC1C}">
      <dgm:prSet/>
      <dgm:spPr/>
      <dgm:t>
        <a:bodyPr/>
        <a:lstStyle/>
        <a:p>
          <a:endParaRPr lang="en-US"/>
        </a:p>
      </dgm:t>
    </dgm:pt>
    <dgm:pt modelId="{F8112B5B-ECC2-487C-8432-F88F328A1214}" type="sibTrans" cxnId="{E364359C-2908-4209-9246-9D42E0FEDC1C}">
      <dgm:prSet/>
      <dgm:spPr/>
      <dgm:t>
        <a:bodyPr/>
        <a:lstStyle/>
        <a:p>
          <a:endParaRPr lang="en-US"/>
        </a:p>
      </dgm:t>
    </dgm:pt>
    <dgm:pt modelId="{454BA9FC-E8A2-4E32-9433-AB78B23F3B73}" type="pres">
      <dgm:prSet presAssocID="{C37C5B6D-1DD3-4D3B-89D2-AC805F021062}" presName="linear" presStyleCnt="0">
        <dgm:presLayoutVars>
          <dgm:animLvl val="lvl"/>
          <dgm:resizeHandles val="exact"/>
        </dgm:presLayoutVars>
      </dgm:prSet>
      <dgm:spPr/>
    </dgm:pt>
    <dgm:pt modelId="{85CF1DD8-005B-4E55-89C2-2E04A967BAE0}" type="pres">
      <dgm:prSet presAssocID="{819FC51F-0CC3-4593-A346-4EF794C7DD5D}" presName="parentText" presStyleLbl="node1" presStyleIdx="0" presStyleCnt="4">
        <dgm:presLayoutVars>
          <dgm:chMax val="0"/>
          <dgm:bulletEnabled val="1"/>
        </dgm:presLayoutVars>
      </dgm:prSet>
      <dgm:spPr/>
    </dgm:pt>
    <dgm:pt modelId="{01E69A7C-8890-4CAE-8B93-C829A9B2F76D}" type="pres">
      <dgm:prSet presAssocID="{E1F739F3-1DCE-4253-9B7E-A89B36D099B6}" presName="spacer" presStyleCnt="0"/>
      <dgm:spPr/>
    </dgm:pt>
    <dgm:pt modelId="{9466984B-4804-4482-88CE-5A00162C68A7}" type="pres">
      <dgm:prSet presAssocID="{25D95AD2-7309-4C46-956C-1539CEA3A724}" presName="parentText" presStyleLbl="node1" presStyleIdx="1" presStyleCnt="4">
        <dgm:presLayoutVars>
          <dgm:chMax val="0"/>
          <dgm:bulletEnabled val="1"/>
        </dgm:presLayoutVars>
      </dgm:prSet>
      <dgm:spPr/>
    </dgm:pt>
    <dgm:pt modelId="{36861374-14FF-438B-9D63-238AAD3C62CC}" type="pres">
      <dgm:prSet presAssocID="{FFB6E33F-CA99-4435-8AD8-5136D57B7D5B}" presName="spacer" presStyleCnt="0"/>
      <dgm:spPr/>
    </dgm:pt>
    <dgm:pt modelId="{13AC6017-B95B-43E1-A925-B60A6E50DD9F}" type="pres">
      <dgm:prSet presAssocID="{C0A45419-BFBA-49F0-9408-96414AE44867}" presName="parentText" presStyleLbl="node1" presStyleIdx="2" presStyleCnt="4">
        <dgm:presLayoutVars>
          <dgm:chMax val="0"/>
          <dgm:bulletEnabled val="1"/>
        </dgm:presLayoutVars>
      </dgm:prSet>
      <dgm:spPr/>
    </dgm:pt>
    <dgm:pt modelId="{06B3F17F-7BCB-4842-A4DD-91AAE9756150}" type="pres">
      <dgm:prSet presAssocID="{5E2F4490-EF31-4E4F-9B83-DCF6A567B2FA}" presName="spacer" presStyleCnt="0"/>
      <dgm:spPr/>
    </dgm:pt>
    <dgm:pt modelId="{EEE96C67-A244-46DE-B037-A459119C22C6}" type="pres">
      <dgm:prSet presAssocID="{DD8CAFD9-B9DA-463C-9A2D-A70C691F0B84}" presName="parentText" presStyleLbl="node1" presStyleIdx="3" presStyleCnt="4">
        <dgm:presLayoutVars>
          <dgm:chMax val="0"/>
          <dgm:bulletEnabled val="1"/>
        </dgm:presLayoutVars>
      </dgm:prSet>
      <dgm:spPr/>
    </dgm:pt>
  </dgm:ptLst>
  <dgm:cxnLst>
    <dgm:cxn modelId="{C688BC03-C8DD-410F-AD6B-818A6A65BB42}" srcId="{C37C5B6D-1DD3-4D3B-89D2-AC805F021062}" destId="{25D95AD2-7309-4C46-956C-1539CEA3A724}" srcOrd="1" destOrd="0" parTransId="{D647501B-024D-46EA-904D-9D9540E33F62}" sibTransId="{FFB6E33F-CA99-4435-8AD8-5136D57B7D5B}"/>
    <dgm:cxn modelId="{2E87A018-1E98-421D-92A0-98ABB138224D}" type="presOf" srcId="{25D95AD2-7309-4C46-956C-1539CEA3A724}" destId="{9466984B-4804-4482-88CE-5A00162C68A7}" srcOrd="0" destOrd="0" presId="urn:microsoft.com/office/officeart/2005/8/layout/vList2"/>
    <dgm:cxn modelId="{468F1E57-61F9-47EC-B625-1CFCAB70CEA1}" type="presOf" srcId="{C37C5B6D-1DD3-4D3B-89D2-AC805F021062}" destId="{454BA9FC-E8A2-4E32-9433-AB78B23F3B73}" srcOrd="0" destOrd="0" presId="urn:microsoft.com/office/officeart/2005/8/layout/vList2"/>
    <dgm:cxn modelId="{4BC96257-33AC-4ED4-B458-CAFEF43DEA87}" srcId="{C37C5B6D-1DD3-4D3B-89D2-AC805F021062}" destId="{819FC51F-0CC3-4593-A346-4EF794C7DD5D}" srcOrd="0" destOrd="0" parTransId="{078BEB1D-AF57-4017-B888-A5BCB264824A}" sibTransId="{E1F739F3-1DCE-4253-9B7E-A89B36D099B6}"/>
    <dgm:cxn modelId="{E364359C-2908-4209-9246-9D42E0FEDC1C}" srcId="{C37C5B6D-1DD3-4D3B-89D2-AC805F021062}" destId="{DD8CAFD9-B9DA-463C-9A2D-A70C691F0B84}" srcOrd="3" destOrd="0" parTransId="{9AD6437D-85CF-431A-BBFB-B548AA42EF94}" sibTransId="{F8112B5B-ECC2-487C-8432-F88F328A1214}"/>
    <dgm:cxn modelId="{350FFFA5-51DB-4A59-BB3E-A74B8E3DD5EA}" type="presOf" srcId="{C0A45419-BFBA-49F0-9408-96414AE44867}" destId="{13AC6017-B95B-43E1-A925-B60A6E50DD9F}" srcOrd="0" destOrd="0" presId="urn:microsoft.com/office/officeart/2005/8/layout/vList2"/>
    <dgm:cxn modelId="{486687CA-9FF8-4B7D-9734-8943799AD9B1}" type="presOf" srcId="{819FC51F-0CC3-4593-A346-4EF794C7DD5D}" destId="{85CF1DD8-005B-4E55-89C2-2E04A967BAE0}" srcOrd="0" destOrd="0" presId="urn:microsoft.com/office/officeart/2005/8/layout/vList2"/>
    <dgm:cxn modelId="{DF841CF3-BAC4-4497-B887-300934B660EF}" srcId="{C37C5B6D-1DD3-4D3B-89D2-AC805F021062}" destId="{C0A45419-BFBA-49F0-9408-96414AE44867}" srcOrd="2" destOrd="0" parTransId="{D06C0371-B18C-47BC-9E00-D9B52224ED39}" sibTransId="{5E2F4490-EF31-4E4F-9B83-DCF6A567B2FA}"/>
    <dgm:cxn modelId="{E46DEAF5-7E90-499B-A3B6-751F6637DBD0}" type="presOf" srcId="{DD8CAFD9-B9DA-463C-9A2D-A70C691F0B84}" destId="{EEE96C67-A244-46DE-B037-A459119C22C6}" srcOrd="0" destOrd="0" presId="urn:microsoft.com/office/officeart/2005/8/layout/vList2"/>
    <dgm:cxn modelId="{96A7875C-9A9C-4B62-A52B-62B093D45FEF}" type="presParOf" srcId="{454BA9FC-E8A2-4E32-9433-AB78B23F3B73}" destId="{85CF1DD8-005B-4E55-89C2-2E04A967BAE0}" srcOrd="0" destOrd="0" presId="urn:microsoft.com/office/officeart/2005/8/layout/vList2"/>
    <dgm:cxn modelId="{663004E3-3C44-4E2C-BC31-0259F5089C95}" type="presParOf" srcId="{454BA9FC-E8A2-4E32-9433-AB78B23F3B73}" destId="{01E69A7C-8890-4CAE-8B93-C829A9B2F76D}" srcOrd="1" destOrd="0" presId="urn:microsoft.com/office/officeart/2005/8/layout/vList2"/>
    <dgm:cxn modelId="{D5316ABB-A3C2-4343-8CBA-010A44DD703D}" type="presParOf" srcId="{454BA9FC-E8A2-4E32-9433-AB78B23F3B73}" destId="{9466984B-4804-4482-88CE-5A00162C68A7}" srcOrd="2" destOrd="0" presId="urn:microsoft.com/office/officeart/2005/8/layout/vList2"/>
    <dgm:cxn modelId="{07FAC5AE-2DF4-4B7F-BB08-452DE5AD9FAF}" type="presParOf" srcId="{454BA9FC-E8A2-4E32-9433-AB78B23F3B73}" destId="{36861374-14FF-438B-9D63-238AAD3C62CC}" srcOrd="3" destOrd="0" presId="urn:microsoft.com/office/officeart/2005/8/layout/vList2"/>
    <dgm:cxn modelId="{7A327FC4-55DC-43D3-9D7D-72C728EE3E61}" type="presParOf" srcId="{454BA9FC-E8A2-4E32-9433-AB78B23F3B73}" destId="{13AC6017-B95B-43E1-A925-B60A6E50DD9F}" srcOrd="4" destOrd="0" presId="urn:microsoft.com/office/officeart/2005/8/layout/vList2"/>
    <dgm:cxn modelId="{4C7C7C3E-16F0-4F3D-AA2C-B3AFA438E440}" type="presParOf" srcId="{454BA9FC-E8A2-4E32-9433-AB78B23F3B73}" destId="{06B3F17F-7BCB-4842-A4DD-91AAE9756150}" srcOrd="5" destOrd="0" presId="urn:microsoft.com/office/officeart/2005/8/layout/vList2"/>
    <dgm:cxn modelId="{59052E8B-A470-4794-B381-0DE2947946D0}" type="presParOf" srcId="{454BA9FC-E8A2-4E32-9433-AB78B23F3B73}" destId="{EEE96C67-A244-46DE-B037-A459119C22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C7357A-47CD-41B4-9EA4-2BFAEAE78A9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C087A18-9B24-41A0-BC90-87535FBEBE31}">
      <dgm:prSet/>
      <dgm:spPr/>
      <dgm:t>
        <a:bodyPr/>
        <a:lstStyle/>
        <a:p>
          <a:r>
            <a:rPr lang="en-US"/>
            <a:t>- Επιτυχίες: θετικά αποτελέσματα (βελτίωση επικοινωνίας)</a:t>
          </a:r>
        </a:p>
      </dgm:t>
    </dgm:pt>
    <dgm:pt modelId="{CE4AC2CB-F346-4DA0-8817-17582247938B}" type="parTrans" cxnId="{F29A945D-A493-4465-982C-40A9F774D75D}">
      <dgm:prSet/>
      <dgm:spPr/>
      <dgm:t>
        <a:bodyPr/>
        <a:lstStyle/>
        <a:p>
          <a:endParaRPr lang="en-US"/>
        </a:p>
      </dgm:t>
    </dgm:pt>
    <dgm:pt modelId="{5ACC6AC8-0CF7-4335-BA13-AFEC29F7BAF2}" type="sibTrans" cxnId="{F29A945D-A493-4465-982C-40A9F774D75D}">
      <dgm:prSet/>
      <dgm:spPr/>
      <dgm:t>
        <a:bodyPr/>
        <a:lstStyle/>
        <a:p>
          <a:endParaRPr lang="en-US"/>
        </a:p>
      </dgm:t>
    </dgm:pt>
    <dgm:pt modelId="{53AC2C55-D07F-4EAB-AE73-FE118DB6D00C}">
      <dgm:prSet/>
      <dgm:spPr/>
      <dgm:t>
        <a:bodyPr/>
        <a:lstStyle/>
        <a:p>
          <a:r>
            <a:rPr lang="en-US"/>
            <a:t>- Αδυναμίες: κοινωνικοί περιορισμοί, έλλειψη χρόνου</a:t>
          </a:r>
        </a:p>
      </dgm:t>
    </dgm:pt>
    <dgm:pt modelId="{22902552-EB2B-444E-9EE7-DA96C8BF6B3B}" type="parTrans" cxnId="{F10D3071-F08F-4483-9626-E80E65D3DC4D}">
      <dgm:prSet/>
      <dgm:spPr/>
      <dgm:t>
        <a:bodyPr/>
        <a:lstStyle/>
        <a:p>
          <a:endParaRPr lang="en-US"/>
        </a:p>
      </dgm:t>
    </dgm:pt>
    <dgm:pt modelId="{5E9ABF6A-22D5-4424-B773-1DA7E1205145}" type="sibTrans" cxnId="{F10D3071-F08F-4483-9626-E80E65D3DC4D}">
      <dgm:prSet/>
      <dgm:spPr/>
      <dgm:t>
        <a:bodyPr/>
        <a:lstStyle/>
        <a:p>
          <a:endParaRPr lang="en-US"/>
        </a:p>
      </dgm:t>
    </dgm:pt>
    <dgm:pt modelId="{DA30E34B-98A9-4DED-886E-2B19EFF87CE3}">
      <dgm:prSet/>
      <dgm:spPr/>
      <dgm:t>
        <a:bodyPr/>
        <a:lstStyle/>
        <a:p>
          <a:r>
            <a:rPr lang="en-US"/>
            <a:t>- Προτάσεις βελτίωσης: εξατομίκευση, ευρύτερη εφαρμογή</a:t>
          </a:r>
        </a:p>
      </dgm:t>
    </dgm:pt>
    <dgm:pt modelId="{FA60B836-B078-43A1-88CC-19C848B791A3}" type="parTrans" cxnId="{7BFB1C00-6C23-498F-8604-B6C08680B51D}">
      <dgm:prSet/>
      <dgm:spPr/>
      <dgm:t>
        <a:bodyPr/>
        <a:lstStyle/>
        <a:p>
          <a:endParaRPr lang="en-US"/>
        </a:p>
      </dgm:t>
    </dgm:pt>
    <dgm:pt modelId="{F37BE8A2-383F-48DC-B49C-89F099EA0795}" type="sibTrans" cxnId="{7BFB1C00-6C23-498F-8604-B6C08680B51D}">
      <dgm:prSet/>
      <dgm:spPr/>
      <dgm:t>
        <a:bodyPr/>
        <a:lstStyle/>
        <a:p>
          <a:endParaRPr lang="en-US"/>
        </a:p>
      </dgm:t>
    </dgm:pt>
    <dgm:pt modelId="{9BE88ABA-6090-4B82-A5F9-608FC75CAA8B}" type="pres">
      <dgm:prSet presAssocID="{61C7357A-47CD-41B4-9EA4-2BFAEAE78A93}" presName="diagram" presStyleCnt="0">
        <dgm:presLayoutVars>
          <dgm:dir/>
          <dgm:resizeHandles val="exact"/>
        </dgm:presLayoutVars>
      </dgm:prSet>
      <dgm:spPr/>
    </dgm:pt>
    <dgm:pt modelId="{66610283-B2DE-4424-9FF8-60DE4665E174}" type="pres">
      <dgm:prSet presAssocID="{9C087A18-9B24-41A0-BC90-87535FBEBE31}" presName="node" presStyleLbl="node1" presStyleIdx="0" presStyleCnt="3">
        <dgm:presLayoutVars>
          <dgm:bulletEnabled val="1"/>
        </dgm:presLayoutVars>
      </dgm:prSet>
      <dgm:spPr/>
    </dgm:pt>
    <dgm:pt modelId="{8A1A7A54-B668-4455-84B6-406A2BD82DB3}" type="pres">
      <dgm:prSet presAssocID="{5ACC6AC8-0CF7-4335-BA13-AFEC29F7BAF2}" presName="sibTrans" presStyleCnt="0"/>
      <dgm:spPr/>
    </dgm:pt>
    <dgm:pt modelId="{8D02203E-8EDF-4084-9387-7B6EB09F831C}" type="pres">
      <dgm:prSet presAssocID="{53AC2C55-D07F-4EAB-AE73-FE118DB6D00C}" presName="node" presStyleLbl="node1" presStyleIdx="1" presStyleCnt="3">
        <dgm:presLayoutVars>
          <dgm:bulletEnabled val="1"/>
        </dgm:presLayoutVars>
      </dgm:prSet>
      <dgm:spPr/>
    </dgm:pt>
    <dgm:pt modelId="{A19CF140-7186-436E-A6FE-BB34406609D7}" type="pres">
      <dgm:prSet presAssocID="{5E9ABF6A-22D5-4424-B773-1DA7E1205145}" presName="sibTrans" presStyleCnt="0"/>
      <dgm:spPr/>
    </dgm:pt>
    <dgm:pt modelId="{4D8C96DE-5D0A-4BE1-AA63-EDBA1C406BF6}" type="pres">
      <dgm:prSet presAssocID="{DA30E34B-98A9-4DED-886E-2B19EFF87CE3}" presName="node" presStyleLbl="node1" presStyleIdx="2" presStyleCnt="3">
        <dgm:presLayoutVars>
          <dgm:bulletEnabled val="1"/>
        </dgm:presLayoutVars>
      </dgm:prSet>
      <dgm:spPr/>
    </dgm:pt>
  </dgm:ptLst>
  <dgm:cxnLst>
    <dgm:cxn modelId="{7BFB1C00-6C23-498F-8604-B6C08680B51D}" srcId="{61C7357A-47CD-41B4-9EA4-2BFAEAE78A93}" destId="{DA30E34B-98A9-4DED-886E-2B19EFF87CE3}" srcOrd="2" destOrd="0" parTransId="{FA60B836-B078-43A1-88CC-19C848B791A3}" sibTransId="{F37BE8A2-383F-48DC-B49C-89F099EA0795}"/>
    <dgm:cxn modelId="{F29A945D-A493-4465-982C-40A9F774D75D}" srcId="{61C7357A-47CD-41B4-9EA4-2BFAEAE78A93}" destId="{9C087A18-9B24-41A0-BC90-87535FBEBE31}" srcOrd="0" destOrd="0" parTransId="{CE4AC2CB-F346-4DA0-8817-17582247938B}" sibTransId="{5ACC6AC8-0CF7-4335-BA13-AFEC29F7BAF2}"/>
    <dgm:cxn modelId="{9991296D-836E-4C0D-8940-8A4BC935CECD}" type="presOf" srcId="{9C087A18-9B24-41A0-BC90-87535FBEBE31}" destId="{66610283-B2DE-4424-9FF8-60DE4665E174}" srcOrd="0" destOrd="0" presId="urn:microsoft.com/office/officeart/2005/8/layout/default"/>
    <dgm:cxn modelId="{93EABC6D-308C-44F3-8718-0B155B1A2DB0}" type="presOf" srcId="{53AC2C55-D07F-4EAB-AE73-FE118DB6D00C}" destId="{8D02203E-8EDF-4084-9387-7B6EB09F831C}" srcOrd="0" destOrd="0" presId="urn:microsoft.com/office/officeart/2005/8/layout/default"/>
    <dgm:cxn modelId="{F10D3071-F08F-4483-9626-E80E65D3DC4D}" srcId="{61C7357A-47CD-41B4-9EA4-2BFAEAE78A93}" destId="{53AC2C55-D07F-4EAB-AE73-FE118DB6D00C}" srcOrd="1" destOrd="0" parTransId="{22902552-EB2B-444E-9EE7-DA96C8BF6B3B}" sibTransId="{5E9ABF6A-22D5-4424-B773-1DA7E1205145}"/>
    <dgm:cxn modelId="{2D2D56AA-6584-4FA1-BA29-457836034D45}" type="presOf" srcId="{61C7357A-47CD-41B4-9EA4-2BFAEAE78A93}" destId="{9BE88ABA-6090-4B82-A5F9-608FC75CAA8B}" srcOrd="0" destOrd="0" presId="urn:microsoft.com/office/officeart/2005/8/layout/default"/>
    <dgm:cxn modelId="{732FA1D0-66B9-4547-87AB-5CA52C52CA52}" type="presOf" srcId="{DA30E34B-98A9-4DED-886E-2B19EFF87CE3}" destId="{4D8C96DE-5D0A-4BE1-AA63-EDBA1C406BF6}" srcOrd="0" destOrd="0" presId="urn:microsoft.com/office/officeart/2005/8/layout/default"/>
    <dgm:cxn modelId="{A8B33F3C-C840-43A4-AEDE-BC0F880AB638}" type="presParOf" srcId="{9BE88ABA-6090-4B82-A5F9-608FC75CAA8B}" destId="{66610283-B2DE-4424-9FF8-60DE4665E174}" srcOrd="0" destOrd="0" presId="urn:microsoft.com/office/officeart/2005/8/layout/default"/>
    <dgm:cxn modelId="{8F2C9B6D-93E9-4401-93CE-72167F1212A5}" type="presParOf" srcId="{9BE88ABA-6090-4B82-A5F9-608FC75CAA8B}" destId="{8A1A7A54-B668-4455-84B6-406A2BD82DB3}" srcOrd="1" destOrd="0" presId="urn:microsoft.com/office/officeart/2005/8/layout/default"/>
    <dgm:cxn modelId="{7579012E-AEF8-4DFE-8CB3-30C6AD2C0AA4}" type="presParOf" srcId="{9BE88ABA-6090-4B82-A5F9-608FC75CAA8B}" destId="{8D02203E-8EDF-4084-9387-7B6EB09F831C}" srcOrd="2" destOrd="0" presId="urn:microsoft.com/office/officeart/2005/8/layout/default"/>
    <dgm:cxn modelId="{8A90FA9A-3FBF-4E62-B0A9-4280E30D685F}" type="presParOf" srcId="{9BE88ABA-6090-4B82-A5F9-608FC75CAA8B}" destId="{A19CF140-7186-436E-A6FE-BB34406609D7}" srcOrd="3" destOrd="0" presId="urn:microsoft.com/office/officeart/2005/8/layout/default"/>
    <dgm:cxn modelId="{39252D8D-E1B6-4E98-94E9-F7A34B403FA6}" type="presParOf" srcId="{9BE88ABA-6090-4B82-A5F9-608FC75CAA8B}" destId="{4D8C96DE-5D0A-4BE1-AA63-EDBA1C406BF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A84431-835D-458A-907F-BA797B97AD9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637EFF4-05F6-451D-A905-F9146F8ACCA1}">
      <dgm:prSet/>
      <dgm:spPr/>
      <dgm:t>
        <a:bodyPr/>
        <a:lstStyle/>
        <a:p>
          <a:r>
            <a:rPr lang="en-US"/>
            <a:t>- Σημασία συμβουλευτικής για τη στήριξη μαθητών</a:t>
          </a:r>
        </a:p>
      </dgm:t>
    </dgm:pt>
    <dgm:pt modelId="{39D2797F-2222-4E28-935C-E86E5FA772AD}" type="parTrans" cxnId="{2615EF4B-6CCA-42B2-9150-2C60AF19E13A}">
      <dgm:prSet/>
      <dgm:spPr/>
      <dgm:t>
        <a:bodyPr/>
        <a:lstStyle/>
        <a:p>
          <a:endParaRPr lang="en-US"/>
        </a:p>
      </dgm:t>
    </dgm:pt>
    <dgm:pt modelId="{13C35090-2097-48F8-AC21-8F6863F61402}" type="sibTrans" cxnId="{2615EF4B-6CCA-42B2-9150-2C60AF19E13A}">
      <dgm:prSet/>
      <dgm:spPr/>
      <dgm:t>
        <a:bodyPr/>
        <a:lstStyle/>
        <a:p>
          <a:endParaRPr lang="en-US"/>
        </a:p>
      </dgm:t>
    </dgm:pt>
    <dgm:pt modelId="{12D3DCA2-BDFB-4CE1-A9D5-D5F4C1E877A7}">
      <dgm:prSet/>
      <dgm:spPr/>
      <dgm:t>
        <a:bodyPr/>
        <a:lstStyle/>
        <a:p>
          <a:r>
            <a:rPr lang="en-US"/>
            <a:t>- Προώθηση ψυχικής υγείας, κοινωνικών δεξιοτήτων και επαγγελματικής προοπτικής</a:t>
          </a:r>
        </a:p>
      </dgm:t>
    </dgm:pt>
    <dgm:pt modelId="{19D37C7E-19E2-4358-83DA-BBF3BBC1C6F1}" type="parTrans" cxnId="{D390AF2E-0C30-4FEE-AE05-6F82B627324E}">
      <dgm:prSet/>
      <dgm:spPr/>
      <dgm:t>
        <a:bodyPr/>
        <a:lstStyle/>
        <a:p>
          <a:endParaRPr lang="en-US"/>
        </a:p>
      </dgm:t>
    </dgm:pt>
    <dgm:pt modelId="{7D935625-1B04-4BFF-906D-23468389BFA0}" type="sibTrans" cxnId="{D390AF2E-0C30-4FEE-AE05-6F82B627324E}">
      <dgm:prSet/>
      <dgm:spPr/>
      <dgm:t>
        <a:bodyPr/>
        <a:lstStyle/>
        <a:p>
          <a:endParaRPr lang="en-US"/>
        </a:p>
      </dgm:t>
    </dgm:pt>
    <dgm:pt modelId="{B86F25A0-57DF-4351-9C01-B7679E904785}">
      <dgm:prSet/>
      <dgm:spPr/>
      <dgm:t>
        <a:bodyPr/>
        <a:lstStyle/>
        <a:p>
          <a:r>
            <a:rPr lang="en-US"/>
            <a:t>- Στόχος: Παροχή ιδεών για ερευνητικές εργασίες ή εφαρμοσμένα προγράμματα</a:t>
          </a:r>
        </a:p>
      </dgm:t>
    </dgm:pt>
    <dgm:pt modelId="{9EDF264D-3917-4B75-AB49-1810FC341D87}" type="parTrans" cxnId="{EC1D7E34-57A8-43E2-86D9-335CE79CC870}">
      <dgm:prSet/>
      <dgm:spPr/>
      <dgm:t>
        <a:bodyPr/>
        <a:lstStyle/>
        <a:p>
          <a:endParaRPr lang="en-US"/>
        </a:p>
      </dgm:t>
    </dgm:pt>
    <dgm:pt modelId="{C191C079-FBF5-4B60-A409-AB41B5A9A23E}" type="sibTrans" cxnId="{EC1D7E34-57A8-43E2-86D9-335CE79CC870}">
      <dgm:prSet/>
      <dgm:spPr/>
      <dgm:t>
        <a:bodyPr/>
        <a:lstStyle/>
        <a:p>
          <a:endParaRPr lang="en-US"/>
        </a:p>
      </dgm:t>
    </dgm:pt>
    <dgm:pt modelId="{8A31E26F-A514-4FD1-A576-DDB65A1BC994}" type="pres">
      <dgm:prSet presAssocID="{EBA84431-835D-458A-907F-BA797B97AD98}" presName="vert0" presStyleCnt="0">
        <dgm:presLayoutVars>
          <dgm:dir/>
          <dgm:animOne val="branch"/>
          <dgm:animLvl val="lvl"/>
        </dgm:presLayoutVars>
      </dgm:prSet>
      <dgm:spPr/>
    </dgm:pt>
    <dgm:pt modelId="{F402A8D6-3F5A-4E59-BA73-FD2A1C67077E}" type="pres">
      <dgm:prSet presAssocID="{1637EFF4-05F6-451D-A905-F9146F8ACCA1}" presName="thickLine" presStyleLbl="alignNode1" presStyleIdx="0" presStyleCnt="3"/>
      <dgm:spPr/>
    </dgm:pt>
    <dgm:pt modelId="{00739716-F9BE-4A52-8073-C9F912A3563F}" type="pres">
      <dgm:prSet presAssocID="{1637EFF4-05F6-451D-A905-F9146F8ACCA1}" presName="horz1" presStyleCnt="0"/>
      <dgm:spPr/>
    </dgm:pt>
    <dgm:pt modelId="{AAE7CDC5-DA24-4BC5-8DC4-C3131E59F810}" type="pres">
      <dgm:prSet presAssocID="{1637EFF4-05F6-451D-A905-F9146F8ACCA1}" presName="tx1" presStyleLbl="revTx" presStyleIdx="0" presStyleCnt="3"/>
      <dgm:spPr/>
    </dgm:pt>
    <dgm:pt modelId="{31CBC544-107B-48A2-8374-EA7847D219E7}" type="pres">
      <dgm:prSet presAssocID="{1637EFF4-05F6-451D-A905-F9146F8ACCA1}" presName="vert1" presStyleCnt="0"/>
      <dgm:spPr/>
    </dgm:pt>
    <dgm:pt modelId="{AC82FABA-6218-4A74-A386-495C8743EC7A}" type="pres">
      <dgm:prSet presAssocID="{12D3DCA2-BDFB-4CE1-A9D5-D5F4C1E877A7}" presName="thickLine" presStyleLbl="alignNode1" presStyleIdx="1" presStyleCnt="3"/>
      <dgm:spPr/>
    </dgm:pt>
    <dgm:pt modelId="{FC1BA00A-1FAA-49C0-B4EF-60EA9ADE994A}" type="pres">
      <dgm:prSet presAssocID="{12D3DCA2-BDFB-4CE1-A9D5-D5F4C1E877A7}" presName="horz1" presStyleCnt="0"/>
      <dgm:spPr/>
    </dgm:pt>
    <dgm:pt modelId="{78D14FBC-5E23-410D-824A-A148F5976878}" type="pres">
      <dgm:prSet presAssocID="{12D3DCA2-BDFB-4CE1-A9D5-D5F4C1E877A7}" presName="tx1" presStyleLbl="revTx" presStyleIdx="1" presStyleCnt="3"/>
      <dgm:spPr/>
    </dgm:pt>
    <dgm:pt modelId="{408951DB-7446-4C5B-BFEB-1383E906CC72}" type="pres">
      <dgm:prSet presAssocID="{12D3DCA2-BDFB-4CE1-A9D5-D5F4C1E877A7}" presName="vert1" presStyleCnt="0"/>
      <dgm:spPr/>
    </dgm:pt>
    <dgm:pt modelId="{506CE137-364A-49AA-A0C3-BA017FD6D842}" type="pres">
      <dgm:prSet presAssocID="{B86F25A0-57DF-4351-9C01-B7679E904785}" presName="thickLine" presStyleLbl="alignNode1" presStyleIdx="2" presStyleCnt="3"/>
      <dgm:spPr/>
    </dgm:pt>
    <dgm:pt modelId="{00F652C0-6D84-4282-AC5D-87B153B465CE}" type="pres">
      <dgm:prSet presAssocID="{B86F25A0-57DF-4351-9C01-B7679E904785}" presName="horz1" presStyleCnt="0"/>
      <dgm:spPr/>
    </dgm:pt>
    <dgm:pt modelId="{8A97BFA7-3051-4751-B6F1-7009D5FA4173}" type="pres">
      <dgm:prSet presAssocID="{B86F25A0-57DF-4351-9C01-B7679E904785}" presName="tx1" presStyleLbl="revTx" presStyleIdx="2" presStyleCnt="3"/>
      <dgm:spPr/>
    </dgm:pt>
    <dgm:pt modelId="{8FCED8C3-454F-417D-8F32-EB0CBA099DC1}" type="pres">
      <dgm:prSet presAssocID="{B86F25A0-57DF-4351-9C01-B7679E904785}" presName="vert1" presStyleCnt="0"/>
      <dgm:spPr/>
    </dgm:pt>
  </dgm:ptLst>
  <dgm:cxnLst>
    <dgm:cxn modelId="{D390AF2E-0C30-4FEE-AE05-6F82B627324E}" srcId="{EBA84431-835D-458A-907F-BA797B97AD98}" destId="{12D3DCA2-BDFB-4CE1-A9D5-D5F4C1E877A7}" srcOrd="1" destOrd="0" parTransId="{19D37C7E-19E2-4358-83DA-BBF3BBC1C6F1}" sibTransId="{7D935625-1B04-4BFF-906D-23468389BFA0}"/>
    <dgm:cxn modelId="{EC1D7E34-57A8-43E2-86D9-335CE79CC870}" srcId="{EBA84431-835D-458A-907F-BA797B97AD98}" destId="{B86F25A0-57DF-4351-9C01-B7679E904785}" srcOrd="2" destOrd="0" parTransId="{9EDF264D-3917-4B75-AB49-1810FC341D87}" sibTransId="{C191C079-FBF5-4B60-A409-AB41B5A9A23E}"/>
    <dgm:cxn modelId="{2615EF4B-6CCA-42B2-9150-2C60AF19E13A}" srcId="{EBA84431-835D-458A-907F-BA797B97AD98}" destId="{1637EFF4-05F6-451D-A905-F9146F8ACCA1}" srcOrd="0" destOrd="0" parTransId="{39D2797F-2222-4E28-935C-E86E5FA772AD}" sibTransId="{13C35090-2097-48F8-AC21-8F6863F61402}"/>
    <dgm:cxn modelId="{96668198-B7C2-4C74-B875-8FDDA752AF19}" type="presOf" srcId="{1637EFF4-05F6-451D-A905-F9146F8ACCA1}" destId="{AAE7CDC5-DA24-4BC5-8DC4-C3131E59F810}" srcOrd="0" destOrd="0" presId="urn:microsoft.com/office/officeart/2008/layout/LinedList"/>
    <dgm:cxn modelId="{6660CEBE-2123-4767-BD0E-873A49B3F6CD}" type="presOf" srcId="{B86F25A0-57DF-4351-9C01-B7679E904785}" destId="{8A97BFA7-3051-4751-B6F1-7009D5FA4173}" srcOrd="0" destOrd="0" presId="urn:microsoft.com/office/officeart/2008/layout/LinedList"/>
    <dgm:cxn modelId="{ACE191C7-1E05-40D2-8F64-923B6E308380}" type="presOf" srcId="{EBA84431-835D-458A-907F-BA797B97AD98}" destId="{8A31E26F-A514-4FD1-A576-DDB65A1BC994}" srcOrd="0" destOrd="0" presId="urn:microsoft.com/office/officeart/2008/layout/LinedList"/>
    <dgm:cxn modelId="{F2E6DFE9-9EF7-4099-9E01-D1737E0B670E}" type="presOf" srcId="{12D3DCA2-BDFB-4CE1-A9D5-D5F4C1E877A7}" destId="{78D14FBC-5E23-410D-824A-A148F5976878}" srcOrd="0" destOrd="0" presId="urn:microsoft.com/office/officeart/2008/layout/LinedList"/>
    <dgm:cxn modelId="{25735BD1-DC19-4AEF-8F7E-BE09725CA96C}" type="presParOf" srcId="{8A31E26F-A514-4FD1-A576-DDB65A1BC994}" destId="{F402A8D6-3F5A-4E59-BA73-FD2A1C67077E}" srcOrd="0" destOrd="0" presId="urn:microsoft.com/office/officeart/2008/layout/LinedList"/>
    <dgm:cxn modelId="{7291C60D-6053-40E0-B974-E69A9BC4C955}" type="presParOf" srcId="{8A31E26F-A514-4FD1-A576-DDB65A1BC994}" destId="{00739716-F9BE-4A52-8073-C9F912A3563F}" srcOrd="1" destOrd="0" presId="urn:microsoft.com/office/officeart/2008/layout/LinedList"/>
    <dgm:cxn modelId="{BCB69A8E-279F-442B-A3B0-090E88936623}" type="presParOf" srcId="{00739716-F9BE-4A52-8073-C9F912A3563F}" destId="{AAE7CDC5-DA24-4BC5-8DC4-C3131E59F810}" srcOrd="0" destOrd="0" presId="urn:microsoft.com/office/officeart/2008/layout/LinedList"/>
    <dgm:cxn modelId="{2CFE2D72-836F-4D89-9E97-2EC11829796B}" type="presParOf" srcId="{00739716-F9BE-4A52-8073-C9F912A3563F}" destId="{31CBC544-107B-48A2-8374-EA7847D219E7}" srcOrd="1" destOrd="0" presId="urn:microsoft.com/office/officeart/2008/layout/LinedList"/>
    <dgm:cxn modelId="{1DA5166E-9A15-42F4-A06A-2F03F45BA791}" type="presParOf" srcId="{8A31E26F-A514-4FD1-A576-DDB65A1BC994}" destId="{AC82FABA-6218-4A74-A386-495C8743EC7A}" srcOrd="2" destOrd="0" presId="urn:microsoft.com/office/officeart/2008/layout/LinedList"/>
    <dgm:cxn modelId="{1C53A51A-C496-413D-AF39-453C3284FD06}" type="presParOf" srcId="{8A31E26F-A514-4FD1-A576-DDB65A1BC994}" destId="{FC1BA00A-1FAA-49C0-B4EF-60EA9ADE994A}" srcOrd="3" destOrd="0" presId="urn:microsoft.com/office/officeart/2008/layout/LinedList"/>
    <dgm:cxn modelId="{F0696F0F-4AF2-4EB9-8E8E-562E9E93FA3B}" type="presParOf" srcId="{FC1BA00A-1FAA-49C0-B4EF-60EA9ADE994A}" destId="{78D14FBC-5E23-410D-824A-A148F5976878}" srcOrd="0" destOrd="0" presId="urn:microsoft.com/office/officeart/2008/layout/LinedList"/>
    <dgm:cxn modelId="{41358F3A-5B88-49A4-8488-3CA5F520CFC3}" type="presParOf" srcId="{FC1BA00A-1FAA-49C0-B4EF-60EA9ADE994A}" destId="{408951DB-7446-4C5B-BFEB-1383E906CC72}" srcOrd="1" destOrd="0" presId="urn:microsoft.com/office/officeart/2008/layout/LinedList"/>
    <dgm:cxn modelId="{20738E97-0632-4B33-9175-B0F2B6DB37A5}" type="presParOf" srcId="{8A31E26F-A514-4FD1-A576-DDB65A1BC994}" destId="{506CE137-364A-49AA-A0C3-BA017FD6D842}" srcOrd="4" destOrd="0" presId="urn:microsoft.com/office/officeart/2008/layout/LinedList"/>
    <dgm:cxn modelId="{291DA395-F1BA-428B-A8BC-70FA768CE7DE}" type="presParOf" srcId="{8A31E26F-A514-4FD1-A576-DDB65A1BC994}" destId="{00F652C0-6D84-4282-AC5D-87B153B465CE}" srcOrd="5" destOrd="0" presId="urn:microsoft.com/office/officeart/2008/layout/LinedList"/>
    <dgm:cxn modelId="{E83B2745-D3AA-4B93-BCDD-6697796D739C}" type="presParOf" srcId="{00F652C0-6D84-4282-AC5D-87B153B465CE}" destId="{8A97BFA7-3051-4751-B6F1-7009D5FA4173}" srcOrd="0" destOrd="0" presId="urn:microsoft.com/office/officeart/2008/layout/LinedList"/>
    <dgm:cxn modelId="{3D6FA319-CF56-43E9-B7C0-0BF9EF5A57FC}" type="presParOf" srcId="{00F652C0-6D84-4282-AC5D-87B153B465CE}" destId="{8FCED8C3-454F-417D-8F32-EB0CBA099D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0DBB16-A84A-443E-8B59-355CEC485D4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CED38E0-B640-43E7-8951-0FD77395C0AC}">
      <dgm:prSet/>
      <dgm:spPr/>
      <dgm:t>
        <a:bodyPr/>
        <a:lstStyle/>
        <a:p>
          <a:r>
            <a:rPr lang="en-US" dirty="0"/>
            <a:t>- </a:t>
          </a:r>
          <a:r>
            <a:rPr lang="en-US" dirty="0" err="1"/>
            <a:t>Μελέτη</a:t>
          </a:r>
          <a:r>
            <a:rPr lang="en-US" dirty="0"/>
            <a:t> π</a:t>
          </a:r>
          <a:r>
            <a:rPr lang="en-US" dirty="0" err="1"/>
            <a:t>ερι</a:t>
          </a:r>
          <a:r>
            <a:rPr lang="en-US" dirty="0"/>
            <a:t>πτώσεων σχολείων με επιτυχημένα προγράμματα</a:t>
          </a:r>
        </a:p>
      </dgm:t>
    </dgm:pt>
    <dgm:pt modelId="{D9E000D0-0659-49CD-8459-1C50D4A06CD6}" type="parTrans" cxnId="{72934EE3-CB0E-48E7-9D62-E55B25FF4234}">
      <dgm:prSet/>
      <dgm:spPr/>
      <dgm:t>
        <a:bodyPr/>
        <a:lstStyle/>
        <a:p>
          <a:endParaRPr lang="en-US"/>
        </a:p>
      </dgm:t>
    </dgm:pt>
    <dgm:pt modelId="{068425C6-D04D-45C9-99D6-A5302F178146}" type="sibTrans" cxnId="{72934EE3-CB0E-48E7-9D62-E55B25FF4234}">
      <dgm:prSet/>
      <dgm:spPr/>
      <dgm:t>
        <a:bodyPr/>
        <a:lstStyle/>
        <a:p>
          <a:endParaRPr lang="en-US"/>
        </a:p>
      </dgm:t>
    </dgm:pt>
    <dgm:pt modelId="{ACADEB20-ED48-4BD6-9B29-1C6EF96CED20}">
      <dgm:prSet/>
      <dgm:spPr/>
      <dgm:t>
        <a:bodyPr/>
        <a:lstStyle/>
        <a:p>
          <a:r>
            <a:rPr lang="en-US"/>
            <a:t>- Σύγκριση παραδοσιακών και καινοτόμων παρεμβάσεων</a:t>
          </a:r>
        </a:p>
      </dgm:t>
    </dgm:pt>
    <dgm:pt modelId="{53ADA618-12B8-424E-A1DD-23A37D766EC9}" type="parTrans" cxnId="{B76E26A3-290C-4426-A248-AC30C7463F99}">
      <dgm:prSet/>
      <dgm:spPr/>
      <dgm:t>
        <a:bodyPr/>
        <a:lstStyle/>
        <a:p>
          <a:endParaRPr lang="en-US"/>
        </a:p>
      </dgm:t>
    </dgm:pt>
    <dgm:pt modelId="{90CDB01C-147C-4E53-BF9C-D3A594198A19}" type="sibTrans" cxnId="{B76E26A3-290C-4426-A248-AC30C7463F99}">
      <dgm:prSet/>
      <dgm:spPr/>
      <dgm:t>
        <a:bodyPr/>
        <a:lstStyle/>
        <a:p>
          <a:endParaRPr lang="en-US"/>
        </a:p>
      </dgm:t>
    </dgm:pt>
    <dgm:pt modelId="{3752DE9A-FC2B-4BDA-80B0-5718AA05C6ED}">
      <dgm:prSet/>
      <dgm:spPr/>
      <dgm:t>
        <a:bodyPr/>
        <a:lstStyle/>
        <a:p>
          <a:r>
            <a:rPr lang="en-US"/>
            <a:t>- Αξιολόγηση της επίδρασης σε μαθητές διαφορετικών ηλικιακών ομάδων</a:t>
          </a:r>
        </a:p>
      </dgm:t>
    </dgm:pt>
    <dgm:pt modelId="{D222DE08-FCB9-45F9-8289-314E4C04AA4B}" type="parTrans" cxnId="{616E1DA7-843B-469F-81E5-56E137E661AB}">
      <dgm:prSet/>
      <dgm:spPr/>
      <dgm:t>
        <a:bodyPr/>
        <a:lstStyle/>
        <a:p>
          <a:endParaRPr lang="en-US"/>
        </a:p>
      </dgm:t>
    </dgm:pt>
    <dgm:pt modelId="{A1ABC2D5-3690-413F-BE3A-8716FE5E004B}" type="sibTrans" cxnId="{616E1DA7-843B-469F-81E5-56E137E661AB}">
      <dgm:prSet/>
      <dgm:spPr/>
      <dgm:t>
        <a:bodyPr/>
        <a:lstStyle/>
        <a:p>
          <a:endParaRPr lang="en-US"/>
        </a:p>
      </dgm:t>
    </dgm:pt>
    <dgm:pt modelId="{A675D454-DD93-4DAE-B998-BD83D4EEF210}" type="pres">
      <dgm:prSet presAssocID="{470DBB16-A84A-443E-8B59-355CEC485D4E}" presName="diagram" presStyleCnt="0">
        <dgm:presLayoutVars>
          <dgm:dir/>
          <dgm:resizeHandles val="exact"/>
        </dgm:presLayoutVars>
      </dgm:prSet>
      <dgm:spPr/>
    </dgm:pt>
    <dgm:pt modelId="{FBD46767-EB42-411C-A464-A9D24BB2DD9C}" type="pres">
      <dgm:prSet presAssocID="{2CED38E0-B640-43E7-8951-0FD77395C0AC}" presName="node" presStyleLbl="node1" presStyleIdx="0" presStyleCnt="3">
        <dgm:presLayoutVars>
          <dgm:bulletEnabled val="1"/>
        </dgm:presLayoutVars>
      </dgm:prSet>
      <dgm:spPr/>
    </dgm:pt>
    <dgm:pt modelId="{B78F6990-FFFF-4610-ABC4-18CD9AD99664}" type="pres">
      <dgm:prSet presAssocID="{068425C6-D04D-45C9-99D6-A5302F178146}" presName="sibTrans" presStyleCnt="0"/>
      <dgm:spPr/>
    </dgm:pt>
    <dgm:pt modelId="{1C04DA7D-91A4-43C6-9014-C2366A42912A}" type="pres">
      <dgm:prSet presAssocID="{ACADEB20-ED48-4BD6-9B29-1C6EF96CED20}" presName="node" presStyleLbl="node1" presStyleIdx="1" presStyleCnt="3">
        <dgm:presLayoutVars>
          <dgm:bulletEnabled val="1"/>
        </dgm:presLayoutVars>
      </dgm:prSet>
      <dgm:spPr/>
    </dgm:pt>
    <dgm:pt modelId="{17A5D595-C2A7-485D-A6DF-BFB89EBA8975}" type="pres">
      <dgm:prSet presAssocID="{90CDB01C-147C-4E53-BF9C-D3A594198A19}" presName="sibTrans" presStyleCnt="0"/>
      <dgm:spPr/>
    </dgm:pt>
    <dgm:pt modelId="{8A8E8A20-F61E-4FCE-8D90-91C25B4A3687}" type="pres">
      <dgm:prSet presAssocID="{3752DE9A-FC2B-4BDA-80B0-5718AA05C6ED}" presName="node" presStyleLbl="node1" presStyleIdx="2" presStyleCnt="3">
        <dgm:presLayoutVars>
          <dgm:bulletEnabled val="1"/>
        </dgm:presLayoutVars>
      </dgm:prSet>
      <dgm:spPr/>
    </dgm:pt>
  </dgm:ptLst>
  <dgm:cxnLst>
    <dgm:cxn modelId="{A1B8CD62-F50A-44C8-89C5-5C34D46825FE}" type="presOf" srcId="{ACADEB20-ED48-4BD6-9B29-1C6EF96CED20}" destId="{1C04DA7D-91A4-43C6-9014-C2366A42912A}" srcOrd="0" destOrd="0" presId="urn:microsoft.com/office/officeart/2005/8/layout/default"/>
    <dgm:cxn modelId="{DE699049-806A-4814-878A-24FDE91A1B66}" type="presOf" srcId="{2CED38E0-B640-43E7-8951-0FD77395C0AC}" destId="{FBD46767-EB42-411C-A464-A9D24BB2DD9C}" srcOrd="0" destOrd="0" presId="urn:microsoft.com/office/officeart/2005/8/layout/default"/>
    <dgm:cxn modelId="{877D944B-EF23-4CA2-BFAF-7BF93FDDB9BF}" type="presOf" srcId="{470DBB16-A84A-443E-8B59-355CEC485D4E}" destId="{A675D454-DD93-4DAE-B998-BD83D4EEF210}" srcOrd="0" destOrd="0" presId="urn:microsoft.com/office/officeart/2005/8/layout/default"/>
    <dgm:cxn modelId="{8F5C0075-C4E3-4919-83A6-8A233E31BF99}" type="presOf" srcId="{3752DE9A-FC2B-4BDA-80B0-5718AA05C6ED}" destId="{8A8E8A20-F61E-4FCE-8D90-91C25B4A3687}" srcOrd="0" destOrd="0" presId="urn:microsoft.com/office/officeart/2005/8/layout/default"/>
    <dgm:cxn modelId="{B76E26A3-290C-4426-A248-AC30C7463F99}" srcId="{470DBB16-A84A-443E-8B59-355CEC485D4E}" destId="{ACADEB20-ED48-4BD6-9B29-1C6EF96CED20}" srcOrd="1" destOrd="0" parTransId="{53ADA618-12B8-424E-A1DD-23A37D766EC9}" sibTransId="{90CDB01C-147C-4E53-BF9C-D3A594198A19}"/>
    <dgm:cxn modelId="{616E1DA7-843B-469F-81E5-56E137E661AB}" srcId="{470DBB16-A84A-443E-8B59-355CEC485D4E}" destId="{3752DE9A-FC2B-4BDA-80B0-5718AA05C6ED}" srcOrd="2" destOrd="0" parTransId="{D222DE08-FCB9-45F9-8289-314E4C04AA4B}" sibTransId="{A1ABC2D5-3690-413F-BE3A-8716FE5E004B}"/>
    <dgm:cxn modelId="{72934EE3-CB0E-48E7-9D62-E55B25FF4234}" srcId="{470DBB16-A84A-443E-8B59-355CEC485D4E}" destId="{2CED38E0-B640-43E7-8951-0FD77395C0AC}" srcOrd="0" destOrd="0" parTransId="{D9E000D0-0659-49CD-8459-1C50D4A06CD6}" sibTransId="{068425C6-D04D-45C9-99D6-A5302F178146}"/>
    <dgm:cxn modelId="{54DF2EBF-DC31-462B-A6CB-005F0E74F744}" type="presParOf" srcId="{A675D454-DD93-4DAE-B998-BD83D4EEF210}" destId="{FBD46767-EB42-411C-A464-A9D24BB2DD9C}" srcOrd="0" destOrd="0" presId="urn:microsoft.com/office/officeart/2005/8/layout/default"/>
    <dgm:cxn modelId="{9ECC883B-67DC-45B7-93B0-AB22A4CC4A5B}" type="presParOf" srcId="{A675D454-DD93-4DAE-B998-BD83D4EEF210}" destId="{B78F6990-FFFF-4610-ABC4-18CD9AD99664}" srcOrd="1" destOrd="0" presId="urn:microsoft.com/office/officeart/2005/8/layout/default"/>
    <dgm:cxn modelId="{920F65C1-E9D5-4FFF-B2B6-73C7BE521E89}" type="presParOf" srcId="{A675D454-DD93-4DAE-B998-BD83D4EEF210}" destId="{1C04DA7D-91A4-43C6-9014-C2366A42912A}" srcOrd="2" destOrd="0" presId="urn:microsoft.com/office/officeart/2005/8/layout/default"/>
    <dgm:cxn modelId="{09AEC1F0-E046-411C-A623-4AC8A4DF0403}" type="presParOf" srcId="{A675D454-DD93-4DAE-B998-BD83D4EEF210}" destId="{17A5D595-C2A7-485D-A6DF-BFB89EBA8975}" srcOrd="3" destOrd="0" presId="urn:microsoft.com/office/officeart/2005/8/layout/default"/>
    <dgm:cxn modelId="{BB696E7A-3237-46C6-9012-695DE8E42631}" type="presParOf" srcId="{A675D454-DD93-4DAE-B998-BD83D4EEF210}" destId="{8A8E8A20-F61E-4FCE-8D90-91C25B4A368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71FEAF-B7CA-4115-B8C0-CE1FD00BE0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033996-80C6-4A3E-8076-DE2A1A7BE283}">
      <dgm:prSet/>
      <dgm:spPr/>
      <dgm:t>
        <a:bodyPr/>
        <a:lstStyle/>
        <a:p>
          <a:r>
            <a:rPr lang="en-US"/>
            <a:t>- Προγράμματα mindfulness για μαθητές</a:t>
          </a:r>
        </a:p>
      </dgm:t>
    </dgm:pt>
    <dgm:pt modelId="{D8667813-5BBC-4C80-ABA6-C666D3F7598D}" type="parTrans" cxnId="{9DA051A1-6FCD-417B-A538-8AF4E307D874}">
      <dgm:prSet/>
      <dgm:spPr/>
      <dgm:t>
        <a:bodyPr/>
        <a:lstStyle/>
        <a:p>
          <a:endParaRPr lang="en-US"/>
        </a:p>
      </dgm:t>
    </dgm:pt>
    <dgm:pt modelId="{9E72EFAA-D44C-41CD-B5E4-11B6D872DAEC}" type="sibTrans" cxnId="{9DA051A1-6FCD-417B-A538-8AF4E307D874}">
      <dgm:prSet/>
      <dgm:spPr/>
      <dgm:t>
        <a:bodyPr/>
        <a:lstStyle/>
        <a:p>
          <a:endParaRPr lang="en-US"/>
        </a:p>
      </dgm:t>
    </dgm:pt>
    <dgm:pt modelId="{7DF0C216-8CA8-4B7D-94DE-3BA354D868D8}">
      <dgm:prSet/>
      <dgm:spPr/>
      <dgm:t>
        <a:bodyPr/>
        <a:lstStyle/>
        <a:p>
          <a:r>
            <a:rPr lang="en-US"/>
            <a:t>- Χρήση τέχνης και μουσικοθεραπείας για συναισθηματική ενδυνάμωση</a:t>
          </a:r>
        </a:p>
      </dgm:t>
    </dgm:pt>
    <dgm:pt modelId="{1E0750BC-33D9-4577-830C-200EA76E3B59}" type="parTrans" cxnId="{890AA569-5569-4AAF-BFC3-96B60C520022}">
      <dgm:prSet/>
      <dgm:spPr/>
      <dgm:t>
        <a:bodyPr/>
        <a:lstStyle/>
        <a:p>
          <a:endParaRPr lang="en-US"/>
        </a:p>
      </dgm:t>
    </dgm:pt>
    <dgm:pt modelId="{E5DA0C95-549E-45E8-B59B-94696F3835BD}" type="sibTrans" cxnId="{890AA569-5569-4AAF-BFC3-96B60C520022}">
      <dgm:prSet/>
      <dgm:spPr/>
      <dgm:t>
        <a:bodyPr/>
        <a:lstStyle/>
        <a:p>
          <a:endParaRPr lang="en-US"/>
        </a:p>
      </dgm:t>
    </dgm:pt>
    <dgm:pt modelId="{B644EF18-D6F3-46A6-9034-50BE460DAC49}">
      <dgm:prSet/>
      <dgm:spPr/>
      <dgm:t>
        <a:bodyPr/>
        <a:lstStyle/>
        <a:p>
          <a:r>
            <a:rPr lang="en-US"/>
            <a:t>- Υποστήριξη μαθητών κατά την εξεταστική περίοδο</a:t>
          </a:r>
        </a:p>
      </dgm:t>
    </dgm:pt>
    <dgm:pt modelId="{465E0624-CC24-4ACB-B92A-D46076139FBD}" type="parTrans" cxnId="{052350DD-DE1B-40A2-B706-0F99FEF8D7BE}">
      <dgm:prSet/>
      <dgm:spPr/>
      <dgm:t>
        <a:bodyPr/>
        <a:lstStyle/>
        <a:p>
          <a:endParaRPr lang="en-US"/>
        </a:p>
      </dgm:t>
    </dgm:pt>
    <dgm:pt modelId="{A9FF46A0-C63B-4BD3-93E4-1A3E7EEC42A0}" type="sibTrans" cxnId="{052350DD-DE1B-40A2-B706-0F99FEF8D7BE}">
      <dgm:prSet/>
      <dgm:spPr/>
      <dgm:t>
        <a:bodyPr/>
        <a:lstStyle/>
        <a:p>
          <a:endParaRPr lang="en-US"/>
        </a:p>
      </dgm:t>
    </dgm:pt>
    <dgm:pt modelId="{896334C7-1D34-408E-A1E5-BE423BF8526B}" type="pres">
      <dgm:prSet presAssocID="{A271FEAF-B7CA-4115-B8C0-CE1FD00BE0F0}" presName="root" presStyleCnt="0">
        <dgm:presLayoutVars>
          <dgm:dir/>
          <dgm:resizeHandles val="exact"/>
        </dgm:presLayoutVars>
      </dgm:prSet>
      <dgm:spPr/>
    </dgm:pt>
    <dgm:pt modelId="{2DDC9946-19A7-4671-A83F-C558FC4F07E5}" type="pres">
      <dgm:prSet presAssocID="{5A033996-80C6-4A3E-8076-DE2A1A7BE283}" presName="compNode" presStyleCnt="0"/>
      <dgm:spPr/>
    </dgm:pt>
    <dgm:pt modelId="{9DC2B93F-A93A-4D3F-937F-CDAEF53814D8}" type="pres">
      <dgm:prSet presAssocID="{5A033996-80C6-4A3E-8076-DE2A1A7BE283}" presName="bgRect" presStyleLbl="bgShp" presStyleIdx="0" presStyleCnt="3"/>
      <dgm:spPr/>
    </dgm:pt>
    <dgm:pt modelId="{E9BC5346-33FF-4741-AD25-45AEF1EA145A}" type="pres">
      <dgm:prSet presAssocID="{5A033996-80C6-4A3E-8076-DE2A1A7BE2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Δακτυλικό αποτύπωμα"/>
        </a:ext>
      </dgm:extLst>
    </dgm:pt>
    <dgm:pt modelId="{FFDDBA7C-6C3D-4B6A-97A4-2195D6ED3534}" type="pres">
      <dgm:prSet presAssocID="{5A033996-80C6-4A3E-8076-DE2A1A7BE283}" presName="spaceRect" presStyleCnt="0"/>
      <dgm:spPr/>
    </dgm:pt>
    <dgm:pt modelId="{F6D77D0F-A3E1-4848-A987-3CEAACA5259E}" type="pres">
      <dgm:prSet presAssocID="{5A033996-80C6-4A3E-8076-DE2A1A7BE283}" presName="parTx" presStyleLbl="revTx" presStyleIdx="0" presStyleCnt="3">
        <dgm:presLayoutVars>
          <dgm:chMax val="0"/>
          <dgm:chPref val="0"/>
        </dgm:presLayoutVars>
      </dgm:prSet>
      <dgm:spPr/>
    </dgm:pt>
    <dgm:pt modelId="{CE6AD86A-0182-4E3B-8A8D-F8A99A67D0B8}" type="pres">
      <dgm:prSet presAssocID="{9E72EFAA-D44C-41CD-B5E4-11B6D872DAEC}" presName="sibTrans" presStyleCnt="0"/>
      <dgm:spPr/>
    </dgm:pt>
    <dgm:pt modelId="{DAC2D38A-F522-4E10-BC7F-9A04B16A37CE}" type="pres">
      <dgm:prSet presAssocID="{7DF0C216-8CA8-4B7D-94DE-3BA354D868D8}" presName="compNode" presStyleCnt="0"/>
      <dgm:spPr/>
    </dgm:pt>
    <dgm:pt modelId="{4C853BFE-2B9A-4555-8175-78D15ACE62DE}" type="pres">
      <dgm:prSet presAssocID="{7DF0C216-8CA8-4B7D-94DE-3BA354D868D8}" presName="bgRect" presStyleLbl="bgShp" presStyleIdx="1" presStyleCnt="3"/>
      <dgm:spPr/>
    </dgm:pt>
    <dgm:pt modelId="{369ADEFA-27E1-4B16-A15C-AA171B1A3619}" type="pres">
      <dgm:prSet presAssocID="{7DF0C216-8CA8-4B7D-94DE-3BA354D868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Διαμάντι"/>
        </a:ext>
      </dgm:extLst>
    </dgm:pt>
    <dgm:pt modelId="{10AF1658-8F72-49A5-ACEC-114E67373F23}" type="pres">
      <dgm:prSet presAssocID="{7DF0C216-8CA8-4B7D-94DE-3BA354D868D8}" presName="spaceRect" presStyleCnt="0"/>
      <dgm:spPr/>
    </dgm:pt>
    <dgm:pt modelId="{50E3CCBE-A396-4F67-947E-CD7D2BD0729E}" type="pres">
      <dgm:prSet presAssocID="{7DF0C216-8CA8-4B7D-94DE-3BA354D868D8}" presName="parTx" presStyleLbl="revTx" presStyleIdx="1" presStyleCnt="3">
        <dgm:presLayoutVars>
          <dgm:chMax val="0"/>
          <dgm:chPref val="0"/>
        </dgm:presLayoutVars>
      </dgm:prSet>
      <dgm:spPr/>
    </dgm:pt>
    <dgm:pt modelId="{6767E091-767A-4730-9437-AB768C51C531}" type="pres">
      <dgm:prSet presAssocID="{E5DA0C95-549E-45E8-B59B-94696F3835BD}" presName="sibTrans" presStyleCnt="0"/>
      <dgm:spPr/>
    </dgm:pt>
    <dgm:pt modelId="{0299AAE4-5E90-4D85-BAB8-9F5904FB7169}" type="pres">
      <dgm:prSet presAssocID="{B644EF18-D6F3-46A6-9034-50BE460DAC49}" presName="compNode" presStyleCnt="0"/>
      <dgm:spPr/>
    </dgm:pt>
    <dgm:pt modelId="{0C53F990-476A-4B0C-A7D5-F0076FA9143D}" type="pres">
      <dgm:prSet presAssocID="{B644EF18-D6F3-46A6-9034-50BE460DAC49}" presName="bgRect" presStyleLbl="bgShp" presStyleIdx="2" presStyleCnt="3"/>
      <dgm:spPr/>
    </dgm:pt>
    <dgm:pt modelId="{679DB62C-83E5-4A31-BFE9-5711AB3EC5F0}" type="pres">
      <dgm:prSet presAssocID="{B644EF18-D6F3-46A6-9034-50BE460DAC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Double Quote"/>
        </a:ext>
      </dgm:extLst>
    </dgm:pt>
    <dgm:pt modelId="{B32956F9-197F-4025-B7DE-85FFDD1FD863}" type="pres">
      <dgm:prSet presAssocID="{B644EF18-D6F3-46A6-9034-50BE460DAC49}" presName="spaceRect" presStyleCnt="0"/>
      <dgm:spPr/>
    </dgm:pt>
    <dgm:pt modelId="{D84896E7-64A8-4E3E-B4D6-24946DD1ECE5}" type="pres">
      <dgm:prSet presAssocID="{B644EF18-D6F3-46A6-9034-50BE460DAC49}" presName="parTx" presStyleLbl="revTx" presStyleIdx="2" presStyleCnt="3">
        <dgm:presLayoutVars>
          <dgm:chMax val="0"/>
          <dgm:chPref val="0"/>
        </dgm:presLayoutVars>
      </dgm:prSet>
      <dgm:spPr/>
    </dgm:pt>
  </dgm:ptLst>
  <dgm:cxnLst>
    <dgm:cxn modelId="{2A60FD02-434C-49F7-B33E-B575F0165C5F}" type="presOf" srcId="{B644EF18-D6F3-46A6-9034-50BE460DAC49}" destId="{D84896E7-64A8-4E3E-B4D6-24946DD1ECE5}" srcOrd="0" destOrd="0" presId="urn:microsoft.com/office/officeart/2018/2/layout/IconVerticalSolidList"/>
    <dgm:cxn modelId="{890AA569-5569-4AAF-BFC3-96B60C520022}" srcId="{A271FEAF-B7CA-4115-B8C0-CE1FD00BE0F0}" destId="{7DF0C216-8CA8-4B7D-94DE-3BA354D868D8}" srcOrd="1" destOrd="0" parTransId="{1E0750BC-33D9-4577-830C-200EA76E3B59}" sibTransId="{E5DA0C95-549E-45E8-B59B-94696F3835BD}"/>
    <dgm:cxn modelId="{9DA051A1-6FCD-417B-A538-8AF4E307D874}" srcId="{A271FEAF-B7CA-4115-B8C0-CE1FD00BE0F0}" destId="{5A033996-80C6-4A3E-8076-DE2A1A7BE283}" srcOrd="0" destOrd="0" parTransId="{D8667813-5BBC-4C80-ABA6-C666D3F7598D}" sibTransId="{9E72EFAA-D44C-41CD-B5E4-11B6D872DAEC}"/>
    <dgm:cxn modelId="{FCEE47B1-28AD-4B82-8E40-F1B887383C6F}" type="presOf" srcId="{A271FEAF-B7CA-4115-B8C0-CE1FD00BE0F0}" destId="{896334C7-1D34-408E-A1E5-BE423BF8526B}" srcOrd="0" destOrd="0" presId="urn:microsoft.com/office/officeart/2018/2/layout/IconVerticalSolidList"/>
    <dgm:cxn modelId="{052350DD-DE1B-40A2-B706-0F99FEF8D7BE}" srcId="{A271FEAF-B7CA-4115-B8C0-CE1FD00BE0F0}" destId="{B644EF18-D6F3-46A6-9034-50BE460DAC49}" srcOrd="2" destOrd="0" parTransId="{465E0624-CC24-4ACB-B92A-D46076139FBD}" sibTransId="{A9FF46A0-C63B-4BD3-93E4-1A3E7EEC42A0}"/>
    <dgm:cxn modelId="{5FC772E6-7380-4320-9505-489742E4F7B9}" type="presOf" srcId="{7DF0C216-8CA8-4B7D-94DE-3BA354D868D8}" destId="{50E3CCBE-A396-4F67-947E-CD7D2BD0729E}" srcOrd="0" destOrd="0" presId="urn:microsoft.com/office/officeart/2018/2/layout/IconVerticalSolidList"/>
    <dgm:cxn modelId="{541D0AFD-92E4-43B5-B449-EA6B1E41DCED}" type="presOf" srcId="{5A033996-80C6-4A3E-8076-DE2A1A7BE283}" destId="{F6D77D0F-A3E1-4848-A987-3CEAACA5259E}" srcOrd="0" destOrd="0" presId="urn:microsoft.com/office/officeart/2018/2/layout/IconVerticalSolidList"/>
    <dgm:cxn modelId="{4086630A-B680-4EFC-BCA7-1912A9EDEF46}" type="presParOf" srcId="{896334C7-1D34-408E-A1E5-BE423BF8526B}" destId="{2DDC9946-19A7-4671-A83F-C558FC4F07E5}" srcOrd="0" destOrd="0" presId="urn:microsoft.com/office/officeart/2018/2/layout/IconVerticalSolidList"/>
    <dgm:cxn modelId="{C507445D-D56B-4596-90FA-67A708E08BB5}" type="presParOf" srcId="{2DDC9946-19A7-4671-A83F-C558FC4F07E5}" destId="{9DC2B93F-A93A-4D3F-937F-CDAEF53814D8}" srcOrd="0" destOrd="0" presId="urn:microsoft.com/office/officeart/2018/2/layout/IconVerticalSolidList"/>
    <dgm:cxn modelId="{9ED15506-DE29-460C-B2C7-CD6A48FB4CE6}" type="presParOf" srcId="{2DDC9946-19A7-4671-A83F-C558FC4F07E5}" destId="{E9BC5346-33FF-4741-AD25-45AEF1EA145A}" srcOrd="1" destOrd="0" presId="urn:microsoft.com/office/officeart/2018/2/layout/IconVerticalSolidList"/>
    <dgm:cxn modelId="{3D650DC8-5AE5-4C1E-840A-44D5A20C5DA0}" type="presParOf" srcId="{2DDC9946-19A7-4671-A83F-C558FC4F07E5}" destId="{FFDDBA7C-6C3D-4B6A-97A4-2195D6ED3534}" srcOrd="2" destOrd="0" presId="urn:microsoft.com/office/officeart/2018/2/layout/IconVerticalSolidList"/>
    <dgm:cxn modelId="{501DAB6C-1542-427D-88DE-CC0AEF4C65FD}" type="presParOf" srcId="{2DDC9946-19A7-4671-A83F-C558FC4F07E5}" destId="{F6D77D0F-A3E1-4848-A987-3CEAACA5259E}" srcOrd="3" destOrd="0" presId="urn:microsoft.com/office/officeart/2018/2/layout/IconVerticalSolidList"/>
    <dgm:cxn modelId="{AFAB4501-3DAF-49E7-ADC9-57CC9B69405A}" type="presParOf" srcId="{896334C7-1D34-408E-A1E5-BE423BF8526B}" destId="{CE6AD86A-0182-4E3B-8A8D-F8A99A67D0B8}" srcOrd="1" destOrd="0" presId="urn:microsoft.com/office/officeart/2018/2/layout/IconVerticalSolidList"/>
    <dgm:cxn modelId="{33D9416F-9575-4810-B9EC-0CA3BD70DEC1}" type="presParOf" srcId="{896334C7-1D34-408E-A1E5-BE423BF8526B}" destId="{DAC2D38A-F522-4E10-BC7F-9A04B16A37CE}" srcOrd="2" destOrd="0" presId="urn:microsoft.com/office/officeart/2018/2/layout/IconVerticalSolidList"/>
    <dgm:cxn modelId="{E6F0A8FE-536D-40A6-B43A-8D43BF4EAC13}" type="presParOf" srcId="{DAC2D38A-F522-4E10-BC7F-9A04B16A37CE}" destId="{4C853BFE-2B9A-4555-8175-78D15ACE62DE}" srcOrd="0" destOrd="0" presId="urn:microsoft.com/office/officeart/2018/2/layout/IconVerticalSolidList"/>
    <dgm:cxn modelId="{C0868906-9A7E-42BF-BCBB-D2E51361F63F}" type="presParOf" srcId="{DAC2D38A-F522-4E10-BC7F-9A04B16A37CE}" destId="{369ADEFA-27E1-4B16-A15C-AA171B1A3619}" srcOrd="1" destOrd="0" presId="urn:microsoft.com/office/officeart/2018/2/layout/IconVerticalSolidList"/>
    <dgm:cxn modelId="{39F84D95-80F3-431C-8233-FE199163DA61}" type="presParOf" srcId="{DAC2D38A-F522-4E10-BC7F-9A04B16A37CE}" destId="{10AF1658-8F72-49A5-ACEC-114E67373F23}" srcOrd="2" destOrd="0" presId="urn:microsoft.com/office/officeart/2018/2/layout/IconVerticalSolidList"/>
    <dgm:cxn modelId="{9EB2F36E-A94A-40F5-9212-0B3D7B5DC1C3}" type="presParOf" srcId="{DAC2D38A-F522-4E10-BC7F-9A04B16A37CE}" destId="{50E3CCBE-A396-4F67-947E-CD7D2BD0729E}" srcOrd="3" destOrd="0" presId="urn:microsoft.com/office/officeart/2018/2/layout/IconVerticalSolidList"/>
    <dgm:cxn modelId="{294E0973-283A-4E27-ACD5-68A4D7469406}" type="presParOf" srcId="{896334C7-1D34-408E-A1E5-BE423BF8526B}" destId="{6767E091-767A-4730-9437-AB768C51C531}" srcOrd="3" destOrd="0" presId="urn:microsoft.com/office/officeart/2018/2/layout/IconVerticalSolidList"/>
    <dgm:cxn modelId="{794339E4-3889-4DCF-B458-BD7BF7894A5B}" type="presParOf" srcId="{896334C7-1D34-408E-A1E5-BE423BF8526B}" destId="{0299AAE4-5E90-4D85-BAB8-9F5904FB7169}" srcOrd="4" destOrd="0" presId="urn:microsoft.com/office/officeart/2018/2/layout/IconVerticalSolidList"/>
    <dgm:cxn modelId="{E1DA3518-629E-4C6B-9D79-B9FF0E2D3617}" type="presParOf" srcId="{0299AAE4-5E90-4D85-BAB8-9F5904FB7169}" destId="{0C53F990-476A-4B0C-A7D5-F0076FA9143D}" srcOrd="0" destOrd="0" presId="urn:microsoft.com/office/officeart/2018/2/layout/IconVerticalSolidList"/>
    <dgm:cxn modelId="{1C5BE780-ECBB-4084-9C79-BA8547B54C3F}" type="presParOf" srcId="{0299AAE4-5E90-4D85-BAB8-9F5904FB7169}" destId="{679DB62C-83E5-4A31-BFE9-5711AB3EC5F0}" srcOrd="1" destOrd="0" presId="urn:microsoft.com/office/officeart/2018/2/layout/IconVerticalSolidList"/>
    <dgm:cxn modelId="{95A06BFD-8A91-477B-B423-EC0EAD1C3D30}" type="presParOf" srcId="{0299AAE4-5E90-4D85-BAB8-9F5904FB7169}" destId="{B32956F9-197F-4025-B7DE-85FFDD1FD863}" srcOrd="2" destOrd="0" presId="urn:microsoft.com/office/officeart/2018/2/layout/IconVerticalSolidList"/>
    <dgm:cxn modelId="{EF8D5B14-BC08-437D-810A-BFAF855986A7}" type="presParOf" srcId="{0299AAE4-5E90-4D85-BAB8-9F5904FB7169}" destId="{D84896E7-64A8-4E3E-B4D6-24946DD1EC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118B77-2F82-4545-8753-4EA2A4781D4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27D86E6-41E0-49B8-9FC1-5D94AE293CB1}">
      <dgm:prSet/>
      <dgm:spPr/>
      <dgm:t>
        <a:bodyPr/>
        <a:lstStyle/>
        <a:p>
          <a:r>
            <a:rPr lang="en-US"/>
            <a:t>- Δημιουργία υλικού και εργαλείων επαγγελματικού προσανατολισμού</a:t>
          </a:r>
        </a:p>
      </dgm:t>
    </dgm:pt>
    <dgm:pt modelId="{4569A8A6-460D-4C39-AC30-92C9FF2DC644}" type="parTrans" cxnId="{3B614527-A978-4A77-A306-48D66691EB49}">
      <dgm:prSet/>
      <dgm:spPr/>
      <dgm:t>
        <a:bodyPr/>
        <a:lstStyle/>
        <a:p>
          <a:endParaRPr lang="en-US"/>
        </a:p>
      </dgm:t>
    </dgm:pt>
    <dgm:pt modelId="{9CBD7ABF-7914-4B9B-8BD5-FF4D8F91778E}" type="sibTrans" cxnId="{3B614527-A978-4A77-A306-48D66691EB49}">
      <dgm:prSet/>
      <dgm:spPr/>
      <dgm:t>
        <a:bodyPr/>
        <a:lstStyle/>
        <a:p>
          <a:endParaRPr lang="en-US"/>
        </a:p>
      </dgm:t>
    </dgm:pt>
    <dgm:pt modelId="{6B6A45A2-AFFD-4390-8AFC-F66CA6433865}">
      <dgm:prSet/>
      <dgm:spPr/>
      <dgm:t>
        <a:bodyPr/>
        <a:lstStyle/>
        <a:p>
          <a:r>
            <a:rPr lang="en-US"/>
            <a:t>- Εφαρμογή παιχνιδιών προσομοίωσης καριέρας</a:t>
          </a:r>
        </a:p>
      </dgm:t>
    </dgm:pt>
    <dgm:pt modelId="{6B81B66E-69C9-4929-A388-9088C15EB67E}" type="parTrans" cxnId="{058D1330-0046-448B-A42C-C02433397BA7}">
      <dgm:prSet/>
      <dgm:spPr/>
      <dgm:t>
        <a:bodyPr/>
        <a:lstStyle/>
        <a:p>
          <a:endParaRPr lang="en-US"/>
        </a:p>
      </dgm:t>
    </dgm:pt>
    <dgm:pt modelId="{40482B07-9626-4D10-BFA7-E7D472712BCA}" type="sibTrans" cxnId="{058D1330-0046-448B-A42C-C02433397BA7}">
      <dgm:prSet/>
      <dgm:spPr/>
      <dgm:t>
        <a:bodyPr/>
        <a:lstStyle/>
        <a:p>
          <a:endParaRPr lang="en-US"/>
        </a:p>
      </dgm:t>
    </dgm:pt>
    <dgm:pt modelId="{5439E79A-F32F-4905-BF63-5FC04DE34FF5}">
      <dgm:prSet/>
      <dgm:spPr/>
      <dgm:t>
        <a:bodyPr/>
        <a:lstStyle/>
        <a:p>
          <a:r>
            <a:rPr lang="en-US"/>
            <a:t>- Συμβουλευτική για την αναγνώριση δεξιοτήτων και ενδιαφερόντων</a:t>
          </a:r>
        </a:p>
      </dgm:t>
    </dgm:pt>
    <dgm:pt modelId="{E5F3E3A7-EC11-45C1-9F70-1E5E152AB958}" type="parTrans" cxnId="{E9022C2E-076C-4B26-A6BD-C9F8262A7032}">
      <dgm:prSet/>
      <dgm:spPr/>
      <dgm:t>
        <a:bodyPr/>
        <a:lstStyle/>
        <a:p>
          <a:endParaRPr lang="en-US"/>
        </a:p>
      </dgm:t>
    </dgm:pt>
    <dgm:pt modelId="{65B76323-76BF-4A2C-B0F1-A878A0297F59}" type="sibTrans" cxnId="{E9022C2E-076C-4B26-A6BD-C9F8262A7032}">
      <dgm:prSet/>
      <dgm:spPr/>
      <dgm:t>
        <a:bodyPr/>
        <a:lstStyle/>
        <a:p>
          <a:endParaRPr lang="en-US"/>
        </a:p>
      </dgm:t>
    </dgm:pt>
    <dgm:pt modelId="{11A3219C-5165-4DC0-A73E-94CF2D75A125}" type="pres">
      <dgm:prSet presAssocID="{80118B77-2F82-4545-8753-4EA2A4781D4D}" presName="linear" presStyleCnt="0">
        <dgm:presLayoutVars>
          <dgm:animLvl val="lvl"/>
          <dgm:resizeHandles val="exact"/>
        </dgm:presLayoutVars>
      </dgm:prSet>
      <dgm:spPr/>
    </dgm:pt>
    <dgm:pt modelId="{2A8F2495-C69A-491A-9157-ECC6A73AF8C6}" type="pres">
      <dgm:prSet presAssocID="{A27D86E6-41E0-49B8-9FC1-5D94AE293CB1}" presName="parentText" presStyleLbl="node1" presStyleIdx="0" presStyleCnt="3">
        <dgm:presLayoutVars>
          <dgm:chMax val="0"/>
          <dgm:bulletEnabled val="1"/>
        </dgm:presLayoutVars>
      </dgm:prSet>
      <dgm:spPr/>
    </dgm:pt>
    <dgm:pt modelId="{AE25565F-7B5B-46AD-A700-3F9DF8168DBC}" type="pres">
      <dgm:prSet presAssocID="{9CBD7ABF-7914-4B9B-8BD5-FF4D8F91778E}" presName="spacer" presStyleCnt="0"/>
      <dgm:spPr/>
    </dgm:pt>
    <dgm:pt modelId="{3D32BE03-8EBF-4159-80D3-581BE72F49B2}" type="pres">
      <dgm:prSet presAssocID="{6B6A45A2-AFFD-4390-8AFC-F66CA6433865}" presName="parentText" presStyleLbl="node1" presStyleIdx="1" presStyleCnt="3">
        <dgm:presLayoutVars>
          <dgm:chMax val="0"/>
          <dgm:bulletEnabled val="1"/>
        </dgm:presLayoutVars>
      </dgm:prSet>
      <dgm:spPr/>
    </dgm:pt>
    <dgm:pt modelId="{37C022CD-AF9F-4196-A913-F8B67FB7B6FC}" type="pres">
      <dgm:prSet presAssocID="{40482B07-9626-4D10-BFA7-E7D472712BCA}" presName="spacer" presStyleCnt="0"/>
      <dgm:spPr/>
    </dgm:pt>
    <dgm:pt modelId="{4C091E52-21E5-441E-B5D3-AE13626CBA79}" type="pres">
      <dgm:prSet presAssocID="{5439E79A-F32F-4905-BF63-5FC04DE34FF5}" presName="parentText" presStyleLbl="node1" presStyleIdx="2" presStyleCnt="3">
        <dgm:presLayoutVars>
          <dgm:chMax val="0"/>
          <dgm:bulletEnabled val="1"/>
        </dgm:presLayoutVars>
      </dgm:prSet>
      <dgm:spPr/>
    </dgm:pt>
  </dgm:ptLst>
  <dgm:cxnLst>
    <dgm:cxn modelId="{3B614527-A978-4A77-A306-48D66691EB49}" srcId="{80118B77-2F82-4545-8753-4EA2A4781D4D}" destId="{A27D86E6-41E0-49B8-9FC1-5D94AE293CB1}" srcOrd="0" destOrd="0" parTransId="{4569A8A6-460D-4C39-AC30-92C9FF2DC644}" sibTransId="{9CBD7ABF-7914-4B9B-8BD5-FF4D8F91778E}"/>
    <dgm:cxn modelId="{E9022C2E-076C-4B26-A6BD-C9F8262A7032}" srcId="{80118B77-2F82-4545-8753-4EA2A4781D4D}" destId="{5439E79A-F32F-4905-BF63-5FC04DE34FF5}" srcOrd="2" destOrd="0" parTransId="{E5F3E3A7-EC11-45C1-9F70-1E5E152AB958}" sibTransId="{65B76323-76BF-4A2C-B0F1-A878A0297F59}"/>
    <dgm:cxn modelId="{058D1330-0046-448B-A42C-C02433397BA7}" srcId="{80118B77-2F82-4545-8753-4EA2A4781D4D}" destId="{6B6A45A2-AFFD-4390-8AFC-F66CA6433865}" srcOrd="1" destOrd="0" parTransId="{6B81B66E-69C9-4929-A388-9088C15EB67E}" sibTransId="{40482B07-9626-4D10-BFA7-E7D472712BCA}"/>
    <dgm:cxn modelId="{1FB1097B-C6D0-45C4-B523-83B9E84CAD0F}" type="presOf" srcId="{6B6A45A2-AFFD-4390-8AFC-F66CA6433865}" destId="{3D32BE03-8EBF-4159-80D3-581BE72F49B2}" srcOrd="0" destOrd="0" presId="urn:microsoft.com/office/officeart/2005/8/layout/vList2"/>
    <dgm:cxn modelId="{EC51DC8C-3D61-4D96-BB68-176A03C93D87}" type="presOf" srcId="{A27D86E6-41E0-49B8-9FC1-5D94AE293CB1}" destId="{2A8F2495-C69A-491A-9157-ECC6A73AF8C6}" srcOrd="0" destOrd="0" presId="urn:microsoft.com/office/officeart/2005/8/layout/vList2"/>
    <dgm:cxn modelId="{B489E89E-18CA-43DD-8C57-E0277147DBA3}" type="presOf" srcId="{5439E79A-F32F-4905-BF63-5FC04DE34FF5}" destId="{4C091E52-21E5-441E-B5D3-AE13626CBA79}" srcOrd="0" destOrd="0" presId="urn:microsoft.com/office/officeart/2005/8/layout/vList2"/>
    <dgm:cxn modelId="{E1AE51D1-9722-4A67-AD9A-ACE9B02744DF}" type="presOf" srcId="{80118B77-2F82-4545-8753-4EA2A4781D4D}" destId="{11A3219C-5165-4DC0-A73E-94CF2D75A125}" srcOrd="0" destOrd="0" presId="urn:microsoft.com/office/officeart/2005/8/layout/vList2"/>
    <dgm:cxn modelId="{5401A800-8F89-41D1-8124-33443C98935C}" type="presParOf" srcId="{11A3219C-5165-4DC0-A73E-94CF2D75A125}" destId="{2A8F2495-C69A-491A-9157-ECC6A73AF8C6}" srcOrd="0" destOrd="0" presId="urn:microsoft.com/office/officeart/2005/8/layout/vList2"/>
    <dgm:cxn modelId="{4DD8B49E-11BB-43C8-966E-9696FF552537}" type="presParOf" srcId="{11A3219C-5165-4DC0-A73E-94CF2D75A125}" destId="{AE25565F-7B5B-46AD-A700-3F9DF8168DBC}" srcOrd="1" destOrd="0" presId="urn:microsoft.com/office/officeart/2005/8/layout/vList2"/>
    <dgm:cxn modelId="{2E761AC9-6DB2-413B-A5F0-C4980446961A}" type="presParOf" srcId="{11A3219C-5165-4DC0-A73E-94CF2D75A125}" destId="{3D32BE03-8EBF-4159-80D3-581BE72F49B2}" srcOrd="2" destOrd="0" presId="urn:microsoft.com/office/officeart/2005/8/layout/vList2"/>
    <dgm:cxn modelId="{511BA61E-4CF4-4ED5-B1A3-C196BB5F8659}" type="presParOf" srcId="{11A3219C-5165-4DC0-A73E-94CF2D75A125}" destId="{37C022CD-AF9F-4196-A913-F8B67FB7B6FC}" srcOrd="3" destOrd="0" presId="urn:microsoft.com/office/officeart/2005/8/layout/vList2"/>
    <dgm:cxn modelId="{6A3D3CC9-4834-4305-A23F-1325B8DB6C4A}" type="presParOf" srcId="{11A3219C-5165-4DC0-A73E-94CF2D75A125}" destId="{4C091E52-21E5-441E-B5D3-AE13626CBA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E9881-96D8-4717-9D61-92E530AB97A2}">
      <dsp:nvSpPr>
        <dsp:cNvPr id="0" name=""/>
        <dsp:cNvSpPr/>
      </dsp:nvSpPr>
      <dsp:spPr>
        <a:xfrm>
          <a:off x="0" y="81411"/>
          <a:ext cx="7886700" cy="9931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Στρατηγικές επικοινωνίας</a:t>
          </a:r>
        </a:p>
      </dsp:txBody>
      <dsp:txXfrm>
        <a:off x="48481" y="129892"/>
        <a:ext cx="7789738" cy="896166"/>
      </dsp:txXfrm>
    </dsp:sp>
    <dsp:sp modelId="{0C7E273D-C440-44CE-9985-BA3A685B03CD}">
      <dsp:nvSpPr>
        <dsp:cNvPr id="0" name=""/>
        <dsp:cNvSpPr/>
      </dsp:nvSpPr>
      <dsp:spPr>
        <a:xfrm>
          <a:off x="0" y="1146540"/>
          <a:ext cx="7886700" cy="993128"/>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Διαχείριση άγχους και προκλήσεων γονεϊκότητας</a:t>
          </a:r>
        </a:p>
      </dsp:txBody>
      <dsp:txXfrm>
        <a:off x="48481" y="1195021"/>
        <a:ext cx="7789738" cy="896166"/>
      </dsp:txXfrm>
    </dsp:sp>
    <dsp:sp modelId="{F7324227-F588-4700-8AB8-2EF2B1B2CEA3}">
      <dsp:nvSpPr>
        <dsp:cNvPr id="0" name=""/>
        <dsp:cNvSpPr/>
      </dsp:nvSpPr>
      <dsp:spPr>
        <a:xfrm>
          <a:off x="0" y="2211669"/>
          <a:ext cx="7886700" cy="993128"/>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Βελτίωση σχέσεων γονέα-παιδιού</a:t>
          </a:r>
        </a:p>
      </dsp:txBody>
      <dsp:txXfrm>
        <a:off x="48481" y="2260150"/>
        <a:ext cx="7789738" cy="896166"/>
      </dsp:txXfrm>
    </dsp:sp>
    <dsp:sp modelId="{6BFA25D5-F917-47EE-9FB5-99650F5C6432}">
      <dsp:nvSpPr>
        <dsp:cNvPr id="0" name=""/>
        <dsp:cNvSpPr/>
      </dsp:nvSpPr>
      <dsp:spPr>
        <a:xfrm>
          <a:off x="0" y="3276797"/>
          <a:ext cx="7886700" cy="99312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Υποστήριξη σε περιπτώσεις κρίσης (διαζύγιο, απώλεια κ.λπ.)</a:t>
          </a:r>
        </a:p>
      </dsp:txBody>
      <dsp:txXfrm>
        <a:off x="48481" y="3325278"/>
        <a:ext cx="7789738" cy="8961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402D2-F1CC-4948-8C7F-A73B6F33108E}">
      <dsp:nvSpPr>
        <dsp:cNvPr id="0" name=""/>
        <dsp:cNvSpPr/>
      </dsp:nvSpPr>
      <dsp:spPr>
        <a:xfrm>
          <a:off x="0" y="11181"/>
          <a:ext cx="82296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 Εργαστήρια για ανάπτυξη επικοινωνίας και συνεργασίας</a:t>
          </a:r>
        </a:p>
      </dsp:txBody>
      <dsp:txXfrm>
        <a:off x="69908" y="81089"/>
        <a:ext cx="8089784" cy="1292264"/>
      </dsp:txXfrm>
    </dsp:sp>
    <dsp:sp modelId="{D6996EAA-2C0F-4C80-A870-5990BF5B8A1C}">
      <dsp:nvSpPr>
        <dsp:cNvPr id="0" name=""/>
        <dsp:cNvSpPr/>
      </dsp:nvSpPr>
      <dsp:spPr>
        <a:xfrm>
          <a:off x="0" y="1546941"/>
          <a:ext cx="82296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 Δραστηριότητες για την ενίσχυση της αυτοεκτίμησης</a:t>
          </a:r>
        </a:p>
      </dsp:txBody>
      <dsp:txXfrm>
        <a:off x="69908" y="1616849"/>
        <a:ext cx="8089784" cy="1292264"/>
      </dsp:txXfrm>
    </dsp:sp>
    <dsp:sp modelId="{D1B1D71D-A97B-4ECB-BA88-45E0D82639C7}">
      <dsp:nvSpPr>
        <dsp:cNvPr id="0" name=""/>
        <dsp:cNvSpPr/>
      </dsp:nvSpPr>
      <dsp:spPr>
        <a:xfrm>
          <a:off x="0" y="3082701"/>
          <a:ext cx="82296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 Παιχνίδια ρόλων για την καλλιέργεια ενσυναίσθησης</a:t>
          </a:r>
        </a:p>
      </dsp:txBody>
      <dsp:txXfrm>
        <a:off x="69908" y="3152609"/>
        <a:ext cx="8089784" cy="12922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78A8-E2AB-4047-B98E-7A983BD48317}">
      <dsp:nvSpPr>
        <dsp:cNvPr id="0" name=""/>
        <dsp:cNvSpPr/>
      </dsp:nvSpPr>
      <dsp:spPr>
        <a:xfrm>
          <a:off x="0" y="2870"/>
          <a:ext cx="4726201"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779E0-A025-45FA-B793-4EB30A5EB45E}">
      <dsp:nvSpPr>
        <dsp:cNvPr id="0" name=""/>
        <dsp:cNvSpPr/>
      </dsp:nvSpPr>
      <dsp:spPr>
        <a:xfrm>
          <a:off x="0" y="2870"/>
          <a:ext cx="4726201" cy="195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 Καμπάνιες ευαισθητοποίησης για το bullying</a:t>
          </a:r>
        </a:p>
      </dsp:txBody>
      <dsp:txXfrm>
        <a:off x="0" y="2870"/>
        <a:ext cx="4726201" cy="1957689"/>
      </dsp:txXfrm>
    </dsp:sp>
    <dsp:sp modelId="{D4407FB8-E835-44E9-9C97-4C6AFC1689F5}">
      <dsp:nvSpPr>
        <dsp:cNvPr id="0" name=""/>
        <dsp:cNvSpPr/>
      </dsp:nvSpPr>
      <dsp:spPr>
        <a:xfrm>
          <a:off x="0" y="1960559"/>
          <a:ext cx="4726201"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311D4-5F87-4C99-A625-C3E4FC3B2DEE}">
      <dsp:nvSpPr>
        <dsp:cNvPr id="0" name=""/>
        <dsp:cNvSpPr/>
      </dsp:nvSpPr>
      <dsp:spPr>
        <a:xfrm>
          <a:off x="0" y="1960559"/>
          <a:ext cx="4726201" cy="195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 Αντιμετώπιση της ρητορικής μίσους και διάκρισης</a:t>
          </a:r>
        </a:p>
      </dsp:txBody>
      <dsp:txXfrm>
        <a:off x="0" y="1960559"/>
        <a:ext cx="4726201" cy="1957689"/>
      </dsp:txXfrm>
    </dsp:sp>
    <dsp:sp modelId="{5134E95C-6ADF-449B-976D-158B1D91AE6E}">
      <dsp:nvSpPr>
        <dsp:cNvPr id="0" name=""/>
        <dsp:cNvSpPr/>
      </dsp:nvSpPr>
      <dsp:spPr>
        <a:xfrm>
          <a:off x="0" y="3918249"/>
          <a:ext cx="4726201"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4348C-1FDE-4C59-A08E-90E85F9B17CC}">
      <dsp:nvSpPr>
        <dsp:cNvPr id="0" name=""/>
        <dsp:cNvSpPr/>
      </dsp:nvSpPr>
      <dsp:spPr>
        <a:xfrm>
          <a:off x="0" y="3918249"/>
          <a:ext cx="4726201" cy="195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 Ενίσχυση της σχολικής ένταξης και αποδοχής της διαφορετικότητας</a:t>
          </a:r>
        </a:p>
      </dsp:txBody>
      <dsp:txXfrm>
        <a:off x="0" y="3918249"/>
        <a:ext cx="4726201" cy="19576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464C6-697F-467A-A308-0FEB01E3CF09}">
      <dsp:nvSpPr>
        <dsp:cNvPr id="0" name=""/>
        <dsp:cNvSpPr/>
      </dsp:nvSpPr>
      <dsp:spPr>
        <a:xfrm>
          <a:off x="0" y="4169649"/>
          <a:ext cx="4204051" cy="13685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 Δραστηριότητες για πολυπολιτισμικά περιβάλλοντα</a:t>
          </a:r>
        </a:p>
      </dsp:txBody>
      <dsp:txXfrm>
        <a:off x="0" y="4169649"/>
        <a:ext cx="4204051" cy="1368572"/>
      </dsp:txXfrm>
    </dsp:sp>
    <dsp:sp modelId="{E63FB2FB-2D8C-49CF-9158-10376EDDDD21}">
      <dsp:nvSpPr>
        <dsp:cNvPr id="0" name=""/>
        <dsp:cNvSpPr/>
      </dsp:nvSpPr>
      <dsp:spPr>
        <a:xfrm rot="10800000">
          <a:off x="0" y="2085314"/>
          <a:ext cx="4204051" cy="210486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 Εργαστήρια ενσυναίσθησης και αποδοχής διαφορετικότητας</a:t>
          </a:r>
        </a:p>
      </dsp:txBody>
      <dsp:txXfrm rot="10800000">
        <a:off x="0" y="2085314"/>
        <a:ext cx="4204051" cy="1367677"/>
      </dsp:txXfrm>
    </dsp:sp>
    <dsp:sp modelId="{D56BDA17-B5AE-4D25-A67E-791E2CB2CA3B}">
      <dsp:nvSpPr>
        <dsp:cNvPr id="0" name=""/>
        <dsp:cNvSpPr/>
      </dsp:nvSpPr>
      <dsp:spPr>
        <a:xfrm rot="10800000">
          <a:off x="0" y="979"/>
          <a:ext cx="4204051" cy="210486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 Προγράμματα για προώθηση επικοινωνίας μεταξύ πολιτισμών</a:t>
          </a:r>
        </a:p>
      </dsp:txBody>
      <dsp:txXfrm rot="10800000">
        <a:off x="0" y="979"/>
        <a:ext cx="4204051" cy="13676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08908-C0E5-4ACF-A36A-15D8AC49B028}">
      <dsp:nvSpPr>
        <dsp:cNvPr id="0" name=""/>
        <dsp:cNvSpPr/>
      </dsp:nvSpPr>
      <dsp:spPr>
        <a:xfrm>
          <a:off x="0" y="794338"/>
          <a:ext cx="2189202" cy="13901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0D1D2-AB46-4171-A129-9CBDEDA457F0}">
      <dsp:nvSpPr>
        <dsp:cNvPr id="0" name=""/>
        <dsp:cNvSpPr/>
      </dsp:nvSpPr>
      <dsp:spPr>
        <a:xfrm>
          <a:off x="243244"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Χρήση εφαρμογών για ανώνυμη υποστήριξη</a:t>
          </a:r>
        </a:p>
      </dsp:txBody>
      <dsp:txXfrm>
        <a:off x="283960" y="1066136"/>
        <a:ext cx="2107770" cy="1308711"/>
      </dsp:txXfrm>
    </dsp:sp>
    <dsp:sp modelId="{2BFB2344-4A05-4DCB-B856-FC6E920927FA}">
      <dsp:nvSpPr>
        <dsp:cNvPr id="0" name=""/>
        <dsp:cNvSpPr/>
      </dsp:nvSpPr>
      <dsp:spPr>
        <a:xfrm>
          <a:off x="2675691" y="794338"/>
          <a:ext cx="2189202" cy="13901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ED9AB-D7A6-490B-AC79-CCE42539253A}">
      <dsp:nvSpPr>
        <dsp:cNvPr id="0" name=""/>
        <dsp:cNvSpPr/>
      </dsp:nvSpPr>
      <dsp:spPr>
        <a:xfrm>
          <a:off x="2918936"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Πλατφόρμες για διαδικτυακή συμβουλευτική</a:t>
          </a:r>
        </a:p>
      </dsp:txBody>
      <dsp:txXfrm>
        <a:off x="2959652" y="1066136"/>
        <a:ext cx="2107770" cy="1308711"/>
      </dsp:txXfrm>
    </dsp:sp>
    <dsp:sp modelId="{62779D55-E565-4FF1-BFC3-8975CA48CB7F}">
      <dsp:nvSpPr>
        <dsp:cNvPr id="0" name=""/>
        <dsp:cNvSpPr/>
      </dsp:nvSpPr>
      <dsp:spPr>
        <a:xfrm>
          <a:off x="5351383" y="794338"/>
          <a:ext cx="2189202" cy="13901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49B4A-07A9-4F25-8F53-80460F660E96}">
      <dsp:nvSpPr>
        <dsp:cNvPr id="0" name=""/>
        <dsp:cNvSpPr/>
      </dsp:nvSpPr>
      <dsp:spPr>
        <a:xfrm>
          <a:off x="5594627"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Αξιοποίηση κοινωνικών μέσων για επικοινωνία</a:t>
          </a:r>
        </a:p>
      </dsp:txBody>
      <dsp:txXfrm>
        <a:off x="5635343" y="1066136"/>
        <a:ext cx="2107770" cy="13087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D42D0-B521-4B1D-A99B-2B3BA3A8FA7D}">
      <dsp:nvSpPr>
        <dsp:cNvPr id="0" name=""/>
        <dsp:cNvSpPr/>
      </dsp:nvSpPr>
      <dsp:spPr>
        <a:xfrm>
          <a:off x="1301929" y="1626"/>
          <a:ext cx="2466653" cy="14799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 Προγράμματα για ηγετικούς ρόλους σε μαθητικά συμβούλια</a:t>
          </a:r>
        </a:p>
      </dsp:txBody>
      <dsp:txXfrm>
        <a:off x="1301929" y="1626"/>
        <a:ext cx="2466653" cy="1479991"/>
      </dsp:txXfrm>
    </dsp:sp>
    <dsp:sp modelId="{51606F97-494F-47C4-9756-1050B14DEDF1}">
      <dsp:nvSpPr>
        <dsp:cNvPr id="0" name=""/>
        <dsp:cNvSpPr/>
      </dsp:nvSpPr>
      <dsp:spPr>
        <a:xfrm>
          <a:off x="4015247" y="1626"/>
          <a:ext cx="2466653" cy="14799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 Peer mentoring για μαθητές</a:t>
          </a:r>
        </a:p>
      </dsp:txBody>
      <dsp:txXfrm>
        <a:off x="4015247" y="1626"/>
        <a:ext cx="2466653" cy="1479991"/>
      </dsp:txXfrm>
    </dsp:sp>
    <dsp:sp modelId="{CE229E4F-38C3-4480-AD56-467DADBD27E3}">
      <dsp:nvSpPr>
        <dsp:cNvPr id="0" name=""/>
        <dsp:cNvSpPr/>
      </dsp:nvSpPr>
      <dsp:spPr>
        <a:xfrm>
          <a:off x="2658588" y="1728283"/>
          <a:ext cx="2466653" cy="14799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 Εθελοντισμός και ανάπτυξη κοινωνικής ευθύνης</a:t>
          </a:r>
        </a:p>
      </dsp:txBody>
      <dsp:txXfrm>
        <a:off x="2658588" y="1728283"/>
        <a:ext cx="2466653" cy="14799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70D9D-977D-49EF-8EEF-34CF96BFF292}">
      <dsp:nvSpPr>
        <dsp:cNvPr id="0" name=""/>
        <dsp:cNvSpPr/>
      </dsp:nvSpPr>
      <dsp:spPr>
        <a:xfrm>
          <a:off x="0" y="293089"/>
          <a:ext cx="4726201" cy="17046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 Προγράμματα ενίσχυσης επικοινωνίας γονέων-μαθητών-εκπαιδευτικών</a:t>
          </a:r>
        </a:p>
      </dsp:txBody>
      <dsp:txXfrm>
        <a:off x="83216" y="376305"/>
        <a:ext cx="4559769" cy="1538258"/>
      </dsp:txXfrm>
    </dsp:sp>
    <dsp:sp modelId="{B9433EB0-BA7E-4DEB-9DEF-22371534E5B3}">
      <dsp:nvSpPr>
        <dsp:cNvPr id="0" name=""/>
        <dsp:cNvSpPr/>
      </dsp:nvSpPr>
      <dsp:spPr>
        <a:xfrm>
          <a:off x="0" y="2087059"/>
          <a:ext cx="4726201" cy="17046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 Καμπάνιες για ενεργή συμμετοχή γονέων</a:t>
          </a:r>
        </a:p>
      </dsp:txBody>
      <dsp:txXfrm>
        <a:off x="83216" y="2170275"/>
        <a:ext cx="4559769" cy="1538258"/>
      </dsp:txXfrm>
    </dsp:sp>
    <dsp:sp modelId="{643B5CA0-B46B-4F81-AD88-284C7B7E4D0C}">
      <dsp:nvSpPr>
        <dsp:cNvPr id="0" name=""/>
        <dsp:cNvSpPr/>
      </dsp:nvSpPr>
      <dsp:spPr>
        <a:xfrm>
          <a:off x="0" y="3881029"/>
          <a:ext cx="4726201" cy="17046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 Υποστήριξη οικογενειών σε μαθησιακές δυσκολίες</a:t>
          </a:r>
        </a:p>
      </dsp:txBody>
      <dsp:txXfrm>
        <a:off x="83216" y="3964245"/>
        <a:ext cx="4559769" cy="15382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1B29B-4363-4710-A0A6-8E95E1620B73}">
      <dsp:nvSpPr>
        <dsp:cNvPr id="0" name=""/>
        <dsp:cNvSpPr/>
      </dsp:nvSpPr>
      <dsp:spPr>
        <a:xfrm>
          <a:off x="718465" y="2480"/>
          <a:ext cx="2767119" cy="16602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Δημιουργία εργαλείων για ανάλυση αναγκών μαθητών</a:t>
          </a:r>
        </a:p>
      </dsp:txBody>
      <dsp:txXfrm>
        <a:off x="718465" y="2480"/>
        <a:ext cx="2767119" cy="1660271"/>
      </dsp:txXfrm>
    </dsp:sp>
    <dsp:sp modelId="{32BC9CFF-1E6F-4A73-BB98-5188854C1769}">
      <dsp:nvSpPr>
        <dsp:cNvPr id="0" name=""/>
        <dsp:cNvSpPr/>
      </dsp:nvSpPr>
      <dsp:spPr>
        <a:xfrm>
          <a:off x="718465" y="1939464"/>
          <a:ext cx="2767119" cy="16602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Έρευνα για αντίληψη μαθητών και εκπαιδευτικών</a:t>
          </a:r>
        </a:p>
      </dsp:txBody>
      <dsp:txXfrm>
        <a:off x="718465" y="1939464"/>
        <a:ext cx="2767119" cy="1660271"/>
      </dsp:txXfrm>
    </dsp:sp>
    <dsp:sp modelId="{40CEC21F-141D-402F-B90E-EBF216AE4BF3}">
      <dsp:nvSpPr>
        <dsp:cNvPr id="0" name=""/>
        <dsp:cNvSpPr/>
      </dsp:nvSpPr>
      <dsp:spPr>
        <a:xfrm>
          <a:off x="718465" y="3876448"/>
          <a:ext cx="2767119" cy="16602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Σχεδιασμός προσαρμοσμένων παρεμβάσεων</a:t>
          </a:r>
        </a:p>
      </dsp:txBody>
      <dsp:txXfrm>
        <a:off x="718465" y="3876448"/>
        <a:ext cx="2767119" cy="1660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BC4C3-D103-4813-8144-E6FC2C78744E}">
      <dsp:nvSpPr>
        <dsp:cNvPr id="0" name=""/>
        <dsp:cNvSpPr/>
      </dsp:nvSpPr>
      <dsp:spPr>
        <a:xfrm>
          <a:off x="0" y="78669"/>
          <a:ext cx="7886700" cy="9945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Υποστήριξη μαθησιακών και συμπεριφορικών δυσκολιών</a:t>
          </a:r>
        </a:p>
      </dsp:txBody>
      <dsp:txXfrm>
        <a:off x="48547" y="127216"/>
        <a:ext cx="7789606" cy="897406"/>
      </dsp:txXfrm>
    </dsp:sp>
    <dsp:sp modelId="{A6D1AAB6-5B92-4E86-96F9-04821860A0DD}">
      <dsp:nvSpPr>
        <dsp:cNvPr id="0" name=""/>
        <dsp:cNvSpPr/>
      </dsp:nvSpPr>
      <dsp:spPr>
        <a:xfrm>
          <a:off x="0" y="1145169"/>
          <a:ext cx="7886700" cy="9945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Ανάπτυξη δεξιοτήτων και διαχείριση συναισθημάτων</a:t>
          </a:r>
        </a:p>
      </dsp:txBody>
      <dsp:txXfrm>
        <a:off x="48547" y="1193716"/>
        <a:ext cx="7789606" cy="897406"/>
      </dsp:txXfrm>
    </dsp:sp>
    <dsp:sp modelId="{CDE82858-9715-4602-A512-8C805CE8AF31}">
      <dsp:nvSpPr>
        <dsp:cNvPr id="0" name=""/>
        <dsp:cNvSpPr/>
      </dsp:nvSpPr>
      <dsp:spPr>
        <a:xfrm>
          <a:off x="0" y="2211669"/>
          <a:ext cx="7886700" cy="9945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Ενίσχυση αυτοεκτίμησης</a:t>
          </a:r>
        </a:p>
      </dsp:txBody>
      <dsp:txXfrm>
        <a:off x="48547" y="2260216"/>
        <a:ext cx="7789606" cy="897406"/>
      </dsp:txXfrm>
    </dsp:sp>
    <dsp:sp modelId="{6CF21982-9FC8-4B80-AB18-601764C83413}">
      <dsp:nvSpPr>
        <dsp:cNvPr id="0" name=""/>
        <dsp:cNvSpPr/>
      </dsp:nvSpPr>
      <dsp:spPr>
        <a:xfrm>
          <a:off x="0" y="3278169"/>
          <a:ext cx="7886700" cy="9945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Συμβουλευτική για εκφοβισμό, κατάθλιψη, άγχος</a:t>
          </a:r>
        </a:p>
      </dsp:txBody>
      <dsp:txXfrm>
        <a:off x="48547" y="3326716"/>
        <a:ext cx="7789606"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A1023-1ECB-4553-91F0-C41A0FC03BA4}">
      <dsp:nvSpPr>
        <dsp:cNvPr id="0" name=""/>
        <dsp:cNvSpPr/>
      </dsp:nvSpPr>
      <dsp:spPr>
        <a:xfrm>
          <a:off x="0" y="816128"/>
          <a:ext cx="7886700" cy="62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Ρόλος του εκπαιδευτικού στην ψυχολογική ανάπτυξη</a:t>
          </a:r>
        </a:p>
      </dsp:txBody>
      <dsp:txXfrm>
        <a:off x="30442" y="846570"/>
        <a:ext cx="7825816" cy="562726"/>
      </dsp:txXfrm>
    </dsp:sp>
    <dsp:sp modelId="{BA589F67-B9EC-41FD-9B0F-7A0165E2D36C}">
      <dsp:nvSpPr>
        <dsp:cNvPr id="0" name=""/>
        <dsp:cNvSpPr/>
      </dsp:nvSpPr>
      <dsp:spPr>
        <a:xfrm>
          <a:off x="0" y="1514619"/>
          <a:ext cx="7886700" cy="62361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Εκπαίδευση για διαχείριση δυσκολιών στην τάξη</a:t>
          </a:r>
        </a:p>
      </dsp:txBody>
      <dsp:txXfrm>
        <a:off x="30442" y="1545061"/>
        <a:ext cx="7825816" cy="562726"/>
      </dsp:txXfrm>
    </dsp:sp>
    <dsp:sp modelId="{51A2BE0C-1CE9-4A39-B4A3-127F04BDBAE7}">
      <dsp:nvSpPr>
        <dsp:cNvPr id="0" name=""/>
        <dsp:cNvSpPr/>
      </dsp:nvSpPr>
      <dsp:spPr>
        <a:xfrm>
          <a:off x="0" y="2213109"/>
          <a:ext cx="7886700" cy="62361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Στρατηγικές διαχείρισης τάξης</a:t>
          </a:r>
        </a:p>
      </dsp:txBody>
      <dsp:txXfrm>
        <a:off x="30442" y="2243551"/>
        <a:ext cx="7825816" cy="562726"/>
      </dsp:txXfrm>
    </dsp:sp>
    <dsp:sp modelId="{2962A233-32CF-4CDC-8077-26EE6E11C02E}">
      <dsp:nvSpPr>
        <dsp:cNvPr id="0" name=""/>
        <dsp:cNvSpPr/>
      </dsp:nvSpPr>
      <dsp:spPr>
        <a:xfrm>
          <a:off x="0" y="2911599"/>
          <a:ext cx="7886700" cy="62361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Συνεργασία με γονείς και συμβούλους</a:t>
          </a:r>
        </a:p>
      </dsp:txBody>
      <dsp:txXfrm>
        <a:off x="30442" y="2942041"/>
        <a:ext cx="7825816" cy="56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F1DD8-005B-4E55-89C2-2E04A967BAE0}">
      <dsp:nvSpPr>
        <dsp:cNvPr id="0" name=""/>
        <dsp:cNvSpPr/>
      </dsp:nvSpPr>
      <dsp:spPr>
        <a:xfrm>
          <a:off x="0" y="392662"/>
          <a:ext cx="4438638" cy="9945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Ομάδες συμβουλευτικής: υποστήριξη από συνομηλίκους</a:t>
          </a:r>
        </a:p>
      </dsp:txBody>
      <dsp:txXfrm>
        <a:off x="48547" y="441209"/>
        <a:ext cx="4341544" cy="897406"/>
      </dsp:txXfrm>
    </dsp:sp>
    <dsp:sp modelId="{9466984B-4804-4482-88CE-5A00162C68A7}">
      <dsp:nvSpPr>
        <dsp:cNvPr id="0" name=""/>
        <dsp:cNvSpPr/>
      </dsp:nvSpPr>
      <dsp:spPr>
        <a:xfrm>
          <a:off x="0" y="1459162"/>
          <a:ext cx="4438638" cy="99450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Ατομική συμβουλευτική: εξατομικευμένες ανάγκες</a:t>
          </a:r>
        </a:p>
      </dsp:txBody>
      <dsp:txXfrm>
        <a:off x="48547" y="1507709"/>
        <a:ext cx="4341544" cy="897406"/>
      </dsp:txXfrm>
    </dsp:sp>
    <dsp:sp modelId="{13AC6017-B95B-43E1-A925-B60A6E50DD9F}">
      <dsp:nvSpPr>
        <dsp:cNvPr id="0" name=""/>
        <dsp:cNvSpPr/>
      </dsp:nvSpPr>
      <dsp:spPr>
        <a:xfrm>
          <a:off x="0" y="2525662"/>
          <a:ext cx="4438638" cy="99450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Διαδικτυακές παρεμβάσεις: ευκολία πρόσβασης</a:t>
          </a:r>
        </a:p>
      </dsp:txBody>
      <dsp:txXfrm>
        <a:off x="48547" y="2574209"/>
        <a:ext cx="4341544" cy="897406"/>
      </dsp:txXfrm>
    </dsp:sp>
    <dsp:sp modelId="{EEE96C67-A244-46DE-B037-A459119C22C6}">
      <dsp:nvSpPr>
        <dsp:cNvPr id="0" name=""/>
        <dsp:cNvSpPr/>
      </dsp:nvSpPr>
      <dsp:spPr>
        <a:xfrm>
          <a:off x="0" y="3592162"/>
          <a:ext cx="4438638" cy="9945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Σχολικά προγράμματα: συνεργασία σχολείου-γονέων</a:t>
          </a:r>
        </a:p>
      </dsp:txBody>
      <dsp:txXfrm>
        <a:off x="48547" y="3640709"/>
        <a:ext cx="4341544" cy="897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10283-B2DE-4424-9FF8-60DE4665E174}">
      <dsp:nvSpPr>
        <dsp:cNvPr id="0" name=""/>
        <dsp:cNvSpPr/>
      </dsp:nvSpPr>
      <dsp:spPr>
        <a:xfrm>
          <a:off x="975286" y="1597"/>
          <a:ext cx="2488064" cy="14928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Επιτυχίες: θετικά αποτελέσματα (βελτίωση επικοινωνίας)</a:t>
          </a:r>
        </a:p>
      </dsp:txBody>
      <dsp:txXfrm>
        <a:off x="975286" y="1597"/>
        <a:ext cx="2488064" cy="1492838"/>
      </dsp:txXfrm>
    </dsp:sp>
    <dsp:sp modelId="{8D02203E-8EDF-4084-9387-7B6EB09F831C}">
      <dsp:nvSpPr>
        <dsp:cNvPr id="0" name=""/>
        <dsp:cNvSpPr/>
      </dsp:nvSpPr>
      <dsp:spPr>
        <a:xfrm>
          <a:off x="975286" y="1743242"/>
          <a:ext cx="2488064" cy="149283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Αδυναμίες: κοινωνικοί περιορισμοί, έλλειψη χρόνου</a:t>
          </a:r>
        </a:p>
      </dsp:txBody>
      <dsp:txXfrm>
        <a:off x="975286" y="1743242"/>
        <a:ext cx="2488064" cy="1492838"/>
      </dsp:txXfrm>
    </dsp:sp>
    <dsp:sp modelId="{4D8C96DE-5D0A-4BE1-AA63-EDBA1C406BF6}">
      <dsp:nvSpPr>
        <dsp:cNvPr id="0" name=""/>
        <dsp:cNvSpPr/>
      </dsp:nvSpPr>
      <dsp:spPr>
        <a:xfrm>
          <a:off x="975286" y="3484887"/>
          <a:ext cx="2488064" cy="149283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Προτάσεις βελτίωσης: εξατομίκευση, ευρύτερη εφαρμογή</a:t>
          </a:r>
        </a:p>
      </dsp:txBody>
      <dsp:txXfrm>
        <a:off x="975286" y="3484887"/>
        <a:ext cx="2488064" cy="14928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A8D6-3F5A-4E59-BA73-FD2A1C67077E}">
      <dsp:nvSpPr>
        <dsp:cNvPr id="0" name=""/>
        <dsp:cNvSpPr/>
      </dsp:nvSpPr>
      <dsp:spPr>
        <a:xfrm>
          <a:off x="0" y="2483"/>
          <a:ext cx="481717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E7CDC5-DA24-4BC5-8DC4-C3131E59F810}">
      <dsp:nvSpPr>
        <dsp:cNvPr id="0" name=""/>
        <dsp:cNvSpPr/>
      </dsp:nvSpPr>
      <dsp:spPr>
        <a:xfrm>
          <a:off x="0" y="2483"/>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 Σημασία συμβουλευτικής για τη στήριξη μαθητών</a:t>
          </a:r>
        </a:p>
      </dsp:txBody>
      <dsp:txXfrm>
        <a:off x="0" y="2483"/>
        <a:ext cx="4817176" cy="1693492"/>
      </dsp:txXfrm>
    </dsp:sp>
    <dsp:sp modelId="{AC82FABA-6218-4A74-A386-495C8743EC7A}">
      <dsp:nvSpPr>
        <dsp:cNvPr id="0" name=""/>
        <dsp:cNvSpPr/>
      </dsp:nvSpPr>
      <dsp:spPr>
        <a:xfrm>
          <a:off x="0" y="1695975"/>
          <a:ext cx="481717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14FBC-5E23-410D-824A-A148F5976878}">
      <dsp:nvSpPr>
        <dsp:cNvPr id="0" name=""/>
        <dsp:cNvSpPr/>
      </dsp:nvSpPr>
      <dsp:spPr>
        <a:xfrm>
          <a:off x="0" y="1695975"/>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 Προώθηση ψυχικής υγείας, κοινωνικών δεξιοτήτων και επαγγελματικής προοπτικής</a:t>
          </a:r>
        </a:p>
      </dsp:txBody>
      <dsp:txXfrm>
        <a:off x="0" y="1695975"/>
        <a:ext cx="4817176" cy="1693492"/>
      </dsp:txXfrm>
    </dsp:sp>
    <dsp:sp modelId="{506CE137-364A-49AA-A0C3-BA017FD6D842}">
      <dsp:nvSpPr>
        <dsp:cNvPr id="0" name=""/>
        <dsp:cNvSpPr/>
      </dsp:nvSpPr>
      <dsp:spPr>
        <a:xfrm>
          <a:off x="0" y="3389468"/>
          <a:ext cx="481717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7BFA7-3051-4751-B6F1-7009D5FA4173}">
      <dsp:nvSpPr>
        <dsp:cNvPr id="0" name=""/>
        <dsp:cNvSpPr/>
      </dsp:nvSpPr>
      <dsp:spPr>
        <a:xfrm>
          <a:off x="0" y="3389468"/>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 Στόχος: Παροχή ιδεών για ερευνητικές εργασίες ή εφαρμοσμένα προγράμματα</a:t>
          </a:r>
        </a:p>
      </dsp:txBody>
      <dsp:txXfrm>
        <a:off x="0" y="3389468"/>
        <a:ext cx="4817176" cy="1693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46767-EB42-411C-A464-A9D24BB2DD9C}">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r>
            <a:rPr lang="en-US" sz="2700" kern="1200" dirty="0" err="1"/>
            <a:t>Μελέτη</a:t>
          </a:r>
          <a:r>
            <a:rPr lang="en-US" sz="2700" kern="1200" dirty="0"/>
            <a:t> π</a:t>
          </a:r>
          <a:r>
            <a:rPr lang="en-US" sz="2700" kern="1200" dirty="0" err="1"/>
            <a:t>ερι</a:t>
          </a:r>
          <a:r>
            <a:rPr lang="en-US" sz="2700" kern="1200" dirty="0"/>
            <a:t>πτώσεων σχολείων με επιτυχημένα προγράμματα</a:t>
          </a:r>
        </a:p>
      </dsp:txBody>
      <dsp:txXfrm>
        <a:off x="460905" y="1047"/>
        <a:ext cx="3479899" cy="2087939"/>
      </dsp:txXfrm>
    </dsp:sp>
    <dsp:sp modelId="{1C04DA7D-91A4-43C6-9014-C2366A42912A}">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 Σύγκριση παραδοσιακών και καινοτόμων παρεμβάσεων</a:t>
          </a:r>
        </a:p>
      </dsp:txBody>
      <dsp:txXfrm>
        <a:off x="4288794" y="1047"/>
        <a:ext cx="3479899" cy="2087939"/>
      </dsp:txXfrm>
    </dsp:sp>
    <dsp:sp modelId="{8A8E8A20-F61E-4FCE-8D90-91C25B4A3687}">
      <dsp:nvSpPr>
        <dsp:cNvPr id="0" name=""/>
        <dsp:cNvSpPr/>
      </dsp:nvSpPr>
      <dsp:spPr>
        <a:xfrm>
          <a:off x="2374850"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 Αξιολόγηση της επίδρασης σε μαθητές διαφορετικών ηλικιακών ομάδων</a:t>
          </a:r>
        </a:p>
      </dsp:txBody>
      <dsp:txXfrm>
        <a:off x="2374850" y="2436976"/>
        <a:ext cx="3479899" cy="208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2B93F-A93A-4D3F-937F-CDAEF53814D8}">
      <dsp:nvSpPr>
        <dsp:cNvPr id="0" name=""/>
        <dsp:cNvSpPr/>
      </dsp:nvSpPr>
      <dsp:spPr>
        <a:xfrm>
          <a:off x="0" y="717"/>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C5346-33FF-4741-AD25-45AEF1EA145A}">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D77D0F-A3E1-4848-A987-3CEAACA5259E}">
      <dsp:nvSpPr>
        <dsp:cNvPr id="0" name=""/>
        <dsp:cNvSpPr/>
      </dsp:nvSpPr>
      <dsp:spPr>
        <a:xfrm>
          <a:off x="1939533" y="717"/>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77900">
            <a:lnSpc>
              <a:spcPct val="90000"/>
            </a:lnSpc>
            <a:spcBef>
              <a:spcPct val="0"/>
            </a:spcBef>
            <a:spcAft>
              <a:spcPct val="35000"/>
            </a:spcAft>
            <a:buNone/>
          </a:pPr>
          <a:r>
            <a:rPr lang="en-US" sz="2200" kern="1200"/>
            <a:t>- Προγράμματα mindfulness για μαθητές</a:t>
          </a:r>
        </a:p>
      </dsp:txBody>
      <dsp:txXfrm>
        <a:off x="1939533" y="717"/>
        <a:ext cx="2786667" cy="1679249"/>
      </dsp:txXfrm>
    </dsp:sp>
    <dsp:sp modelId="{4C853BFE-2B9A-4555-8175-78D15ACE62DE}">
      <dsp:nvSpPr>
        <dsp:cNvPr id="0" name=""/>
        <dsp:cNvSpPr/>
      </dsp:nvSpPr>
      <dsp:spPr>
        <a:xfrm>
          <a:off x="0" y="2099779"/>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ADEFA-27E1-4B16-A15C-AA171B1A3619}">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E3CCBE-A396-4F67-947E-CD7D2BD0729E}">
      <dsp:nvSpPr>
        <dsp:cNvPr id="0" name=""/>
        <dsp:cNvSpPr/>
      </dsp:nvSpPr>
      <dsp:spPr>
        <a:xfrm>
          <a:off x="1939533" y="2099779"/>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77900">
            <a:lnSpc>
              <a:spcPct val="90000"/>
            </a:lnSpc>
            <a:spcBef>
              <a:spcPct val="0"/>
            </a:spcBef>
            <a:spcAft>
              <a:spcPct val="35000"/>
            </a:spcAft>
            <a:buNone/>
          </a:pPr>
          <a:r>
            <a:rPr lang="en-US" sz="2200" kern="1200"/>
            <a:t>- Χρήση τέχνης και μουσικοθεραπείας για συναισθηματική ενδυνάμωση</a:t>
          </a:r>
        </a:p>
      </dsp:txBody>
      <dsp:txXfrm>
        <a:off x="1939533" y="2099779"/>
        <a:ext cx="2786667" cy="1679249"/>
      </dsp:txXfrm>
    </dsp:sp>
    <dsp:sp modelId="{0C53F990-476A-4B0C-A7D5-F0076FA9143D}">
      <dsp:nvSpPr>
        <dsp:cNvPr id="0" name=""/>
        <dsp:cNvSpPr/>
      </dsp:nvSpPr>
      <dsp:spPr>
        <a:xfrm>
          <a:off x="0" y="4198841"/>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DB62C-83E5-4A31-BFE9-5711AB3EC5F0}">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4896E7-64A8-4E3E-B4D6-24946DD1ECE5}">
      <dsp:nvSpPr>
        <dsp:cNvPr id="0" name=""/>
        <dsp:cNvSpPr/>
      </dsp:nvSpPr>
      <dsp:spPr>
        <a:xfrm>
          <a:off x="1939533" y="4198841"/>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77900">
            <a:lnSpc>
              <a:spcPct val="90000"/>
            </a:lnSpc>
            <a:spcBef>
              <a:spcPct val="0"/>
            </a:spcBef>
            <a:spcAft>
              <a:spcPct val="35000"/>
            </a:spcAft>
            <a:buNone/>
          </a:pPr>
          <a:r>
            <a:rPr lang="en-US" sz="2200" kern="1200"/>
            <a:t>- Υποστήριξη μαθητών κατά την εξεταστική περίοδο</a:t>
          </a:r>
        </a:p>
      </dsp:txBody>
      <dsp:txXfrm>
        <a:off x="1939533" y="4198841"/>
        <a:ext cx="2786667" cy="1679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F2495-C69A-491A-9157-ECC6A73AF8C6}">
      <dsp:nvSpPr>
        <dsp:cNvPr id="0" name=""/>
        <dsp:cNvSpPr/>
      </dsp:nvSpPr>
      <dsp:spPr>
        <a:xfrm>
          <a:off x="0" y="378454"/>
          <a:ext cx="4726201" cy="16497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 Δημιουργία υλικού και εργαλείων επαγγελματικού προσανατολισμού</a:t>
          </a:r>
        </a:p>
      </dsp:txBody>
      <dsp:txXfrm>
        <a:off x="80532" y="458986"/>
        <a:ext cx="4565137" cy="1488636"/>
      </dsp:txXfrm>
    </dsp:sp>
    <dsp:sp modelId="{3D32BE03-8EBF-4159-80D3-581BE72F49B2}">
      <dsp:nvSpPr>
        <dsp:cNvPr id="0" name=""/>
        <dsp:cNvSpPr/>
      </dsp:nvSpPr>
      <dsp:spPr>
        <a:xfrm>
          <a:off x="0" y="2114554"/>
          <a:ext cx="4726201" cy="164970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 Εφαρμογή παιχνιδιών προσομοίωσης καριέρας</a:t>
          </a:r>
        </a:p>
      </dsp:txBody>
      <dsp:txXfrm>
        <a:off x="80532" y="2195086"/>
        <a:ext cx="4565137" cy="1488636"/>
      </dsp:txXfrm>
    </dsp:sp>
    <dsp:sp modelId="{4C091E52-21E5-441E-B5D3-AE13626CBA79}">
      <dsp:nvSpPr>
        <dsp:cNvPr id="0" name=""/>
        <dsp:cNvSpPr/>
      </dsp:nvSpPr>
      <dsp:spPr>
        <a:xfrm>
          <a:off x="0" y="3850654"/>
          <a:ext cx="4726201" cy="16497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 Συμβουλευτική για την αναγνώριση δεξιοτήτων και ενδιαφερόντων</a:t>
          </a:r>
        </a:p>
      </dsp:txBody>
      <dsp:txXfrm>
        <a:off x="80532" y="3931186"/>
        <a:ext cx="4565137" cy="14886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imh.nih.gov/anxiet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50" y="451381"/>
            <a:ext cx="7884414" cy="4066540"/>
          </a:xfrm>
        </p:spPr>
        <p:txBody>
          <a:bodyPr anchor="b">
            <a:normAutofit/>
          </a:bodyPr>
          <a:lstStyle/>
          <a:p>
            <a:pPr algn="l"/>
            <a:r>
              <a:rPr lang="el-GR" sz="5700"/>
              <a:t>Εργασία: Εισαγωγή στη Συμβουλευτική στο Σχολείο και την Οικογένεια</a:t>
            </a:r>
          </a:p>
        </p:txBody>
      </p:sp>
      <p:sp>
        <p:nvSpPr>
          <p:cNvPr id="3" name="Subtitle 2"/>
          <p:cNvSpPr>
            <a:spLocks noGrp="1"/>
          </p:cNvSpPr>
          <p:nvPr>
            <p:ph type="subTitle" idx="1"/>
          </p:nvPr>
        </p:nvSpPr>
        <p:spPr>
          <a:xfrm>
            <a:off x="628649" y="4983276"/>
            <a:ext cx="7884414" cy="1126680"/>
          </a:xfrm>
        </p:spPr>
        <p:txBody>
          <a:bodyPr>
            <a:normAutofit/>
          </a:bodyPr>
          <a:lstStyle/>
          <a:p>
            <a:pPr algn="l"/>
            <a:r>
              <a:t>Θέμα: Ο ρόλος της Συμβουλευτικής στη Σχολική και Οικογενειακή Κοινότητα</a:t>
            </a:r>
            <a:endParaRPr lang="en-US"/>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a:extLst>
              <a:ext uri="{FF2B5EF4-FFF2-40B4-BE49-F238E27FC236}">
                <a16:creationId xmlns:a16="http://schemas.microsoft.com/office/drawing/2014/main" id="{C8B649F4-F33E-3CB0-B0A9-5C3B9D20E218}"/>
              </a:ext>
            </a:extLst>
          </p:cNvPr>
          <p:cNvSpPr>
            <a:spLocks noGrp="1"/>
          </p:cNvSpPr>
          <p:nvPr>
            <p:ph sz="half" idx="1"/>
          </p:nvPr>
        </p:nvSpPr>
        <p:spPr>
          <a:xfrm>
            <a:off x="628650" y="727587"/>
            <a:ext cx="3823335" cy="5245617"/>
          </a:xfrm>
        </p:spPr>
        <p:txBody>
          <a:bodyPr>
            <a:normAutofit/>
          </a:bodyPr>
          <a:lstStyle/>
          <a:p>
            <a:pPr marL="0" indent="0">
              <a:lnSpc>
                <a:spcPct val="90000"/>
              </a:lnSpc>
              <a:buNone/>
            </a:pPr>
            <a:r>
              <a:rPr lang="el-GR" sz="1200" b="1" dirty="0"/>
              <a:t>Συναισθηματική και Γνωστική Ανάπτυξη</a:t>
            </a:r>
          </a:p>
          <a:p>
            <a:pPr marL="0" indent="0">
              <a:lnSpc>
                <a:spcPct val="90000"/>
              </a:lnSpc>
              <a:buNone/>
            </a:pPr>
            <a:r>
              <a:rPr lang="el-GR" sz="1200" dirty="0"/>
              <a:t>Η </a:t>
            </a:r>
            <a:r>
              <a:rPr lang="el-GR" sz="1200" dirty="0" err="1"/>
              <a:t>γονεϊκή</a:t>
            </a:r>
            <a:r>
              <a:rPr lang="el-GR" sz="1200" dirty="0"/>
              <a:t> πρακτική και το οικογενειακό περιβάλλον διαμορφώνουν την ικανότητα των παιδιών να ρυθμίζουν τα συναισθήματά τους και να αναπτύσσουν γνωστικές δεξιότητες. Παραδείγματα όπως η ενίσχυση της αυτορρύθμισης και η παροχή ευκαιριών για αλληλεπιδραστικό παιχνίδι στο σπίτι συμβάλλουν στη βελτίωση αυτών των δεξιοτήτων, ανεξάρτητα από το κοινωνικοοικονομικό επίπεδο (</a:t>
            </a:r>
            <a:r>
              <a:rPr lang="el-GR" sz="1200" dirty="0" err="1"/>
              <a:t>Melhuish</a:t>
            </a:r>
            <a:r>
              <a:rPr lang="el-GR" sz="1200" dirty="0"/>
              <a:t> </a:t>
            </a:r>
            <a:r>
              <a:rPr lang="el-GR" sz="1200" dirty="0" err="1"/>
              <a:t>et</a:t>
            </a:r>
            <a:r>
              <a:rPr lang="el-GR" sz="1200" dirty="0"/>
              <a:t> </a:t>
            </a:r>
            <a:r>
              <a:rPr lang="el-GR" sz="1200" dirty="0" err="1"/>
              <a:t>al</a:t>
            </a:r>
            <a:r>
              <a:rPr lang="el-GR" sz="1200" dirty="0"/>
              <a:t>., 2008; 2010).</a:t>
            </a:r>
          </a:p>
          <a:p>
            <a:pPr marL="0" indent="0">
              <a:lnSpc>
                <a:spcPct val="90000"/>
              </a:lnSpc>
              <a:buNone/>
            </a:pPr>
            <a:endParaRPr lang="el-GR" sz="1200" dirty="0"/>
          </a:p>
          <a:p>
            <a:pPr marL="0" indent="0">
              <a:lnSpc>
                <a:spcPct val="90000"/>
              </a:lnSpc>
              <a:buNone/>
            </a:pPr>
            <a:r>
              <a:rPr lang="el-GR" sz="1200" b="1" dirty="0"/>
              <a:t>Κοινωνική Ανάπτυξη</a:t>
            </a:r>
          </a:p>
          <a:p>
            <a:pPr marL="0" indent="0">
              <a:lnSpc>
                <a:spcPct val="90000"/>
              </a:lnSpc>
              <a:buNone/>
            </a:pPr>
            <a:r>
              <a:rPr lang="el-GR" sz="1200" dirty="0"/>
              <a:t>Η κοινωνική αλληλεπίδραση στο πλαίσιο της οικογένειας και του σχολείου παίζει κρίσιμο ρόλο στην ανάπτυξη θετικών σχέσεων και κοινωνικής προσαρμογής. Έρευνες δείχνουν ότι πρακτικές συναισθηματικής κοινωνικοποίησης από τους γονείς, όπως η αναγνώριση και η ενίσχυση των συναισθημάτων των παιδιών, οδηγούν σε βελτιωμένη συναισθηματική νοημοσύνη και κοινωνικές δεξιότητες (</a:t>
            </a:r>
            <a:r>
              <a:rPr lang="el-GR" sz="1200" dirty="0" err="1"/>
              <a:t>Zhu</a:t>
            </a:r>
            <a:r>
              <a:rPr lang="el-GR" sz="1200" dirty="0"/>
              <a:t> &amp; </a:t>
            </a:r>
            <a:r>
              <a:rPr lang="el-GR" sz="1200" dirty="0" err="1"/>
              <a:t>Shek</a:t>
            </a:r>
            <a:r>
              <a:rPr lang="el-GR" sz="1200" dirty="0"/>
              <a:t>, 2021).</a:t>
            </a:r>
            <a:endParaRPr lang="en-US" sz="1200" dirty="0"/>
          </a:p>
        </p:txBody>
      </p:sp>
      <p:sp>
        <p:nvSpPr>
          <p:cNvPr id="6" name="Θέση περιεχομένου 5">
            <a:extLst>
              <a:ext uri="{FF2B5EF4-FFF2-40B4-BE49-F238E27FC236}">
                <a16:creationId xmlns:a16="http://schemas.microsoft.com/office/drawing/2014/main" id="{6F927542-2B4D-C3EF-F785-F2BA26BB296F}"/>
              </a:ext>
            </a:extLst>
          </p:cNvPr>
          <p:cNvSpPr>
            <a:spLocks noGrp="1"/>
          </p:cNvSpPr>
          <p:nvPr>
            <p:ph sz="half" idx="2"/>
          </p:nvPr>
        </p:nvSpPr>
        <p:spPr>
          <a:xfrm>
            <a:off x="4692015" y="816077"/>
            <a:ext cx="3823335" cy="5157127"/>
          </a:xfrm>
        </p:spPr>
        <p:txBody>
          <a:bodyPr>
            <a:normAutofit/>
          </a:bodyPr>
          <a:lstStyle/>
          <a:p>
            <a:pPr marL="0" indent="0">
              <a:lnSpc>
                <a:spcPct val="90000"/>
              </a:lnSpc>
              <a:buNone/>
            </a:pPr>
            <a:r>
              <a:rPr lang="el-GR" sz="1300" b="1" dirty="0"/>
              <a:t>Διαχείριση Στρες και Σταθερότητα</a:t>
            </a:r>
          </a:p>
          <a:p>
            <a:pPr marL="0" indent="0">
              <a:lnSpc>
                <a:spcPct val="90000"/>
              </a:lnSpc>
              <a:buNone/>
            </a:pPr>
            <a:r>
              <a:rPr lang="el-GR" sz="1300" dirty="0"/>
              <a:t>Ένα σταθερό και υποστηρικτικό περιβάλλον μειώνει τα επίπεδα στρες και ενισχύει την ικανότητα των παιδιών να αντιμετωπίζουν προκλήσεις. Στοιχεία όπως οι σταθερές </a:t>
            </a:r>
            <a:r>
              <a:rPr lang="el-GR" sz="1300" dirty="0" err="1"/>
              <a:t>ρουτίνες</a:t>
            </a:r>
            <a:r>
              <a:rPr lang="el-GR" sz="1300" dirty="0"/>
              <a:t>, η ανοιχτή επικοινωνία και η συναισθηματική υποστήριξη αποδεικνύονται ιδιαίτερα χρήσιμα για την αντιμετώπιση πιέσεων, όπως οι σχολικές απαιτήσεις ή οικογενειακές αλλαγές (</a:t>
            </a:r>
            <a:r>
              <a:rPr lang="el-GR" sz="1300" dirty="0" err="1"/>
              <a:t>Dotterer</a:t>
            </a:r>
            <a:r>
              <a:rPr lang="el-GR" sz="1300" dirty="0"/>
              <a:t> &amp; </a:t>
            </a:r>
            <a:r>
              <a:rPr lang="el-GR" sz="1300" dirty="0" err="1"/>
              <a:t>Wehrspann</a:t>
            </a:r>
            <a:r>
              <a:rPr lang="el-GR" sz="1300" dirty="0"/>
              <a:t>, 2016).</a:t>
            </a:r>
          </a:p>
          <a:p>
            <a:pPr marL="0" indent="0">
              <a:lnSpc>
                <a:spcPct val="90000"/>
              </a:lnSpc>
              <a:buNone/>
            </a:pPr>
            <a:endParaRPr lang="el-GR" sz="1300" dirty="0"/>
          </a:p>
          <a:p>
            <a:pPr marL="0" indent="0">
              <a:lnSpc>
                <a:spcPct val="90000"/>
              </a:lnSpc>
              <a:buNone/>
            </a:pPr>
            <a:r>
              <a:rPr lang="el-GR" sz="1300" b="1" dirty="0"/>
              <a:t>Διαπολιτισμικές Προσεγγίσεις</a:t>
            </a:r>
          </a:p>
          <a:p>
            <a:pPr marL="0" indent="0">
              <a:lnSpc>
                <a:spcPct val="90000"/>
              </a:lnSpc>
              <a:buNone/>
            </a:pPr>
            <a:r>
              <a:rPr lang="el-GR" sz="1300" dirty="0"/>
              <a:t>Η πολιτισμική διάσταση επηρεάζει τη </a:t>
            </a:r>
            <a:r>
              <a:rPr lang="el-GR" sz="1300" dirty="0" err="1"/>
              <a:t>γονεϊκή</a:t>
            </a:r>
            <a:r>
              <a:rPr lang="el-GR" sz="1300" dirty="0"/>
              <a:t> συμπεριφορά και την ανάπτυξη των παιδιών. Για παράδειγμα, το αυστηρό αλλά υποστηρικτικό στυλ ανατροφής (</a:t>
            </a:r>
            <a:r>
              <a:rPr lang="el-GR" sz="1300" dirty="0" err="1"/>
              <a:t>authoritative</a:t>
            </a:r>
            <a:r>
              <a:rPr lang="el-GR" sz="1300" dirty="0"/>
              <a:t> </a:t>
            </a:r>
            <a:r>
              <a:rPr lang="el-GR" sz="1300" dirty="0" err="1"/>
              <a:t>parenting</a:t>
            </a:r>
            <a:r>
              <a:rPr lang="el-GR" sz="1300" dirty="0"/>
              <a:t>) έχει συνδεθεί με καλύτερη συναισθηματική διαχείριση και κοινωνικές δεξιότητες σε διάφορα πολιτισμικά πλαίσια (</a:t>
            </a:r>
            <a:r>
              <a:rPr lang="el-GR" sz="1300" dirty="0" err="1"/>
              <a:t>Li</a:t>
            </a:r>
            <a:r>
              <a:rPr lang="el-GR" sz="1300" dirty="0"/>
              <a:t> </a:t>
            </a:r>
            <a:r>
              <a:rPr lang="el-GR" sz="1300" dirty="0" err="1"/>
              <a:t>et</a:t>
            </a:r>
            <a:r>
              <a:rPr lang="el-GR" sz="1300" dirty="0"/>
              <a:t> </a:t>
            </a:r>
            <a:r>
              <a:rPr lang="el-GR" sz="1300" dirty="0" err="1"/>
              <a:t>al</a:t>
            </a:r>
            <a:r>
              <a:rPr lang="el-GR" sz="1300" dirty="0"/>
              <a:t>., 2023).</a:t>
            </a:r>
            <a:endParaRPr lang="en-US" sz="1300" dirty="0"/>
          </a:p>
        </p:txBody>
      </p:sp>
    </p:spTree>
    <p:extLst>
      <p:ext uri="{BB962C8B-B14F-4D97-AF65-F5344CB8AC3E}">
        <p14:creationId xmlns:p14="http://schemas.microsoft.com/office/powerpoint/2010/main" val="328051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FF831-36C9-0CA1-4E1E-8228D396364E}"/>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dirty="0"/>
              <a:t>Πα</a:t>
            </a:r>
            <a:r>
              <a:rPr dirty="0" err="1"/>
              <a:t>ρεμ</a:t>
            </a:r>
            <a:r>
              <a:rPr dirty="0"/>
              <a:t>βάσεις Συμβουλευτικής σε Γονείς</a:t>
            </a:r>
            <a:endParaRPr lang="en-US"/>
          </a:p>
        </p:txBody>
      </p:sp>
      <p:graphicFrame>
        <p:nvGraphicFramePr>
          <p:cNvPr id="5" name="Content Placeholder 2">
            <a:extLst>
              <a:ext uri="{FF2B5EF4-FFF2-40B4-BE49-F238E27FC236}">
                <a16:creationId xmlns:a16="http://schemas.microsoft.com/office/drawing/2014/main" id="{D6C89D6A-F807-7CF6-9687-075B5E16B7DB}"/>
              </a:ext>
            </a:extLst>
          </p:cNvPr>
          <p:cNvGraphicFramePr>
            <a:graphicFrameLocks noGrp="1"/>
          </p:cNvGraphicFramePr>
          <p:nvPr>
            <p:ph idx="1"/>
            <p:extLst>
              <p:ext uri="{D42A27DB-BD31-4B8C-83A1-F6EECF244321}">
                <p14:modId xmlns:p14="http://schemas.microsoft.com/office/powerpoint/2010/main" val="15570048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7444A1-A9B4-66E2-B0A1-E1B962DAC64E}"/>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dirty="0"/>
              <a:t>Πα</a:t>
            </a:r>
            <a:r>
              <a:rPr dirty="0" err="1"/>
              <a:t>ρεμ</a:t>
            </a:r>
            <a:r>
              <a:rPr dirty="0"/>
              <a:t>βάσεις Συμβουλευτικής σε Παιδιά και Εφήβους</a:t>
            </a:r>
            <a:endParaRPr lang="en-US"/>
          </a:p>
        </p:txBody>
      </p:sp>
      <p:graphicFrame>
        <p:nvGraphicFramePr>
          <p:cNvPr id="5" name="Content Placeholder 2">
            <a:extLst>
              <a:ext uri="{FF2B5EF4-FFF2-40B4-BE49-F238E27FC236}">
                <a16:creationId xmlns:a16="http://schemas.microsoft.com/office/drawing/2014/main" id="{1A076A6D-1A9A-F5F0-DD02-635FBD04BD00}"/>
              </a:ext>
            </a:extLst>
          </p:cNvPr>
          <p:cNvGraphicFramePr>
            <a:graphicFrameLocks noGrp="1"/>
          </p:cNvGraphicFramePr>
          <p:nvPr>
            <p:ph idx="1"/>
            <p:extLst>
              <p:ext uri="{D42A27DB-BD31-4B8C-83A1-F6EECF244321}">
                <p14:modId xmlns:p14="http://schemas.microsoft.com/office/powerpoint/2010/main" val="15360813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DDDD06-5C18-C06A-9293-24EC4E72CD67}"/>
              </a:ext>
            </a:extLst>
          </p:cNvPr>
          <p:cNvPicPr>
            <a:picLocks noChangeAspect="1"/>
          </p:cNvPicPr>
          <p:nvPr/>
        </p:nvPicPr>
        <p:blipFill>
          <a:blip r:embed="rId2">
            <a:duotone>
              <a:schemeClr val="bg2">
                <a:shade val="45000"/>
                <a:satMod val="135000"/>
              </a:schemeClr>
              <a:prstClr val="white"/>
            </a:duotone>
          </a:blip>
          <a:srcRect r="11334"/>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dirty="0"/>
              <a:t>Πα</a:t>
            </a:r>
            <a:r>
              <a:rPr dirty="0" err="1"/>
              <a:t>ρεμ</a:t>
            </a:r>
            <a:r>
              <a:rPr dirty="0"/>
              <a:t>βάσεις Συμβουλευτικής σε Εκπαιδευτικούς</a:t>
            </a:r>
            <a:endParaRPr lang="en-US"/>
          </a:p>
        </p:txBody>
      </p:sp>
      <p:graphicFrame>
        <p:nvGraphicFramePr>
          <p:cNvPr id="5" name="Content Placeholder 2">
            <a:extLst>
              <a:ext uri="{FF2B5EF4-FFF2-40B4-BE49-F238E27FC236}">
                <a16:creationId xmlns:a16="http://schemas.microsoft.com/office/drawing/2014/main" id="{1B246AD4-5EC1-4B48-033C-8D8867D0F010}"/>
              </a:ext>
            </a:extLst>
          </p:cNvPr>
          <p:cNvGraphicFramePr>
            <a:graphicFrameLocks noGrp="1"/>
          </p:cNvGraphicFramePr>
          <p:nvPr>
            <p:ph idx="1"/>
            <p:extLst>
              <p:ext uri="{D42A27DB-BD31-4B8C-83A1-F6EECF244321}">
                <p14:modId xmlns:p14="http://schemas.microsoft.com/office/powerpoint/2010/main" val="38653826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a:normAutofit/>
          </a:bodyPr>
          <a:lstStyle/>
          <a:p>
            <a:pPr>
              <a:lnSpc>
                <a:spcPct val="90000"/>
              </a:lnSpc>
            </a:pPr>
            <a:r>
              <a:rPr lang="el-GR"/>
              <a:t>Συμπεράσματα και Προοπτικές</a:t>
            </a:r>
          </a:p>
        </p:txBody>
      </p:sp>
      <p:sp>
        <p:nvSpPr>
          <p:cNvPr id="3" name="Content Placeholder 2"/>
          <p:cNvSpPr>
            <a:spLocks noGrp="1"/>
          </p:cNvSpPr>
          <p:nvPr>
            <p:ph idx="1"/>
          </p:nvPr>
        </p:nvSpPr>
        <p:spPr>
          <a:xfrm>
            <a:off x="852775" y="2198362"/>
            <a:ext cx="3719225" cy="3917773"/>
          </a:xfrm>
        </p:spPr>
        <p:txBody>
          <a:bodyPr>
            <a:normAutofit/>
          </a:bodyPr>
          <a:lstStyle/>
          <a:p>
            <a:pPr marL="0" indent="0">
              <a:buNone/>
            </a:pPr>
            <a:r>
              <a:rPr lang="el-GR" sz="2000" dirty="0"/>
              <a:t>• Η συμβουλευτική ενισχύει τη συνεργασία σχολείου και οικογένειας</a:t>
            </a:r>
          </a:p>
          <a:p>
            <a:pPr marL="0" indent="0">
              <a:buNone/>
            </a:pPr>
            <a:r>
              <a:rPr lang="el-GR" sz="2000" dirty="0"/>
              <a:t>• Συνεισφέρει στην ψυχολογική και κοινωνική ευημερία των παιδιών</a:t>
            </a:r>
          </a:p>
          <a:p>
            <a:pPr marL="0" indent="0">
              <a:buNone/>
            </a:pPr>
            <a:r>
              <a:rPr lang="el-GR" sz="2000" dirty="0"/>
              <a:t>• Προσφέρει νέες προοπτικές για την ποιότητα ζωής</a:t>
            </a:r>
          </a:p>
        </p:txBody>
      </p:sp>
      <p:pic>
        <p:nvPicPr>
          <p:cNvPr id="2050" name="Picture 2" descr="2ο Πανελλήνιο Συνέδριο: Σχολείο, Οικογένεια και Κοινότητα">
            <a:extLst>
              <a:ext uri="{FF2B5EF4-FFF2-40B4-BE49-F238E27FC236}">
                <a16:creationId xmlns:a16="http://schemas.microsoft.com/office/drawing/2014/main" id="{30C6F5AF-9F8E-55E6-41EB-093F726E7B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525" y="3057285"/>
            <a:ext cx="3591379" cy="2011172"/>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512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5128">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7" y="-1"/>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C358C047-3F98-CC7C-81EF-4F4446348438}"/>
              </a:ext>
            </a:extLst>
          </p:cNvPr>
          <p:cNvSpPr>
            <a:spLocks noGrp="1"/>
          </p:cNvSpPr>
          <p:nvPr>
            <p:ph type="title"/>
          </p:nvPr>
        </p:nvSpPr>
        <p:spPr>
          <a:xfrm>
            <a:off x="852774" y="670559"/>
            <a:ext cx="3512491" cy="2148841"/>
          </a:xfrm>
        </p:spPr>
        <p:txBody>
          <a:bodyPr anchor="t">
            <a:normAutofit fontScale="90000"/>
          </a:bodyPr>
          <a:lstStyle/>
          <a:p>
            <a:r>
              <a:rPr lang="el-GR" sz="4400" dirty="0"/>
              <a:t>Πώς Γράφω Βιβλιογραφία Σύμφωνα με το Πρότυπο APA</a:t>
            </a:r>
            <a:br>
              <a:rPr lang="el-GR" sz="4400" dirty="0"/>
            </a:br>
            <a:br>
              <a:rPr lang="el-GR" dirty="0"/>
            </a:br>
            <a:endParaRPr lang="en-US" dirty="0"/>
          </a:p>
        </p:txBody>
      </p:sp>
      <p:pic>
        <p:nvPicPr>
          <p:cNvPr id="5122" name="Picture 2" descr="apa 7">
            <a:extLst>
              <a:ext uri="{FF2B5EF4-FFF2-40B4-BE49-F238E27FC236}">
                <a16:creationId xmlns:a16="http://schemas.microsoft.com/office/drawing/2014/main" id="{9BB82392-ED80-0481-02F4-6FE4896E9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03" r="1100" b="2"/>
          <a:stretch/>
        </p:blipFill>
        <p:spPr bwMode="auto">
          <a:xfrm>
            <a:off x="20" y="3105151"/>
            <a:ext cx="4836298"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8A7C0AE2-B956-27FD-8875-4FE1CDBE2AFD}"/>
              </a:ext>
            </a:extLst>
          </p:cNvPr>
          <p:cNvSpPr>
            <a:spLocks noGrp="1"/>
          </p:cNvSpPr>
          <p:nvPr>
            <p:ph idx="1"/>
          </p:nvPr>
        </p:nvSpPr>
        <p:spPr>
          <a:xfrm>
            <a:off x="5097753" y="670559"/>
            <a:ext cx="3416836" cy="5445076"/>
          </a:xfrm>
        </p:spPr>
        <p:txBody>
          <a:bodyPr anchor="t">
            <a:normAutofit/>
          </a:bodyPr>
          <a:lstStyle/>
          <a:p>
            <a:pPr marL="0" indent="0">
              <a:buNone/>
            </a:pPr>
            <a:endParaRPr lang="el-GR" sz="1700" dirty="0"/>
          </a:p>
          <a:p>
            <a:pPr marL="0" indent="0" algn="ctr">
              <a:buNone/>
            </a:pPr>
            <a:r>
              <a:rPr lang="el-GR" sz="2800" dirty="0"/>
              <a:t>Οδηγίες για σωστές παραπομπές και βιβλιογραφικές αναφορές.</a:t>
            </a:r>
            <a:endParaRPr lang="en-US" sz="2800" dirty="0"/>
          </a:p>
          <a:p>
            <a:pPr marL="0" indent="0">
              <a:buNone/>
            </a:pPr>
            <a:endParaRPr lang="en-US" sz="1700" dirty="0"/>
          </a:p>
        </p:txBody>
      </p:sp>
    </p:spTree>
    <p:extLst>
      <p:ext uri="{BB962C8B-B14F-4D97-AF65-F5344CB8AC3E}">
        <p14:creationId xmlns:p14="http://schemas.microsoft.com/office/powerpoint/2010/main" val="2236020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ABBB42E-1434-5932-DF74-BD763C976B11}"/>
              </a:ext>
            </a:extLst>
          </p:cNvPr>
          <p:cNvSpPr>
            <a:spLocks noGrp="1"/>
          </p:cNvSpPr>
          <p:nvPr>
            <p:ph type="title"/>
          </p:nvPr>
        </p:nvSpPr>
        <p:spPr>
          <a:xfrm>
            <a:off x="852777" y="548640"/>
            <a:ext cx="7157553" cy="1188720"/>
          </a:xfrm>
        </p:spPr>
        <p:txBody>
          <a:bodyPr>
            <a:normAutofit/>
          </a:bodyPr>
          <a:lstStyle/>
          <a:p>
            <a:r>
              <a:rPr lang="el-GR">
                <a:solidFill>
                  <a:schemeClr val="tx1">
                    <a:lumMod val="85000"/>
                    <a:lumOff val="15000"/>
                  </a:schemeClr>
                </a:solidFill>
              </a:rPr>
              <a:t>Τι είναι το </a:t>
            </a:r>
            <a:r>
              <a:rPr lang="en-US">
                <a:solidFill>
                  <a:schemeClr val="tx1">
                    <a:lumMod val="85000"/>
                    <a:lumOff val="15000"/>
                  </a:schemeClr>
                </a:solidFill>
              </a:rPr>
              <a:t>APA;</a:t>
            </a:r>
          </a:p>
        </p:txBody>
      </p:sp>
      <p:sp>
        <p:nvSpPr>
          <p:cNvPr id="3" name="Θέση περιεχομένου 2">
            <a:extLst>
              <a:ext uri="{FF2B5EF4-FFF2-40B4-BE49-F238E27FC236}">
                <a16:creationId xmlns:a16="http://schemas.microsoft.com/office/drawing/2014/main" id="{9515EE83-FC8E-C775-7718-38D2A4D57747}"/>
              </a:ext>
            </a:extLst>
          </p:cNvPr>
          <p:cNvSpPr>
            <a:spLocks noGrp="1"/>
          </p:cNvSpPr>
          <p:nvPr>
            <p:ph idx="1"/>
          </p:nvPr>
        </p:nvSpPr>
        <p:spPr>
          <a:xfrm>
            <a:off x="1468490" y="2431765"/>
            <a:ext cx="6207019" cy="3320031"/>
          </a:xfrm>
        </p:spPr>
        <p:txBody>
          <a:bodyPr anchor="ctr">
            <a:normAutofit/>
          </a:bodyPr>
          <a:lstStyle/>
          <a:p>
            <a:r>
              <a:rPr lang="el-GR" sz="2000" dirty="0">
                <a:solidFill>
                  <a:schemeClr val="tx1">
                    <a:lumMod val="85000"/>
                    <a:lumOff val="15000"/>
                  </a:schemeClr>
                </a:solidFill>
              </a:rPr>
              <a:t>Το APA (American </a:t>
            </a:r>
            <a:r>
              <a:rPr lang="el-GR" sz="2000" dirty="0" err="1">
                <a:solidFill>
                  <a:schemeClr val="tx1">
                    <a:lumMod val="85000"/>
                    <a:lumOff val="15000"/>
                  </a:schemeClr>
                </a:solidFill>
              </a:rPr>
              <a:t>Psychological</a:t>
            </a:r>
            <a:r>
              <a:rPr lang="el-GR" sz="2000" dirty="0">
                <a:solidFill>
                  <a:schemeClr val="tx1">
                    <a:lumMod val="85000"/>
                    <a:lumOff val="15000"/>
                  </a:schemeClr>
                </a:solidFill>
              </a:rPr>
              <a:t> Association) είναι ένα σύστημα αναφορών και βιβλιογραφίας, το οποίο χρησιμοποιείται ευρέως στις κοινωνικές και ανθρωπιστικές επιστήμες.</a:t>
            </a:r>
          </a:p>
          <a:p>
            <a:r>
              <a:rPr lang="el-GR" sz="2000" dirty="0">
                <a:solidFill>
                  <a:schemeClr val="tx1">
                    <a:lumMod val="85000"/>
                    <a:lumOff val="15000"/>
                  </a:schemeClr>
                </a:solidFill>
              </a:rPr>
              <a:t>Το APA καθορίζει κανόνες για παραπομπές στο κείμενο και τη βιβλιογραφία στο τέλος του έργου.</a:t>
            </a:r>
            <a:endParaRPr lang="en-US"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0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E2AB43B-04D6-C47F-A8FD-D7AF420C346C}"/>
              </a:ext>
            </a:extLst>
          </p:cNvPr>
          <p:cNvSpPr>
            <a:spLocks noGrp="1"/>
          </p:cNvSpPr>
          <p:nvPr>
            <p:ph type="title"/>
          </p:nvPr>
        </p:nvSpPr>
        <p:spPr>
          <a:xfrm>
            <a:off x="1222313" y="934327"/>
            <a:ext cx="6693294" cy="1058275"/>
          </a:xfrm>
        </p:spPr>
        <p:txBody>
          <a:bodyPr>
            <a:normAutofit/>
          </a:bodyPr>
          <a:lstStyle/>
          <a:p>
            <a:pPr>
              <a:lnSpc>
                <a:spcPct val="90000"/>
              </a:lnSpc>
            </a:pPr>
            <a:r>
              <a:rPr lang="el-GR" sz="3400" b="1" dirty="0"/>
              <a:t>Βασικές Αρχές APA (7η Έκδοση)</a:t>
            </a:r>
            <a:br>
              <a:rPr lang="el-GR" sz="3400" b="1" dirty="0"/>
            </a:br>
            <a:endParaRPr lang="en-US" sz="3400" dirty="0"/>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359" y="2337807"/>
            <a:ext cx="7203281"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6295" y="2190741"/>
            <a:ext cx="101141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337809C-A024-DA5C-76B1-D6C7142C3148}"/>
              </a:ext>
            </a:extLst>
          </p:cNvPr>
          <p:cNvSpPr>
            <a:spLocks noGrp="1"/>
          </p:cNvSpPr>
          <p:nvPr>
            <p:ph idx="1"/>
          </p:nvPr>
        </p:nvSpPr>
        <p:spPr>
          <a:xfrm>
            <a:off x="1455905" y="2752316"/>
            <a:ext cx="6232189" cy="2756848"/>
          </a:xfrm>
        </p:spPr>
        <p:txBody>
          <a:bodyPr>
            <a:normAutofit/>
          </a:bodyPr>
          <a:lstStyle/>
          <a:p>
            <a:pPr>
              <a:buFont typeface="Arial" panose="020B0604020202020204" pitchFamily="34" charset="0"/>
              <a:buChar char="•"/>
            </a:pPr>
            <a:r>
              <a:rPr lang="el-GR" sz="1700" b="1"/>
              <a:t>Παραπομπές εντός κειμένου</a:t>
            </a:r>
            <a:r>
              <a:rPr lang="el-GR" sz="1700"/>
              <a:t>: Σύντομες αναφορές με συγγραφέα και έτος (π.χ., Smith, 2020).</a:t>
            </a:r>
          </a:p>
          <a:p>
            <a:pPr>
              <a:buFont typeface="Arial" panose="020B0604020202020204" pitchFamily="34" charset="0"/>
              <a:buChar char="•"/>
            </a:pPr>
            <a:r>
              <a:rPr lang="el-GR" sz="1700" b="1"/>
              <a:t>Βιβλιογραφία στο τέλος</a:t>
            </a:r>
            <a:r>
              <a:rPr lang="el-GR" sz="1700"/>
              <a:t>: Λεπτομερείς πληροφορίες για κάθε πηγή.</a:t>
            </a:r>
          </a:p>
          <a:p>
            <a:pPr>
              <a:buFont typeface="Arial" panose="020B0604020202020204" pitchFamily="34" charset="0"/>
              <a:buChar char="•"/>
            </a:pPr>
            <a:r>
              <a:rPr lang="el-GR" sz="1700" b="1"/>
              <a:t>Αλφαβητική ταξινόμηση</a:t>
            </a:r>
            <a:r>
              <a:rPr lang="el-GR" sz="1700"/>
              <a:t> των αναφορών στη βιβλιογραφία</a:t>
            </a:r>
          </a:p>
          <a:p>
            <a:endParaRPr lang="en-US" sz="1700"/>
          </a:p>
        </p:txBody>
      </p:sp>
    </p:spTree>
    <p:extLst>
      <p:ext uri="{BB962C8B-B14F-4D97-AF65-F5344CB8AC3E}">
        <p14:creationId xmlns:p14="http://schemas.microsoft.com/office/powerpoint/2010/main" val="219989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Σύνθετοι μαθηματικοί τύποι σε μαυροπίνακα">
            <a:extLst>
              <a:ext uri="{FF2B5EF4-FFF2-40B4-BE49-F238E27FC236}">
                <a16:creationId xmlns:a16="http://schemas.microsoft.com/office/drawing/2014/main" id="{3BB85408-6297-1F10-01C1-4060BD91E238}"/>
              </a:ext>
            </a:extLst>
          </p:cNvPr>
          <p:cNvPicPr>
            <a:picLocks noChangeAspect="1"/>
          </p:cNvPicPr>
          <p:nvPr/>
        </p:nvPicPr>
        <p:blipFill>
          <a:blip r:embed="rId2"/>
          <a:srcRect l="40102" r="26178" b="-1"/>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Τίτλος 1">
            <a:extLst>
              <a:ext uri="{FF2B5EF4-FFF2-40B4-BE49-F238E27FC236}">
                <a16:creationId xmlns:a16="http://schemas.microsoft.com/office/drawing/2014/main" id="{84FC29A0-F640-7479-E5B0-CE973C9F9F4D}"/>
              </a:ext>
            </a:extLst>
          </p:cNvPr>
          <p:cNvSpPr>
            <a:spLocks noGrp="1"/>
          </p:cNvSpPr>
          <p:nvPr>
            <p:ph type="title"/>
          </p:nvPr>
        </p:nvSpPr>
        <p:spPr>
          <a:xfrm>
            <a:off x="852775" y="609600"/>
            <a:ext cx="5123391" cy="1322887"/>
          </a:xfrm>
        </p:spPr>
        <p:txBody>
          <a:bodyPr>
            <a:normAutofit/>
          </a:bodyPr>
          <a:lstStyle/>
          <a:p>
            <a:pPr>
              <a:lnSpc>
                <a:spcPct val="90000"/>
              </a:lnSpc>
            </a:pPr>
            <a:r>
              <a:rPr lang="el-GR" sz="2800" b="1"/>
              <a:t>Παραδείγματα Εγγραφών στη Βιβλιογραφία</a:t>
            </a:r>
            <a:br>
              <a:rPr lang="el-GR" sz="2800" b="1"/>
            </a:br>
            <a:endParaRPr lang="en-US" sz="2800"/>
          </a:p>
        </p:txBody>
      </p:sp>
      <p:sp>
        <p:nvSpPr>
          <p:cNvPr id="3" name="Θέση περιεχομένου 2">
            <a:extLst>
              <a:ext uri="{FF2B5EF4-FFF2-40B4-BE49-F238E27FC236}">
                <a16:creationId xmlns:a16="http://schemas.microsoft.com/office/drawing/2014/main" id="{5BC28C2E-19E7-B968-3AD8-C9E82A278FBB}"/>
              </a:ext>
            </a:extLst>
          </p:cNvPr>
          <p:cNvSpPr>
            <a:spLocks noGrp="1"/>
          </p:cNvSpPr>
          <p:nvPr>
            <p:ph idx="1"/>
          </p:nvPr>
        </p:nvSpPr>
        <p:spPr>
          <a:xfrm>
            <a:off x="852776" y="2194102"/>
            <a:ext cx="4887162" cy="3908585"/>
          </a:xfrm>
        </p:spPr>
        <p:txBody>
          <a:bodyPr>
            <a:normAutofit/>
          </a:bodyPr>
          <a:lstStyle/>
          <a:p>
            <a:pPr>
              <a:buFont typeface="+mj-lt"/>
              <a:buAutoNum type="arabicPeriod"/>
            </a:pPr>
            <a:r>
              <a:rPr lang="el-GR" sz="1700" b="1" dirty="0"/>
              <a:t>Βιβλίο</a:t>
            </a:r>
            <a:br>
              <a:rPr lang="el-GR" sz="1700" dirty="0"/>
            </a:br>
            <a:r>
              <a:rPr lang="en-US" sz="1700" dirty="0"/>
              <a:t>Smith, J. (2020). </a:t>
            </a:r>
            <a:r>
              <a:rPr lang="en-US" sz="1700" i="1" dirty="0"/>
              <a:t>Understanding Psychology</a:t>
            </a:r>
            <a:r>
              <a:rPr lang="en-US" sz="1700" dirty="0"/>
              <a:t>. Pearson Education.</a:t>
            </a:r>
          </a:p>
          <a:p>
            <a:pPr>
              <a:buFont typeface="+mj-lt"/>
              <a:buAutoNum type="arabicPeriod"/>
            </a:pPr>
            <a:r>
              <a:rPr lang="el-GR" sz="1700" b="1" dirty="0"/>
              <a:t>Άρθρο σε περιοδικό</a:t>
            </a:r>
            <a:br>
              <a:rPr lang="el-GR" sz="1700" dirty="0"/>
            </a:br>
            <a:r>
              <a:rPr lang="en-US" sz="1700" dirty="0"/>
              <a:t>Johnson, M. L., &amp; Brown, T. J. (2021). The effects of stress on learning. </a:t>
            </a:r>
            <a:r>
              <a:rPr lang="en-US" sz="1700" i="1" dirty="0"/>
              <a:t>Journal of Education, 45</a:t>
            </a:r>
            <a:r>
              <a:rPr lang="en-US" sz="1700" dirty="0"/>
              <a:t>(2), 123–135. https://doi.org/xxxxx</a:t>
            </a:r>
          </a:p>
          <a:p>
            <a:pPr>
              <a:buFont typeface="+mj-lt"/>
              <a:buAutoNum type="arabicPeriod"/>
            </a:pPr>
            <a:r>
              <a:rPr lang="el-GR" sz="1700" b="1" dirty="0"/>
              <a:t>Ιστοσελίδα</a:t>
            </a:r>
            <a:br>
              <a:rPr lang="el-GR" sz="1700" dirty="0"/>
            </a:br>
            <a:r>
              <a:rPr lang="en-US" sz="1700" dirty="0"/>
              <a:t>National Institute of Mental Health. (2020). </a:t>
            </a:r>
            <a:r>
              <a:rPr lang="en-US" sz="1700" i="1" dirty="0"/>
              <a:t>Anxiety disorders</a:t>
            </a:r>
            <a:r>
              <a:rPr lang="en-US" sz="1700" dirty="0"/>
              <a:t>. </a:t>
            </a:r>
            <a:r>
              <a:rPr lang="en-US" sz="1700" dirty="0">
                <a:hlinkClick r:id="rId3"/>
              </a:rPr>
              <a:t>https://www.nimh.nih.gov/anxiety</a:t>
            </a:r>
            <a:endParaRPr lang="en-US" sz="1700" dirty="0"/>
          </a:p>
          <a:p>
            <a:endParaRPr lang="en-US" sz="1700" dirty="0"/>
          </a:p>
        </p:txBody>
      </p:sp>
    </p:spTree>
    <p:extLst>
      <p:ext uri="{BB962C8B-B14F-4D97-AF65-F5344CB8AC3E}">
        <p14:creationId xmlns:p14="http://schemas.microsoft.com/office/powerpoint/2010/main" val="135980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43" y="643467"/>
            <a:ext cx="7805514"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586865E-DBAE-AFC8-2DE8-86C9F3D9F886}"/>
              </a:ext>
            </a:extLst>
          </p:cNvPr>
          <p:cNvSpPr>
            <a:spLocks noGrp="1"/>
          </p:cNvSpPr>
          <p:nvPr>
            <p:ph type="title"/>
          </p:nvPr>
        </p:nvSpPr>
        <p:spPr>
          <a:xfrm>
            <a:off x="966432" y="975815"/>
            <a:ext cx="7211136" cy="1126780"/>
          </a:xfrm>
        </p:spPr>
        <p:txBody>
          <a:bodyPr>
            <a:normAutofit/>
          </a:bodyPr>
          <a:lstStyle/>
          <a:p>
            <a:pPr>
              <a:lnSpc>
                <a:spcPct val="90000"/>
              </a:lnSpc>
            </a:pPr>
            <a:r>
              <a:rPr lang="el-GR" sz="3700" b="1" dirty="0"/>
              <a:t>Παραπομπές Εντός Κειμένου</a:t>
            </a:r>
            <a:br>
              <a:rPr lang="el-GR" sz="3700" b="1" dirty="0"/>
            </a:br>
            <a:endParaRPr lang="en-US" sz="3700" dirty="0"/>
          </a:p>
        </p:txBody>
      </p:sp>
      <p:sp>
        <p:nvSpPr>
          <p:cNvPr id="12"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6295" y="419766"/>
            <a:ext cx="101141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37BFC9B-12F8-6B92-18A4-4874473F1023}"/>
              </a:ext>
            </a:extLst>
          </p:cNvPr>
          <p:cNvSpPr>
            <a:spLocks noGrp="1"/>
          </p:cNvSpPr>
          <p:nvPr>
            <p:ph idx="1"/>
          </p:nvPr>
        </p:nvSpPr>
        <p:spPr>
          <a:xfrm>
            <a:off x="1469482" y="2918128"/>
            <a:ext cx="6205035" cy="3053301"/>
          </a:xfrm>
        </p:spPr>
        <p:txBody>
          <a:bodyPr anchor="ctr">
            <a:normAutofit/>
          </a:bodyPr>
          <a:lstStyle/>
          <a:p>
            <a:pPr>
              <a:buFont typeface="Arial" panose="020B0604020202020204" pitchFamily="34" charset="0"/>
              <a:buChar char="•"/>
            </a:pPr>
            <a:r>
              <a:rPr lang="el-GR" sz="2400" b="1" dirty="0"/>
              <a:t>Μεμονωμένος συγγραφέας</a:t>
            </a:r>
            <a:r>
              <a:rPr lang="el-GR" sz="2400" dirty="0"/>
              <a:t>: (</a:t>
            </a:r>
            <a:r>
              <a:rPr lang="en-US" sz="2400" dirty="0"/>
              <a:t>Smith, 2020)</a:t>
            </a:r>
          </a:p>
          <a:p>
            <a:pPr>
              <a:buFont typeface="Arial" panose="020B0604020202020204" pitchFamily="34" charset="0"/>
              <a:buChar char="•"/>
            </a:pPr>
            <a:r>
              <a:rPr lang="el-GR" sz="2400" b="1" dirty="0"/>
              <a:t>Δύο συγγραφείς</a:t>
            </a:r>
            <a:r>
              <a:rPr lang="el-GR" sz="2400" dirty="0"/>
              <a:t>: (</a:t>
            </a:r>
            <a:r>
              <a:rPr lang="en-US" sz="2400" dirty="0"/>
              <a:t>Johnson &amp; Brown, 2021)</a:t>
            </a:r>
          </a:p>
          <a:p>
            <a:pPr>
              <a:buFont typeface="Arial" panose="020B0604020202020204" pitchFamily="34" charset="0"/>
              <a:buChar char="•"/>
            </a:pPr>
            <a:r>
              <a:rPr lang="el-GR" sz="2400" b="1" dirty="0"/>
              <a:t>Τρεις ή περισσότεροι συγγραφείς</a:t>
            </a:r>
            <a:r>
              <a:rPr lang="el-GR" sz="2400" dirty="0"/>
              <a:t>: (</a:t>
            </a:r>
            <a:r>
              <a:rPr lang="en-US" sz="2400" dirty="0"/>
              <a:t>Green et al., 2020)</a:t>
            </a:r>
          </a:p>
          <a:p>
            <a:pPr>
              <a:buFont typeface="Arial" panose="020B0604020202020204" pitchFamily="34" charset="0"/>
              <a:buChar char="•"/>
            </a:pPr>
            <a:r>
              <a:rPr lang="el-GR" sz="2400" b="1" dirty="0"/>
              <a:t>Χωρίς συγγραφέα</a:t>
            </a:r>
            <a:r>
              <a:rPr lang="el-GR" sz="2400" dirty="0"/>
              <a:t>: (</a:t>
            </a:r>
            <a:r>
              <a:rPr lang="en-US" sz="2400" dirty="0"/>
              <a:t>National Institute of Mental Health, 2020)</a:t>
            </a:r>
          </a:p>
          <a:p>
            <a:endParaRPr lang="en-US" sz="1700" b="1" dirty="0"/>
          </a:p>
        </p:txBody>
      </p:sp>
    </p:spTree>
    <p:extLst>
      <p:ext uri="{BB962C8B-B14F-4D97-AF65-F5344CB8AC3E}">
        <p14:creationId xmlns:p14="http://schemas.microsoft.com/office/powerpoint/2010/main" val="398738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l-GR" sz="4700"/>
              <a:t>Στόχοι της Εργασίας</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pPr marL="0" indent="0">
              <a:buNone/>
            </a:pPr>
            <a:r>
              <a:rPr lang="el-GR" sz="2000" dirty="0"/>
              <a:t>• Κατανόηση της σημασίας της συμβουλευτικής στη σχολική και οικογενειακή ζωή</a:t>
            </a:r>
          </a:p>
          <a:p>
            <a:pPr marL="0" indent="0">
              <a:buNone/>
            </a:pPr>
            <a:r>
              <a:rPr lang="el-GR" sz="2000" dirty="0"/>
              <a:t>• Ανάλυση των αναγκών παιδιών, γονέων και εκπαιδευτικών</a:t>
            </a:r>
          </a:p>
          <a:p>
            <a:pPr marL="0" indent="0">
              <a:buNone/>
            </a:pPr>
            <a:r>
              <a:rPr lang="el-GR" sz="2000" dirty="0"/>
              <a:t>• Προτάσεις πρακτικών συμβουλευτικών παρεμβάσεων</a:t>
            </a:r>
          </a:p>
          <a:p>
            <a:pPr marL="0" indent="0">
              <a:buNone/>
            </a:pPr>
            <a:r>
              <a:rPr lang="el-GR" sz="2000" dirty="0"/>
              <a:t>• Ανάπτυξη δεξιοτήτων σύνθεσης και κριτικής ανάλυσης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Shape 717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4088F9D-1CAC-9F81-C05B-143026F08207}"/>
              </a:ext>
            </a:extLst>
          </p:cNvPr>
          <p:cNvSpPr>
            <a:spLocks noGrp="1"/>
          </p:cNvSpPr>
          <p:nvPr>
            <p:ph type="title"/>
          </p:nvPr>
        </p:nvSpPr>
        <p:spPr>
          <a:xfrm>
            <a:off x="852775" y="609597"/>
            <a:ext cx="7044316" cy="1330841"/>
          </a:xfrm>
        </p:spPr>
        <p:txBody>
          <a:bodyPr>
            <a:normAutofit/>
          </a:bodyPr>
          <a:lstStyle/>
          <a:p>
            <a:pPr>
              <a:lnSpc>
                <a:spcPct val="90000"/>
              </a:lnSpc>
            </a:pPr>
            <a:r>
              <a:rPr lang="el-GR" b="1" dirty="0"/>
              <a:t>Συμβουλές για Ακρίβεια</a:t>
            </a:r>
            <a:br>
              <a:rPr lang="el-GR" b="1" dirty="0"/>
            </a:br>
            <a:endParaRPr lang="en-US"/>
          </a:p>
        </p:txBody>
      </p:sp>
      <p:sp>
        <p:nvSpPr>
          <p:cNvPr id="3" name="Θέση περιεχομένου 2">
            <a:extLst>
              <a:ext uri="{FF2B5EF4-FFF2-40B4-BE49-F238E27FC236}">
                <a16:creationId xmlns:a16="http://schemas.microsoft.com/office/drawing/2014/main" id="{6BEEEB6E-99A6-18BF-F8E8-1FE900F349C9}"/>
              </a:ext>
            </a:extLst>
          </p:cNvPr>
          <p:cNvSpPr>
            <a:spLocks noGrp="1"/>
          </p:cNvSpPr>
          <p:nvPr>
            <p:ph idx="1"/>
          </p:nvPr>
        </p:nvSpPr>
        <p:spPr>
          <a:xfrm>
            <a:off x="852775" y="2198362"/>
            <a:ext cx="3719225" cy="3917773"/>
          </a:xfrm>
        </p:spPr>
        <p:txBody>
          <a:bodyPr>
            <a:normAutofit/>
          </a:bodyPr>
          <a:lstStyle/>
          <a:p>
            <a:pPr>
              <a:buFont typeface="Arial" panose="020B0604020202020204" pitchFamily="34" charset="0"/>
              <a:buChar char="•"/>
            </a:pPr>
            <a:r>
              <a:rPr lang="el-GR" sz="1700" b="1"/>
              <a:t>Αλφαβητική ταξινόμηση</a:t>
            </a:r>
            <a:r>
              <a:rPr lang="el-GR" sz="1700"/>
              <a:t> στη βιβλιογραφία.</a:t>
            </a:r>
          </a:p>
          <a:p>
            <a:pPr>
              <a:buFont typeface="Arial" panose="020B0604020202020204" pitchFamily="34" charset="0"/>
              <a:buChar char="•"/>
            </a:pPr>
            <a:r>
              <a:rPr lang="el-GR" sz="1700" b="1"/>
              <a:t>Χρησιμοποίηση πλάγιων χαρακτήρων</a:t>
            </a:r>
            <a:r>
              <a:rPr lang="el-GR" sz="1700"/>
              <a:t> για τίτλους βιβλίων και περιοδικών.</a:t>
            </a:r>
          </a:p>
          <a:p>
            <a:pPr>
              <a:buFont typeface="Arial" panose="020B0604020202020204" pitchFamily="34" charset="0"/>
              <a:buChar char="•"/>
            </a:pPr>
            <a:r>
              <a:rPr lang="el-GR" sz="1700" b="1"/>
              <a:t>Συμπερίληψη DOI</a:t>
            </a:r>
            <a:r>
              <a:rPr lang="el-GR" sz="1700"/>
              <a:t> ή σταθερού URL, όταν είναι διαθέσιμο.</a:t>
            </a:r>
          </a:p>
          <a:p>
            <a:endParaRPr lang="en-US" sz="1700"/>
          </a:p>
        </p:txBody>
      </p:sp>
      <p:pic>
        <p:nvPicPr>
          <p:cNvPr id="7170" name="Picture 2" descr="Συμβουλές για μια ευτυχισμένη ζωή - Αριστοτέλης Βάθης | Ψυχίατρος •  Ψυχοθεραπευτής MD MSc">
            <a:extLst>
              <a:ext uri="{FF2B5EF4-FFF2-40B4-BE49-F238E27FC236}">
                <a16:creationId xmlns:a16="http://schemas.microsoft.com/office/drawing/2014/main" id="{7C987E4E-A2F0-2C39-D6D6-42E99CCB17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525" y="3165027"/>
            <a:ext cx="3591379" cy="1795689"/>
          </a:xfrm>
          <a:prstGeom prst="rect">
            <a:avLst/>
          </a:prstGeom>
          <a:noFill/>
          <a:extLst>
            <a:ext uri="{909E8E84-426E-40DD-AFC4-6F175D3DCCD1}">
              <a14:hiddenFill xmlns:a14="http://schemas.microsoft.com/office/drawing/2010/main">
                <a:solidFill>
                  <a:srgbClr val="FFFFFF"/>
                </a:solidFill>
              </a14:hiddenFill>
            </a:ext>
          </a:extLst>
        </p:spPr>
      </p:pic>
      <p:sp>
        <p:nvSpPr>
          <p:cNvPr id="7179" name="Freeform: Shape 717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2985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21E7B30-A303-DEAE-0525-90F85FD7DB46}"/>
              </a:ext>
            </a:extLst>
          </p:cNvPr>
          <p:cNvSpPr>
            <a:spLocks noGrp="1"/>
          </p:cNvSpPr>
          <p:nvPr>
            <p:ph type="title"/>
          </p:nvPr>
        </p:nvSpPr>
        <p:spPr>
          <a:xfrm>
            <a:off x="852297" y="457201"/>
            <a:ext cx="4360680" cy="1556870"/>
          </a:xfrm>
        </p:spPr>
        <p:txBody>
          <a:bodyPr anchor="b">
            <a:normAutofit/>
          </a:bodyPr>
          <a:lstStyle/>
          <a:p>
            <a:r>
              <a:rPr lang="el-GR" sz="3500" b="1"/>
              <a:t>Πηγές και Εργαλεία</a:t>
            </a:r>
            <a:br>
              <a:rPr lang="el-GR" sz="3500" b="1"/>
            </a:br>
            <a:endParaRPr lang="en-US" sz="3500"/>
          </a:p>
        </p:txBody>
      </p:sp>
      <p:sp>
        <p:nvSpPr>
          <p:cNvPr id="3" name="Θέση περιεχομένου 2">
            <a:extLst>
              <a:ext uri="{FF2B5EF4-FFF2-40B4-BE49-F238E27FC236}">
                <a16:creationId xmlns:a16="http://schemas.microsoft.com/office/drawing/2014/main" id="{81A59578-2105-B199-50D5-C24C668CDDC1}"/>
              </a:ext>
            </a:extLst>
          </p:cNvPr>
          <p:cNvSpPr>
            <a:spLocks noGrp="1"/>
          </p:cNvSpPr>
          <p:nvPr>
            <p:ph idx="1"/>
          </p:nvPr>
        </p:nvSpPr>
        <p:spPr>
          <a:xfrm>
            <a:off x="852297" y="2277036"/>
            <a:ext cx="4360679" cy="3461155"/>
          </a:xfrm>
        </p:spPr>
        <p:txBody>
          <a:bodyPr>
            <a:normAutofit/>
          </a:bodyPr>
          <a:lstStyle/>
          <a:p>
            <a:pPr>
              <a:buFont typeface="Arial" panose="020B0604020202020204" pitchFamily="34" charset="0"/>
              <a:buChar char="•"/>
            </a:pPr>
            <a:r>
              <a:rPr lang="el-GR" sz="1700"/>
              <a:t>Χρησιμοποιήστε εργαλεία όπως το </a:t>
            </a:r>
            <a:r>
              <a:rPr lang="en-US" sz="1700" b="1"/>
              <a:t>Google Scholar</a:t>
            </a:r>
            <a:r>
              <a:rPr lang="en-US" sz="1700"/>
              <a:t> </a:t>
            </a:r>
            <a:r>
              <a:rPr lang="el-GR" sz="1700"/>
              <a:t>ή το </a:t>
            </a:r>
            <a:r>
              <a:rPr lang="en-US" sz="1700" b="1"/>
              <a:t>Mendeley</a:t>
            </a:r>
            <a:r>
              <a:rPr lang="en-US" sz="1700"/>
              <a:t> </a:t>
            </a:r>
            <a:r>
              <a:rPr lang="el-GR" sz="1700"/>
              <a:t>για διαχείριση βιβλιογραφίας.</a:t>
            </a:r>
          </a:p>
          <a:p>
            <a:pPr>
              <a:buFont typeface="Arial" panose="020B0604020202020204" pitchFamily="34" charset="0"/>
              <a:buChar char="•"/>
            </a:pPr>
            <a:r>
              <a:rPr lang="el-GR" sz="1700"/>
              <a:t>Επίσημος οδηγός: </a:t>
            </a:r>
            <a:r>
              <a:rPr lang="en-US" sz="1700" i="1"/>
              <a:t>Publication Manual of the American Psychological Association</a:t>
            </a:r>
            <a:r>
              <a:rPr lang="en-US" sz="1700"/>
              <a:t> (7</a:t>
            </a:r>
            <a:r>
              <a:rPr lang="el-GR" sz="1700"/>
              <a:t>η έκδοση).</a:t>
            </a:r>
          </a:p>
          <a:p>
            <a:endParaRPr lang="en-US" sz="1700" dirty="0"/>
          </a:p>
        </p:txBody>
      </p:sp>
      <p:pic>
        <p:nvPicPr>
          <p:cNvPr id="8196" name="Picture 4" descr="Mendeley Blog">
            <a:extLst>
              <a:ext uri="{FF2B5EF4-FFF2-40B4-BE49-F238E27FC236}">
                <a16:creationId xmlns:a16="http://schemas.microsoft.com/office/drawing/2014/main" id="{8C0551AD-ECD2-5FCD-D5B7-48C4AD4F4A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59824" y="1307730"/>
            <a:ext cx="2784652" cy="119342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ow to Use Google Scholar for Academic ...">
            <a:extLst>
              <a:ext uri="{FF2B5EF4-FFF2-40B4-BE49-F238E27FC236}">
                <a16:creationId xmlns:a16="http://schemas.microsoft.com/office/drawing/2014/main" id="{52D9A35D-9301-62EB-4E2D-8A51240E9D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49057" y="3715145"/>
            <a:ext cx="2784652" cy="1564620"/>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447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3002" y="1999615"/>
            <a:ext cx="6858000" cy="2764028"/>
          </a:xfrm>
        </p:spPr>
        <p:txBody>
          <a:bodyPr anchor="ctr">
            <a:normAutofit/>
          </a:bodyPr>
          <a:lstStyle/>
          <a:p>
            <a:pPr>
              <a:lnSpc>
                <a:spcPct val="90000"/>
              </a:lnSpc>
            </a:pPr>
            <a:r>
              <a:rPr lang="el-GR" sz="4900"/>
              <a:t>Κριτική Αποτίμηση Παρεμβάσεων Συμβουλευτικής σε Γονείς</a:t>
            </a:r>
          </a:p>
        </p:txBody>
      </p:sp>
      <p:sp>
        <p:nvSpPr>
          <p:cNvPr id="3" name="Subtitle 2"/>
          <p:cNvSpPr>
            <a:spLocks noGrp="1"/>
          </p:cNvSpPr>
          <p:nvPr>
            <p:ph type="subTitle" idx="1"/>
          </p:nvPr>
        </p:nvSpPr>
        <p:spPr>
          <a:xfrm>
            <a:off x="1475184" y="5645150"/>
            <a:ext cx="6193632" cy="631825"/>
          </a:xfrm>
        </p:spPr>
        <p:txBody>
          <a:bodyPr anchor="ctr">
            <a:normAutofit/>
          </a:bodyPr>
          <a:lstStyle/>
          <a:p>
            <a:pPr>
              <a:lnSpc>
                <a:spcPct val="90000"/>
              </a:lnSpc>
            </a:pPr>
            <a:r>
              <a:rPr lang="el-GR" sz="1900"/>
              <a:t>Μια θεώρηση βασισμένη σε θεωρητικά και πρακτικά δεδομένα</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426720"/>
            <a:ext cx="7879842" cy="1919141"/>
          </a:xfrm>
        </p:spPr>
        <p:txBody>
          <a:bodyPr anchor="b">
            <a:normAutofit/>
          </a:bodyPr>
          <a:lstStyle/>
          <a:p>
            <a:r>
              <a:rPr lang="el-GR" sz="5200"/>
              <a:t>Εισαγωγή</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30936" y="3337269"/>
            <a:ext cx="7882128" cy="2905686"/>
          </a:xfrm>
        </p:spPr>
        <p:txBody>
          <a:bodyPr>
            <a:normAutofit/>
          </a:bodyPr>
          <a:lstStyle/>
          <a:p>
            <a:pPr marL="0" indent="0">
              <a:buNone/>
            </a:pPr>
            <a:r>
              <a:rPr lang="el-GR" sz="1900" dirty="0"/>
              <a:t>- Σημασία συμβουλευτικής για γονείς</a:t>
            </a:r>
          </a:p>
          <a:p>
            <a:pPr marL="0" indent="0">
              <a:buNone/>
            </a:pPr>
            <a:r>
              <a:rPr lang="el-GR" sz="1900" dirty="0"/>
              <a:t>- Στόχοι: ενδυνάμωση </a:t>
            </a:r>
            <a:r>
              <a:rPr lang="el-GR" sz="1900" dirty="0" err="1"/>
              <a:t>γονεϊκού</a:t>
            </a:r>
            <a:r>
              <a:rPr lang="el-GR" sz="1900" dirty="0"/>
              <a:t> ρόλου, βελτίωση επικοινωνίας</a:t>
            </a:r>
          </a:p>
          <a:p>
            <a:pPr marL="0" indent="0">
              <a:buNone/>
            </a:pPr>
            <a:r>
              <a:rPr lang="el-GR" sz="1900" dirty="0"/>
              <a:t>- Σύγχρονα κοινωνικά και εκπαιδευτικά πλαίσια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l-GR" sz="3500"/>
              <a:t>Θεωρητικό Πλαίσιο</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l-GR" sz="1900" dirty="0"/>
              <a:t>- Θεωρία προσκόλλησης (</a:t>
            </a:r>
            <a:r>
              <a:rPr lang="el-GR" sz="1900" dirty="0" err="1"/>
              <a:t>Bowlby</a:t>
            </a:r>
            <a:r>
              <a:rPr lang="el-GR" sz="1900" dirty="0"/>
              <a:t>)</a:t>
            </a:r>
          </a:p>
          <a:p>
            <a:pPr marL="0" indent="0">
              <a:buNone/>
            </a:pPr>
            <a:r>
              <a:rPr lang="el-GR" sz="1900" dirty="0"/>
              <a:t>- Κοινωνική μάθηση (</a:t>
            </a:r>
            <a:r>
              <a:rPr lang="el-GR" sz="1900" dirty="0" err="1"/>
              <a:t>Bandura</a:t>
            </a:r>
            <a:r>
              <a:rPr lang="el-GR" sz="1900" dirty="0"/>
              <a:t>)</a:t>
            </a:r>
          </a:p>
          <a:p>
            <a:pPr marL="0" indent="0">
              <a:buNone/>
            </a:pPr>
            <a:r>
              <a:rPr lang="el-GR" sz="1900" dirty="0"/>
              <a:t>- Δημοκρατικές αρχές </a:t>
            </a:r>
            <a:r>
              <a:rPr lang="el-GR" sz="1900" dirty="0" err="1"/>
              <a:t>γονεϊκής</a:t>
            </a:r>
            <a:r>
              <a:rPr lang="el-GR" sz="1900" dirty="0"/>
              <a:t> καθοδήγησης (</a:t>
            </a:r>
            <a:r>
              <a:rPr lang="el-GR" sz="1900" dirty="0" err="1"/>
              <a:t>Adler</a:t>
            </a:r>
            <a:r>
              <a:rPr lang="el-GR" sz="1900" dirty="0"/>
              <a:t>)</a:t>
            </a:r>
          </a:p>
          <a:p>
            <a:pPr marL="0" indent="0">
              <a:buNone/>
            </a:pPr>
            <a:r>
              <a:rPr lang="el-GR" sz="1900" dirty="0"/>
              <a:t>- Στόχοι: δεξιότητες επικοινωνίας, διαχείριση συγκρούσεων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097280"/>
            <a:ext cx="2847230" cy="4666207"/>
          </a:xfrm>
        </p:spPr>
        <p:txBody>
          <a:bodyPr anchor="ctr">
            <a:normAutofit/>
          </a:bodyPr>
          <a:lstStyle/>
          <a:p>
            <a:r>
              <a:rPr lang="el-GR" sz="2900"/>
              <a:t>Παρεμβάσεις Συμβουλευτικής</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32" y="5945955"/>
            <a:ext cx="9082028"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3DBF99-F83A-1EA1-D402-8A1E51289CB2}"/>
              </a:ext>
            </a:extLst>
          </p:cNvPr>
          <p:cNvGraphicFramePr>
            <a:graphicFrameLocks noGrp="1"/>
          </p:cNvGraphicFramePr>
          <p:nvPr>
            <p:ph idx="1"/>
            <p:extLst>
              <p:ext uri="{D42A27DB-BD31-4B8C-83A1-F6EECF244321}">
                <p14:modId xmlns:p14="http://schemas.microsoft.com/office/powerpoint/2010/main" val="2293384991"/>
              </p:ext>
            </p:extLst>
          </p:nvPr>
        </p:nvGraphicFramePr>
        <p:xfrm>
          <a:off x="4073652" y="1014153"/>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097280"/>
            <a:ext cx="2847230" cy="4666207"/>
          </a:xfrm>
        </p:spPr>
        <p:txBody>
          <a:bodyPr anchor="ctr">
            <a:normAutofit/>
          </a:bodyPr>
          <a:lstStyle/>
          <a:p>
            <a:r>
              <a:rPr lang="el-GR" sz="4200"/>
              <a:t>Κριτική Αποτίμηση</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32" y="5945955"/>
            <a:ext cx="9082028"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52CC8FA-6AE0-8DCE-9EEF-5B79A88F8C02}"/>
              </a:ext>
            </a:extLst>
          </p:cNvPr>
          <p:cNvGraphicFramePr>
            <a:graphicFrameLocks noGrp="1"/>
          </p:cNvGraphicFramePr>
          <p:nvPr>
            <p:ph idx="1"/>
            <p:extLst>
              <p:ext uri="{D42A27DB-BD31-4B8C-83A1-F6EECF244321}">
                <p14:modId xmlns:p14="http://schemas.microsoft.com/office/powerpoint/2010/main" val="467933703"/>
              </p:ext>
            </p:extLst>
          </p:nvPr>
        </p:nvGraphicFramePr>
        <p:xfrm>
          <a:off x="4073652" y="1014153"/>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l-GR" sz="2800">
                <a:solidFill>
                  <a:srgbClr val="FFFFFF"/>
                </a:solidFill>
              </a:rPr>
              <a:t>Συμπεράσματα</a:t>
            </a:r>
          </a:p>
        </p:txBody>
      </p:sp>
      <p:sp>
        <p:nvSpPr>
          <p:cNvPr id="1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Content Placeholder 2"/>
          <p:cNvSpPr>
            <a:spLocks noGrp="1"/>
          </p:cNvSpPr>
          <p:nvPr>
            <p:ph idx="1"/>
          </p:nvPr>
        </p:nvSpPr>
        <p:spPr>
          <a:xfrm>
            <a:off x="3335481" y="591344"/>
            <a:ext cx="5179868" cy="5585619"/>
          </a:xfrm>
        </p:spPr>
        <p:txBody>
          <a:bodyPr anchor="ctr">
            <a:normAutofit/>
          </a:bodyPr>
          <a:lstStyle/>
          <a:p>
            <a:pPr marL="0" indent="0">
              <a:buNone/>
            </a:pPr>
            <a:r>
              <a:t>- </a:t>
            </a:r>
            <a:r>
              <a:rPr err="1"/>
              <a:t>Κεντρική</a:t>
            </a:r>
            <a:r>
              <a:t> </a:t>
            </a:r>
            <a:r>
              <a:rPr err="1"/>
              <a:t>σημ</a:t>
            </a:r>
            <a:r>
              <a:t>ασία της υποστήριξης γονέων</a:t>
            </a:r>
          </a:p>
          <a:p>
            <a:pPr marL="0" indent="0">
              <a:buNone/>
            </a:pPr>
            <a:r>
              <a:t>- </a:t>
            </a:r>
            <a:r>
              <a:rPr err="1"/>
              <a:t>Ενίσχυση</a:t>
            </a:r>
            <a:r>
              <a:t> πα</a:t>
            </a:r>
            <a:r>
              <a:rPr err="1"/>
              <a:t>ρεμ</a:t>
            </a:r>
            <a:r>
              <a:t>βάσεων μέσω έρευνας και καινοτομιών</a:t>
            </a:r>
          </a:p>
          <a:p>
            <a:pPr marL="0" indent="0">
              <a:buNone/>
            </a:pPr>
            <a:r>
              <a:t>- </a:t>
            </a:r>
            <a:r>
              <a:rPr err="1"/>
              <a:t>Βελτίωση</a:t>
            </a:r>
            <a:r>
              <a:t> </a:t>
            </a:r>
            <a:r>
              <a:rPr err="1"/>
              <a:t>συνεργ</a:t>
            </a:r>
            <a:r>
              <a:t>ασίας σχολείου, γονέων και ειδικών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3504" y="4267832"/>
            <a:ext cx="3604497" cy="1297115"/>
          </a:xfrm>
        </p:spPr>
        <p:txBody>
          <a:bodyPr anchor="t">
            <a:normAutofit/>
          </a:bodyPr>
          <a:lstStyle/>
          <a:p>
            <a:pPr algn="l">
              <a:lnSpc>
                <a:spcPct val="90000"/>
              </a:lnSpc>
            </a:pPr>
            <a:r>
              <a:rPr lang="el-GR" sz="1900">
                <a:solidFill>
                  <a:schemeClr val="tx2"/>
                </a:solidFill>
              </a:rPr>
              <a:t>Σύνθεση Ερευνών: Προγράμματα Συμβουλευτικής για Εκπαιδευτικούς</a:t>
            </a:r>
          </a:p>
        </p:txBody>
      </p:sp>
      <p:sp>
        <p:nvSpPr>
          <p:cNvPr id="3" name="Subtitle 2"/>
          <p:cNvSpPr>
            <a:spLocks noGrp="1"/>
          </p:cNvSpPr>
          <p:nvPr>
            <p:ph type="subTitle" idx="1"/>
          </p:nvPr>
        </p:nvSpPr>
        <p:spPr>
          <a:xfrm>
            <a:off x="603504" y="3428999"/>
            <a:ext cx="3604268" cy="838831"/>
          </a:xfrm>
        </p:spPr>
        <p:txBody>
          <a:bodyPr anchor="b">
            <a:normAutofit/>
          </a:bodyPr>
          <a:lstStyle/>
          <a:p>
            <a:pPr algn="l"/>
            <a:r>
              <a:rPr lang="el-GR" sz="1700">
                <a:solidFill>
                  <a:schemeClr val="tx2"/>
                </a:solidFill>
              </a:rPr>
              <a:t>Επισκόπηση, Κριτική Αποτίμηση και Προτάσεις</a:t>
            </a:r>
          </a:p>
        </p:txBody>
      </p:sp>
      <p:grpSp>
        <p:nvGrpSpPr>
          <p:cNvPr id="21"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5767" y="52996"/>
            <a:ext cx="4570022" cy="6805005"/>
            <a:chOff x="6101023" y="52996"/>
            <a:chExt cx="6093363" cy="6805005"/>
          </a:xfrm>
        </p:grpSpPr>
        <p:sp>
          <p:nvSpPr>
            <p:cNvPr id="22"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Graphic 6" descr="Νερό">
            <a:extLst>
              <a:ext uri="{FF2B5EF4-FFF2-40B4-BE49-F238E27FC236}">
                <a16:creationId xmlns:a16="http://schemas.microsoft.com/office/drawing/2014/main" id="{C5888FC9-3D7A-9F82-A5E9-F00819E3F9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6992" y="2216469"/>
            <a:ext cx="3106320" cy="310632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l-GR" sz="4100">
                <a:solidFill>
                  <a:srgbClr val="FFFFFF"/>
                </a:solidFill>
              </a:rPr>
              <a:t>Εισαγωγή</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dirty="0"/>
              <a:t>- </a:t>
            </a:r>
            <a:r>
              <a:rPr dirty="0" err="1"/>
              <a:t>Σημ</a:t>
            </a:r>
            <a:r>
              <a:rPr dirty="0"/>
              <a:t>ασία συμβουλευτικής για την ενδυνάμωση εκπαιδευτικών</a:t>
            </a:r>
          </a:p>
          <a:p>
            <a:pPr marL="0" indent="0">
              <a:buNone/>
            </a:pPr>
            <a:r>
              <a:rPr dirty="0"/>
              <a:t>- </a:t>
            </a:r>
            <a:r>
              <a:rPr dirty="0" err="1"/>
              <a:t>Σκο</a:t>
            </a:r>
            <a:r>
              <a:rPr dirty="0"/>
              <a:t>πός: Επισκόπηση ερευνών και αξιολόγηση προγραμμάτων</a:t>
            </a:r>
          </a:p>
          <a:p>
            <a:pPr marL="0" indent="0">
              <a:buNone/>
            </a:pPr>
            <a:r>
              <a:rPr dirty="0"/>
              <a:t>- </a:t>
            </a:r>
            <a:r>
              <a:rPr dirty="0" err="1"/>
              <a:t>Στόχοι</a:t>
            </a:r>
            <a:r>
              <a:rPr dirty="0"/>
              <a:t>: </a:t>
            </a:r>
            <a:r>
              <a:rPr dirty="0" err="1"/>
              <a:t>Ευεξί</a:t>
            </a:r>
            <a:r>
              <a:rPr dirty="0"/>
              <a:t>α, επαγγελματική ανάπτυξη, βελτίωση εκπαιδευτικής ποιότητας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l-GR" sz="4700"/>
              <a:t>Δομή της Εργασίας</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pPr marL="0" indent="0">
              <a:buNone/>
            </a:pPr>
            <a:r>
              <a:rPr lang="el-GR" sz="1900" dirty="0"/>
              <a:t>1. Εισαγωγή</a:t>
            </a:r>
          </a:p>
          <a:p>
            <a:pPr marL="0" indent="0">
              <a:buNone/>
            </a:pPr>
            <a:r>
              <a:rPr lang="el-GR" sz="1900" dirty="0"/>
              <a:t>   • Ορισμός, σκοπός και ρόλος της συμβουλευτικής</a:t>
            </a:r>
          </a:p>
          <a:p>
            <a:pPr marL="0" indent="0">
              <a:buNone/>
            </a:pPr>
            <a:r>
              <a:rPr lang="el-GR" sz="1900" dirty="0"/>
              <a:t>2. Ανάλυση των Αναγκών των Παιδιών</a:t>
            </a:r>
          </a:p>
          <a:p>
            <a:pPr marL="0" indent="0">
              <a:buNone/>
            </a:pPr>
            <a:r>
              <a:rPr lang="el-GR" sz="1900" dirty="0"/>
              <a:t>3. Παρεμβάσεις Συμβουλευτικής σε Γονείς</a:t>
            </a:r>
          </a:p>
          <a:p>
            <a:pPr marL="0" indent="0">
              <a:buNone/>
            </a:pPr>
            <a:r>
              <a:rPr lang="el-GR" sz="1900" dirty="0"/>
              <a:t>4. Παρεμβάσεις Συμβουλευτικής σε Παιδιά και Εφήβους</a:t>
            </a:r>
          </a:p>
          <a:p>
            <a:pPr marL="0" indent="0">
              <a:buNone/>
            </a:pPr>
            <a:r>
              <a:rPr lang="el-GR" sz="1900" dirty="0"/>
              <a:t>5. Παρεμβάσεις Συμβουλευτικής σε Εκπαιδευτικούς</a:t>
            </a:r>
          </a:p>
          <a:p>
            <a:pPr marL="0" indent="0">
              <a:buNone/>
            </a:pPr>
            <a:r>
              <a:rPr lang="el-GR" sz="1900" dirty="0"/>
              <a:t>6. Συμπεράσματα και Προτάσεις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Θεωρητικό Πλαίσιο</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pPr marL="0" indent="0">
              <a:buNone/>
            </a:pPr>
            <a:r>
              <a:rPr dirty="0"/>
              <a:t>- </a:t>
            </a:r>
            <a:r>
              <a:rPr dirty="0" err="1"/>
              <a:t>Δι</a:t>
            </a:r>
            <a:r>
              <a:rPr dirty="0"/>
              <a:t>αχείριση Στρες (Lazarus &amp; Folkman)</a:t>
            </a:r>
          </a:p>
          <a:p>
            <a:pPr marL="0" indent="0">
              <a:buNone/>
            </a:pPr>
            <a:r>
              <a:rPr dirty="0"/>
              <a:t>- </a:t>
            </a:r>
            <a:r>
              <a:rPr dirty="0" err="1"/>
              <a:t>Κοινωνικοσυν</a:t>
            </a:r>
            <a:r>
              <a:rPr dirty="0"/>
              <a:t>αισθηματική μάθηση (SEL)</a:t>
            </a:r>
          </a:p>
          <a:p>
            <a:pPr marL="0" indent="0">
              <a:buNone/>
            </a:pPr>
            <a:r>
              <a:rPr dirty="0"/>
              <a:t>- Επα</a:t>
            </a:r>
            <a:r>
              <a:rPr dirty="0" err="1"/>
              <a:t>γγελμ</a:t>
            </a:r>
            <a:r>
              <a:rPr dirty="0"/>
              <a:t>ατική ανάπτυξη μέσω mentoring/coaching</a:t>
            </a:r>
          </a:p>
          <a:p>
            <a:pPr marL="0" indent="0">
              <a:buNone/>
            </a:pPr>
            <a:r>
              <a:rPr dirty="0"/>
              <a:t>- </a:t>
            </a:r>
            <a:r>
              <a:rPr dirty="0" err="1"/>
              <a:t>Ενίσχυση</a:t>
            </a:r>
            <a:r>
              <a:rPr dirty="0"/>
              <a:t> α</a:t>
            </a:r>
            <a:r>
              <a:rPr dirty="0" err="1"/>
              <a:t>υτογνωσί</a:t>
            </a:r>
            <a:r>
              <a:rPr dirty="0"/>
              <a:t>ας και διαχείρισης συγκρούσεων</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nSpc>
                <a:spcPct val="90000"/>
              </a:lnSpc>
            </a:pPr>
            <a:r>
              <a:rPr lang="el-GR" sz="2800">
                <a:solidFill>
                  <a:srgbClr val="FFFFFF"/>
                </a:solidFill>
              </a:rPr>
              <a:t>Επισκόπηση Ερευνών: Επαγγελματική Ανάπτυξη</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dirty="0"/>
              <a:t>- </a:t>
            </a:r>
            <a:r>
              <a:rPr dirty="0" err="1"/>
              <a:t>Βελτίωση</a:t>
            </a:r>
            <a:r>
              <a:rPr dirty="0"/>
              <a:t> </a:t>
            </a:r>
            <a:r>
              <a:rPr dirty="0" err="1"/>
              <a:t>δεξιοτήτων</a:t>
            </a:r>
            <a:r>
              <a:rPr dirty="0"/>
              <a:t> </a:t>
            </a:r>
            <a:r>
              <a:rPr dirty="0" err="1"/>
              <a:t>διδ</a:t>
            </a:r>
            <a:r>
              <a:rPr dirty="0"/>
              <a:t>ασκαλίας και διαχείρισης τάξης</a:t>
            </a:r>
          </a:p>
          <a:p>
            <a:pPr marL="0" indent="0">
              <a:buNone/>
            </a:pPr>
            <a:r>
              <a:rPr dirty="0"/>
              <a:t>- </a:t>
            </a:r>
            <a:r>
              <a:rPr dirty="0" err="1"/>
              <a:t>Προγράμμ</a:t>
            </a:r>
            <a:r>
              <a:rPr dirty="0"/>
              <a:t>ατα mentoring για νέους εκπαιδευτικούς</a:t>
            </a:r>
          </a:p>
          <a:p>
            <a:pPr marL="0" indent="0">
              <a:buNone/>
            </a:pPr>
            <a:r>
              <a:rPr dirty="0"/>
              <a:t>- Peer coaching </a:t>
            </a:r>
            <a:r>
              <a:rPr dirty="0" err="1"/>
              <a:t>γι</a:t>
            </a:r>
            <a:r>
              <a:rPr dirty="0"/>
              <a:t>α συνεργασία και υποστήριξη</a:t>
            </a:r>
          </a:p>
          <a:p>
            <a:pPr marL="0" indent="0">
              <a:buNone/>
            </a:pPr>
            <a:r>
              <a:rPr dirty="0"/>
              <a:t>- </a:t>
            </a:r>
            <a:r>
              <a:rPr dirty="0" err="1"/>
              <a:t>Εφ</a:t>
            </a:r>
            <a:r>
              <a:rPr dirty="0"/>
              <a:t>αρμογή νέων εκπαιδευτικών μεθόδων</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nSpc>
                <a:spcPct val="90000"/>
              </a:lnSpc>
            </a:pPr>
            <a:r>
              <a:rPr lang="el-GR" sz="3400">
                <a:solidFill>
                  <a:srgbClr val="FFFFFF"/>
                </a:solidFill>
              </a:rPr>
              <a:t>Επισκόπηση Ερευνών: Διαχείριση Στρες και Burnout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dirty="0"/>
              <a:t>- </a:t>
            </a:r>
            <a:r>
              <a:rPr dirty="0" err="1"/>
              <a:t>Τεχνικές</a:t>
            </a:r>
            <a:r>
              <a:rPr dirty="0"/>
              <a:t> </a:t>
            </a:r>
            <a:r>
              <a:rPr dirty="0" err="1"/>
              <a:t>μείωσης</a:t>
            </a:r>
            <a:r>
              <a:rPr dirty="0"/>
              <a:t> </a:t>
            </a:r>
            <a:r>
              <a:rPr dirty="0" err="1"/>
              <a:t>στρες</a:t>
            </a:r>
            <a:r>
              <a:rPr dirty="0"/>
              <a:t>: Mindfulness-based πρα</a:t>
            </a:r>
            <a:r>
              <a:rPr dirty="0" err="1"/>
              <a:t>κτικές</a:t>
            </a:r>
            <a:endParaRPr lang="en-US" dirty="0"/>
          </a:p>
          <a:p>
            <a:pPr marL="0" indent="0">
              <a:lnSpc>
                <a:spcPct val="90000"/>
              </a:lnSpc>
              <a:buNone/>
            </a:pPr>
            <a:r>
              <a:rPr dirty="0"/>
              <a:t>- </a:t>
            </a:r>
            <a:r>
              <a:rPr dirty="0" err="1"/>
              <a:t>Ομ</a:t>
            </a:r>
            <a:r>
              <a:rPr dirty="0"/>
              <a:t>αδική συμβουλευτική για συναισθηματική υποστήριξη</a:t>
            </a:r>
            <a:endParaRPr lang="en-US" dirty="0"/>
          </a:p>
          <a:p>
            <a:pPr marL="0" indent="0">
              <a:lnSpc>
                <a:spcPct val="90000"/>
              </a:lnSpc>
              <a:buNone/>
            </a:pPr>
            <a:r>
              <a:rPr dirty="0"/>
              <a:t>- </a:t>
            </a:r>
            <a:r>
              <a:rPr dirty="0" err="1"/>
              <a:t>Μείωση</a:t>
            </a:r>
            <a:r>
              <a:rPr dirty="0"/>
              <a:t> επα</a:t>
            </a:r>
            <a:r>
              <a:rPr dirty="0" err="1"/>
              <a:t>γγελμ</a:t>
            </a:r>
            <a:r>
              <a:rPr dirty="0"/>
              <a:t>ατικής εξουθένωσης (burnout)</a:t>
            </a:r>
            <a:endParaRPr lang="en-US" dirty="0"/>
          </a:p>
          <a:p>
            <a:pPr marL="0" indent="0">
              <a:lnSpc>
                <a:spcPct val="90000"/>
              </a:lnSpc>
              <a:buNone/>
            </a:pPr>
            <a:r>
              <a:rPr dirty="0"/>
              <a:t>- </a:t>
            </a:r>
            <a:r>
              <a:rPr dirty="0" err="1"/>
              <a:t>Βελτίωση</a:t>
            </a:r>
            <a:r>
              <a:rPr dirty="0"/>
              <a:t> </a:t>
            </a:r>
            <a:r>
              <a:rPr dirty="0" err="1"/>
              <a:t>ψυχικής</a:t>
            </a:r>
            <a:r>
              <a:rPr dirty="0"/>
              <a:t> </a:t>
            </a:r>
            <a:r>
              <a:rPr dirty="0" err="1"/>
              <a:t>υγεί</a:t>
            </a:r>
            <a:r>
              <a:rPr dirty="0"/>
              <a:t>ας και εργασιακής ικανοποίησης</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pPr>
              <a:lnSpc>
                <a:spcPct val="90000"/>
              </a:lnSpc>
            </a:pPr>
            <a:r>
              <a:rPr lang="el-GR" sz="3400">
                <a:solidFill>
                  <a:srgbClr val="FFFFFF"/>
                </a:solidFill>
              </a:rPr>
              <a:t>Επισκόπηση Ερευνών: Επικοινωνία και Συνεργασία</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3935281"/>
          </a:xfrm>
        </p:spPr>
        <p:txBody>
          <a:bodyPr>
            <a:normAutofit/>
          </a:bodyPr>
          <a:lstStyle/>
          <a:p>
            <a:pPr marL="0" indent="0">
              <a:lnSpc>
                <a:spcPct val="90000"/>
              </a:lnSpc>
              <a:buNone/>
            </a:pPr>
            <a:r>
              <a:rPr lang="el-GR" sz="2500" dirty="0"/>
              <a:t>- Δεξιότητες επικοινωνίας για γονείς και μαθητές</a:t>
            </a:r>
          </a:p>
          <a:p>
            <a:pPr marL="0" indent="0">
              <a:lnSpc>
                <a:spcPct val="90000"/>
              </a:lnSpc>
              <a:buNone/>
            </a:pPr>
            <a:r>
              <a:rPr lang="el-GR" sz="2500" dirty="0"/>
              <a:t>- Αντιμετώπιση συγκρούσεων στην τάξη</a:t>
            </a:r>
          </a:p>
          <a:p>
            <a:pPr marL="0" indent="0">
              <a:lnSpc>
                <a:spcPct val="90000"/>
              </a:lnSpc>
              <a:buNone/>
            </a:pPr>
            <a:r>
              <a:rPr lang="el-GR" sz="2500" dirty="0"/>
              <a:t>- Συνεργασία με συναδέλφους σε πολυπολιτισμικά περιβάλλοντα</a:t>
            </a:r>
          </a:p>
          <a:p>
            <a:pPr marL="0" indent="0">
              <a:lnSpc>
                <a:spcPct val="90000"/>
              </a:lnSpc>
              <a:buNone/>
            </a:pPr>
            <a:r>
              <a:rPr lang="el-GR" sz="2500" dirty="0"/>
              <a:t>- Αποτελεσματική δικτύωση και κοινότητες μάθησης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58" y="1233241"/>
            <a:ext cx="2430380" cy="4064628"/>
          </a:xfrm>
        </p:spPr>
        <p:txBody>
          <a:bodyPr>
            <a:normAutofit/>
          </a:bodyPr>
          <a:lstStyle/>
          <a:p>
            <a:pPr>
              <a:lnSpc>
                <a:spcPct val="90000"/>
              </a:lnSpc>
            </a:pPr>
            <a:r>
              <a:rPr lang="el-GR" sz="2800">
                <a:solidFill>
                  <a:srgbClr val="FFFFFF"/>
                </a:solidFill>
              </a:rPr>
              <a:t>Επισκόπηση Ερευνών: Ψηφιακά Προγράμματα</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a:bodyPr>
          <a:lstStyle/>
          <a:p>
            <a:pPr marL="0" indent="0">
              <a:lnSpc>
                <a:spcPct val="90000"/>
              </a:lnSpc>
              <a:buNone/>
            </a:pPr>
            <a:r>
              <a:rPr lang="el-GR" sz="2700" dirty="0"/>
              <a:t>- Χρήση διαδικτυακών </a:t>
            </a:r>
            <a:r>
              <a:rPr lang="el-GR" sz="2700" dirty="0" err="1"/>
              <a:t>πλατφορμών</a:t>
            </a:r>
            <a:r>
              <a:rPr lang="el-GR" sz="2700" dirty="0"/>
              <a:t> για συμβουλευτική</a:t>
            </a:r>
          </a:p>
          <a:p>
            <a:pPr marL="0" indent="0">
              <a:lnSpc>
                <a:spcPct val="90000"/>
              </a:lnSpc>
              <a:buNone/>
            </a:pPr>
            <a:r>
              <a:rPr lang="el-GR" sz="2700" dirty="0"/>
              <a:t>- Ευκολία πρόσβασης και ευελιξία</a:t>
            </a:r>
          </a:p>
          <a:p>
            <a:pPr marL="0" indent="0">
              <a:lnSpc>
                <a:spcPct val="90000"/>
              </a:lnSpc>
              <a:buNone/>
            </a:pPr>
            <a:r>
              <a:rPr lang="el-GR" sz="2700" dirty="0"/>
              <a:t>- Περιορισμοί: Έλλειψη προσωπικής επαφής</a:t>
            </a:r>
          </a:p>
          <a:p>
            <a:pPr marL="0" indent="0">
              <a:lnSpc>
                <a:spcPct val="90000"/>
              </a:lnSpc>
              <a:buNone/>
            </a:pPr>
            <a:r>
              <a:rPr lang="el-GR" sz="2700" dirty="0"/>
              <a:t>- Εφαρμογή </a:t>
            </a:r>
            <a:r>
              <a:rPr lang="el-GR" sz="2700" dirty="0" err="1"/>
              <a:t>webinars</a:t>
            </a:r>
            <a:r>
              <a:rPr lang="el-GR" sz="2700" dirty="0"/>
              <a:t> και εφαρμογών υποστήριξης</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619" y="1112969"/>
            <a:ext cx="2952974" cy="4166010"/>
          </a:xfrm>
        </p:spPr>
        <p:txBody>
          <a:bodyPr>
            <a:normAutofit/>
          </a:bodyPr>
          <a:lstStyle/>
          <a:p>
            <a:r>
              <a:rPr lang="el-GR">
                <a:solidFill>
                  <a:srgbClr val="FFFFFF"/>
                </a:solidFill>
              </a:rPr>
              <a:t>Κριτική Αποτίμηση</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a:bodyPr>
          <a:lstStyle/>
          <a:p>
            <a:pPr marL="0" indent="0">
              <a:lnSpc>
                <a:spcPct val="90000"/>
              </a:lnSpc>
              <a:buNone/>
            </a:pPr>
            <a:r>
              <a:rPr lang="el-GR" sz="2700" dirty="0"/>
              <a:t>- Θετικά αποτελέσματα: Ανάπτυξη δεξιοτήτων, ευεξία</a:t>
            </a:r>
          </a:p>
          <a:p>
            <a:pPr marL="0" indent="0">
              <a:lnSpc>
                <a:spcPct val="90000"/>
              </a:lnSpc>
              <a:buNone/>
            </a:pPr>
            <a:r>
              <a:rPr lang="el-GR" sz="2700" dirty="0"/>
              <a:t>- Περιορισμοί: Χρόνος συμμετοχής, αντίσταση στις αλλαγές</a:t>
            </a:r>
          </a:p>
          <a:p>
            <a:pPr marL="0" indent="0">
              <a:lnSpc>
                <a:spcPct val="90000"/>
              </a:lnSpc>
              <a:buNone/>
            </a:pPr>
            <a:r>
              <a:rPr lang="el-GR" sz="2700" dirty="0"/>
              <a:t>- Πολιτισμικοί παράγοντες και προσαρμογή</a:t>
            </a:r>
          </a:p>
          <a:p>
            <a:pPr marL="0" indent="0">
              <a:lnSpc>
                <a:spcPct val="90000"/>
              </a:lnSpc>
              <a:buNone/>
            </a:pPr>
            <a:r>
              <a:rPr lang="el-GR" sz="2700" dirty="0"/>
              <a:t>- Προτάσεις: Εξατομίκευση, ευρύτερη εφαρμογή</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168866" cy="1325563"/>
          </a:xfrm>
        </p:spPr>
        <p:txBody>
          <a:bodyPr>
            <a:normAutofit/>
          </a:bodyPr>
          <a:lstStyle/>
          <a:p>
            <a:r>
              <a:t>Συμπεράσματα</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825625"/>
            <a:ext cx="4168866" cy="4351338"/>
          </a:xfrm>
        </p:spPr>
        <p:txBody>
          <a:bodyPr>
            <a:normAutofit/>
          </a:bodyPr>
          <a:lstStyle/>
          <a:p>
            <a:pPr>
              <a:lnSpc>
                <a:spcPct val="90000"/>
              </a:lnSpc>
            </a:pPr>
            <a:r>
              <a:rPr lang="el-GR" sz="2700" dirty="0"/>
              <a:t>- Συμβουλευτική: Καίρια για την επαγγελματική ανάπτυξη εκπαιδευτικών</a:t>
            </a:r>
          </a:p>
          <a:p>
            <a:pPr>
              <a:lnSpc>
                <a:spcPct val="90000"/>
              </a:lnSpc>
            </a:pPr>
            <a:r>
              <a:rPr lang="el-GR" sz="2700" dirty="0"/>
              <a:t>- Ενίσχυση της ψυχικής υγείας και της επαγγελματικής ποιότητας</a:t>
            </a:r>
          </a:p>
          <a:p>
            <a:pPr>
              <a:lnSpc>
                <a:spcPct val="90000"/>
              </a:lnSpc>
            </a:pPr>
            <a:r>
              <a:rPr lang="el-GR" sz="2700" dirty="0"/>
              <a:t>- Ανάγκη για έρευνες και ανάπτυξη νέων προγραμμάτων</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9144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801585" y="2039254"/>
            <a:ext cx="5540829" cy="2206171"/>
          </a:xfrm>
        </p:spPr>
        <p:txBody>
          <a:bodyPr anchor="ctr">
            <a:normAutofit/>
          </a:bodyPr>
          <a:lstStyle/>
          <a:p>
            <a:r>
              <a:rPr lang="el-GR" sz="3800">
                <a:solidFill>
                  <a:schemeClr val="tx1">
                    <a:lumMod val="85000"/>
                    <a:lumOff val="15000"/>
                  </a:schemeClr>
                </a:solidFill>
              </a:rPr>
              <a:t>Συμβουλευτικά Προγράμματα για Μαθητές</a:t>
            </a:r>
          </a:p>
        </p:txBody>
      </p:sp>
      <p:sp>
        <p:nvSpPr>
          <p:cNvPr id="3" name="Subtitle 2"/>
          <p:cNvSpPr>
            <a:spLocks noGrp="1"/>
          </p:cNvSpPr>
          <p:nvPr>
            <p:ph type="subTitle" idx="1"/>
          </p:nvPr>
        </p:nvSpPr>
        <p:spPr>
          <a:xfrm>
            <a:off x="669471" y="5158522"/>
            <a:ext cx="4267200" cy="1087477"/>
          </a:xfrm>
        </p:spPr>
        <p:txBody>
          <a:bodyPr anchor="ctr">
            <a:normAutofit/>
          </a:bodyPr>
          <a:lstStyle/>
          <a:p>
            <a:pPr algn="l"/>
            <a:r>
              <a:rPr lang="el-GR" sz="1600">
                <a:solidFill>
                  <a:schemeClr val="tx1">
                    <a:lumMod val="85000"/>
                    <a:lumOff val="15000"/>
                  </a:schemeClr>
                </a:solidFill>
              </a:rPr>
              <a:t>Ιδέες για Εργασίες και Παρεμβάσεις</a:t>
            </a:r>
          </a:p>
        </p:txBody>
      </p:sp>
      <p:sp>
        <p:nvSpPr>
          <p:cNvPr id="12" name="Freeform: Shape 11">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667538" y="0"/>
            <a:ext cx="5476462"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r>
              <a:rPr lang="el-GR" sz="2400">
                <a:solidFill>
                  <a:schemeClr val="bg1"/>
                </a:solidFill>
              </a:rPr>
              <a:t>Εισαγωγή</a:t>
            </a: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37219A-7C26-ED38-C178-DBD68DE86DA5}"/>
              </a:ext>
            </a:extLst>
          </p:cNvPr>
          <p:cNvGraphicFramePr>
            <a:graphicFrameLocks noGrp="1"/>
          </p:cNvGraphicFramePr>
          <p:nvPr>
            <p:ph idx="1"/>
            <p:extLst>
              <p:ext uri="{D42A27DB-BD31-4B8C-83A1-F6EECF244321}">
                <p14:modId xmlns:p14="http://schemas.microsoft.com/office/powerpoint/2010/main" val="51394258"/>
              </p:ext>
            </p:extLst>
          </p:nvPr>
        </p:nvGraphicFramePr>
        <p:xfrm>
          <a:off x="3932187" y="1005298"/>
          <a:ext cx="4817176"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Ανάλυση Υφιστάμενων Προγραμμάτων</a:t>
            </a:r>
          </a:p>
        </p:txBody>
      </p:sp>
      <p:graphicFrame>
        <p:nvGraphicFramePr>
          <p:cNvPr id="5" name="Content Placeholder 2">
            <a:extLst>
              <a:ext uri="{FF2B5EF4-FFF2-40B4-BE49-F238E27FC236}">
                <a16:creationId xmlns:a16="http://schemas.microsoft.com/office/drawing/2014/main" id="{F324C266-922E-C2B8-E8E3-F2B18A406EEF}"/>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l-GR" sz="4300"/>
              <a:t>Οδηγίες για την Υλοποίηση</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pPr marL="0" indent="0">
              <a:buNone/>
            </a:pPr>
            <a:r>
              <a:rPr lang="el-GR" sz="2400" dirty="0"/>
              <a:t>• Έκταση: 2.</a:t>
            </a:r>
            <a:r>
              <a:rPr lang="en-US" sz="2400" dirty="0"/>
              <a:t>5</a:t>
            </a:r>
            <a:r>
              <a:rPr lang="el-GR" sz="2400" dirty="0"/>
              <a:t>00-3.000 λέξεις</a:t>
            </a:r>
          </a:p>
          <a:p>
            <a:pPr marL="0" indent="0">
              <a:buNone/>
            </a:pPr>
            <a:r>
              <a:rPr lang="el-GR" sz="2400" dirty="0"/>
              <a:t>• Μορφοποίηση:</a:t>
            </a:r>
          </a:p>
          <a:p>
            <a:pPr marL="0" indent="0">
              <a:buNone/>
            </a:pPr>
            <a:r>
              <a:rPr lang="el-GR" sz="2400" dirty="0"/>
              <a:t>   - Γραμματοσειρά: </a:t>
            </a:r>
            <a:r>
              <a:rPr lang="el-GR" sz="2400" dirty="0" err="1"/>
              <a:t>Times</a:t>
            </a:r>
            <a:r>
              <a:rPr lang="el-GR" sz="2400" dirty="0"/>
              <a:t> </a:t>
            </a:r>
            <a:r>
              <a:rPr lang="el-GR" sz="2400" dirty="0" err="1"/>
              <a:t>New</a:t>
            </a:r>
            <a:r>
              <a:rPr lang="el-GR" sz="2400" dirty="0"/>
              <a:t> </a:t>
            </a:r>
            <a:r>
              <a:rPr lang="el-GR" sz="2400" dirty="0" err="1"/>
              <a:t>Roman</a:t>
            </a:r>
            <a:r>
              <a:rPr lang="el-GR" sz="2400" dirty="0"/>
              <a:t>, μέγεθος 12</a:t>
            </a:r>
          </a:p>
          <a:p>
            <a:pPr marL="0" indent="0">
              <a:buNone/>
            </a:pPr>
            <a:r>
              <a:rPr lang="el-GR" sz="2400" dirty="0"/>
              <a:t>   - Διάστιχο: 1,5</a:t>
            </a:r>
          </a:p>
          <a:p>
            <a:pPr marL="0" indent="0">
              <a:buNone/>
            </a:pPr>
            <a:r>
              <a:rPr lang="el-GR" sz="2400" dirty="0"/>
              <a:t>   - Περιθώρια: 2,5 </a:t>
            </a:r>
            <a:r>
              <a:rPr lang="el-GR" sz="2400" dirty="0" err="1"/>
              <a:t>cm</a:t>
            </a:r>
            <a:endParaRPr lang="el-GR" sz="2400" dirty="0"/>
          </a:p>
          <a:p>
            <a:pPr marL="0" indent="0">
              <a:buNone/>
            </a:pPr>
            <a:r>
              <a:rPr lang="el-GR" sz="2400" dirty="0"/>
              <a:t>• Αναφορές: Σύστημα APA (7η έκδοση)</a:t>
            </a:r>
          </a:p>
          <a:p>
            <a:pPr marL="0" indent="0">
              <a:buNone/>
            </a:pPr>
            <a:r>
              <a:rPr lang="el-GR" sz="2400" dirty="0"/>
              <a:t>• Παραδοτέα: Εργασία σε μορφή PDF μέσω πλατφόρμας</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1195697"/>
            <a:ext cx="2400300" cy="4238118"/>
          </a:xfrm>
        </p:spPr>
        <p:txBody>
          <a:bodyPr>
            <a:normAutofit/>
          </a:bodyPr>
          <a:lstStyle/>
          <a:p>
            <a:r>
              <a:rPr lang="el-GR" sz="3700">
                <a:solidFill>
                  <a:schemeClr val="bg1"/>
                </a:solidFill>
              </a:rPr>
              <a:t>Διαχείριση Στρες και Ψυχική Υγεία</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9F587E37-5B34-2425-771E-BCE8AF99B259}"/>
              </a:ext>
            </a:extLst>
          </p:cNvPr>
          <p:cNvGraphicFramePr>
            <a:graphicFrameLocks noGrp="1"/>
          </p:cNvGraphicFramePr>
          <p:nvPr>
            <p:ph idx="1"/>
            <p:extLst>
              <p:ext uri="{D42A27DB-BD31-4B8C-83A1-F6EECF244321}">
                <p14:modId xmlns:p14="http://schemas.microsoft.com/office/powerpoint/2010/main" val="4212218344"/>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1195697"/>
            <a:ext cx="2400300" cy="4238118"/>
          </a:xfrm>
        </p:spPr>
        <p:txBody>
          <a:bodyPr>
            <a:normAutofit/>
          </a:bodyPr>
          <a:lstStyle/>
          <a:p>
            <a:r>
              <a:rPr lang="el-GR" sz="2100">
                <a:solidFill>
                  <a:schemeClr val="bg1"/>
                </a:solidFill>
              </a:rPr>
              <a:t>Επαγγελματικός Προσανατολισμός</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94AF450A-40E8-837C-0CC8-E98836AC9489}"/>
              </a:ext>
            </a:extLst>
          </p:cNvPr>
          <p:cNvGraphicFramePr>
            <a:graphicFrameLocks noGrp="1"/>
          </p:cNvGraphicFramePr>
          <p:nvPr>
            <p:ph idx="1"/>
            <p:extLst>
              <p:ext uri="{D42A27DB-BD31-4B8C-83A1-F6EECF244321}">
                <p14:modId xmlns:p14="http://schemas.microsoft.com/office/powerpoint/2010/main" val="3473315796"/>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Δεξιότητες Κοινωνικής Ζωής</a:t>
            </a:r>
          </a:p>
        </p:txBody>
      </p:sp>
      <p:graphicFrame>
        <p:nvGraphicFramePr>
          <p:cNvPr id="14" name="Content Placeholder 2">
            <a:extLst>
              <a:ext uri="{FF2B5EF4-FFF2-40B4-BE49-F238E27FC236}">
                <a16:creationId xmlns:a16="http://schemas.microsoft.com/office/drawing/2014/main" id="{16F78E16-1149-C437-0D66-B0B254E2385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1195697"/>
            <a:ext cx="2400300" cy="4238118"/>
          </a:xfrm>
        </p:spPr>
        <p:txBody>
          <a:bodyPr>
            <a:normAutofit/>
          </a:bodyPr>
          <a:lstStyle/>
          <a:p>
            <a:r>
              <a:rPr lang="el-GR" sz="2800">
                <a:solidFill>
                  <a:schemeClr val="bg1"/>
                </a:solidFill>
              </a:rPr>
              <a:t>Πρόληψη Κοινωνικών Προβλημάτων</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8FA07A8B-C1A2-E18E-AAED-9255C7517D1C}"/>
              </a:ext>
            </a:extLst>
          </p:cNvPr>
          <p:cNvGraphicFramePr>
            <a:graphicFrameLocks noGrp="1"/>
          </p:cNvGraphicFramePr>
          <p:nvPr>
            <p:ph idx="1"/>
            <p:extLst>
              <p:ext uri="{D42A27DB-BD31-4B8C-83A1-F6EECF244321}">
                <p14:modId xmlns:p14="http://schemas.microsoft.com/office/powerpoint/2010/main" val="1487089988"/>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2173707" cy="5576770"/>
          </a:xfrm>
        </p:spPr>
        <p:txBody>
          <a:bodyPr anchor="t">
            <a:normAutofit/>
          </a:bodyPr>
          <a:lstStyle/>
          <a:p>
            <a:pPr algn="l"/>
            <a:r>
              <a:rPr lang="el-GR" sz="2400">
                <a:solidFill>
                  <a:schemeClr val="bg1"/>
                </a:solidFill>
              </a:rPr>
              <a:t>Διαπολιτισμική Εκπαίδευση</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AA4CDB4-6313-21E8-311C-A64C1D47E42D}"/>
              </a:ext>
            </a:extLst>
          </p:cNvPr>
          <p:cNvGraphicFramePr>
            <a:graphicFrameLocks noGrp="1"/>
          </p:cNvGraphicFramePr>
          <p:nvPr>
            <p:ph idx="1"/>
            <p:extLst>
              <p:ext uri="{D42A27DB-BD31-4B8C-83A1-F6EECF244321}">
                <p14:modId xmlns:p14="http://schemas.microsoft.com/office/powerpoint/2010/main" val="4004529867"/>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l-GR" sz="4200"/>
              <a:t>Ψηφιακά Συμβουλευτικά Εργαλεία</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FF15F5F-DCF8-633A-B366-0ABAB7B25383}"/>
              </a:ext>
            </a:extLst>
          </p:cNvPr>
          <p:cNvGraphicFramePr>
            <a:graphicFrameLocks noGrp="1"/>
          </p:cNvGraphicFramePr>
          <p:nvPr>
            <p:ph idx="1"/>
            <p:extLst>
              <p:ext uri="{D42A27DB-BD31-4B8C-83A1-F6EECF244321}">
                <p14:modId xmlns:p14="http://schemas.microsoft.com/office/powerpoint/2010/main" val="275774472"/>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l-GR" sz="4200"/>
              <a:t>Ενίσχυση Ηγετικών Ικανοτήτων</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87C110A-6CF2-E8A5-4FAB-018EE26F548B}"/>
              </a:ext>
            </a:extLst>
          </p:cNvPr>
          <p:cNvGraphicFramePr>
            <a:graphicFrameLocks noGrp="1"/>
          </p:cNvGraphicFramePr>
          <p:nvPr>
            <p:ph idx="1"/>
            <p:extLst>
              <p:ext uri="{D42A27DB-BD31-4B8C-83A1-F6EECF244321}">
                <p14:modId xmlns:p14="http://schemas.microsoft.com/office/powerpoint/2010/main" val="720543625"/>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1195697"/>
            <a:ext cx="2400300" cy="4238118"/>
          </a:xfrm>
        </p:spPr>
        <p:txBody>
          <a:bodyPr>
            <a:normAutofit/>
          </a:bodyPr>
          <a:lstStyle/>
          <a:p>
            <a:r>
              <a:rPr lang="el-GR" sz="3400">
                <a:solidFill>
                  <a:schemeClr val="bg1"/>
                </a:solidFill>
              </a:rPr>
              <a:t>Συνεργασία Σχολείου-Οικογένειας</a:t>
            </a:r>
          </a:p>
        </p:txBody>
      </p:sp>
      <p:grpSp>
        <p:nvGrpSpPr>
          <p:cNvPr id="3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37"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38" name="Content Placeholder 2">
            <a:extLst>
              <a:ext uri="{FF2B5EF4-FFF2-40B4-BE49-F238E27FC236}">
                <a16:creationId xmlns:a16="http://schemas.microsoft.com/office/drawing/2014/main" id="{4A0DDE80-2838-B2C9-C0A6-36DCD5913B29}"/>
              </a:ext>
            </a:extLst>
          </p:cNvPr>
          <p:cNvGraphicFramePr>
            <a:graphicFrameLocks noGrp="1"/>
          </p:cNvGraphicFramePr>
          <p:nvPr>
            <p:ph idx="1"/>
            <p:extLst>
              <p:ext uri="{D42A27DB-BD31-4B8C-83A1-F6EECF244321}">
                <p14:modId xmlns:p14="http://schemas.microsoft.com/office/powerpoint/2010/main" val="3106248675"/>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2173707" cy="5576770"/>
          </a:xfrm>
        </p:spPr>
        <p:txBody>
          <a:bodyPr anchor="t">
            <a:normAutofit/>
          </a:bodyPr>
          <a:lstStyle/>
          <a:p>
            <a:pPr algn="l"/>
            <a:r>
              <a:rPr lang="el-GR" sz="2400">
                <a:solidFill>
                  <a:schemeClr val="bg1"/>
                </a:solidFill>
              </a:rPr>
              <a:t>Αξιολόγηση και Ανάπτυξη Προγραμμάτων</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3983BB8-09FC-E6E4-8F6A-258FFBB21138}"/>
              </a:ext>
            </a:extLst>
          </p:cNvPr>
          <p:cNvGraphicFramePr>
            <a:graphicFrameLocks noGrp="1"/>
          </p:cNvGraphicFramePr>
          <p:nvPr>
            <p:ph idx="1"/>
            <p:extLst>
              <p:ext uri="{D42A27DB-BD31-4B8C-83A1-F6EECF244321}">
                <p14:modId xmlns:p14="http://schemas.microsoft.com/office/powerpoint/2010/main" val="3427758984"/>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Συμπεράσματα</a:t>
            </a:r>
          </a:p>
        </p:txBody>
      </p:sp>
      <p:sp>
        <p:nvSpPr>
          <p:cNvPr id="3" name="Content Placeholder 2"/>
          <p:cNvSpPr>
            <a:spLocks noGrp="1"/>
          </p:cNvSpPr>
          <p:nvPr>
            <p:ph idx="1"/>
          </p:nvPr>
        </p:nvSpPr>
        <p:spPr/>
        <p:txBody>
          <a:bodyPr/>
          <a:lstStyle/>
          <a:p>
            <a:r>
              <a:t>- Τα συμβουλευτικά προγράμματα στηρίζουν ψυχική υγεία και ανάπτυξη δεξιοτήτων</a:t>
            </a:r>
          </a:p>
          <a:p>
            <a:r>
              <a:t>- Απαραίτητη η προσαρμογή στις ανάγκες μαθητών</a:t>
            </a:r>
          </a:p>
          <a:p>
            <a:r>
              <a:t>- Συνεχής έρευνα και ανάπτυξη για βιώσιμες λύσεις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l-GR" sz="3600"/>
              <a:t>Κριτήρια Αξιολόγησης</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pPr marL="0" indent="0">
              <a:buNone/>
            </a:pPr>
            <a:r>
              <a:rPr lang="el-GR" sz="1900" dirty="0"/>
              <a:t>1. Πληρότητα Περιεχομένου (40%)</a:t>
            </a:r>
          </a:p>
          <a:p>
            <a:pPr marL="0" indent="0">
              <a:buNone/>
            </a:pPr>
            <a:r>
              <a:rPr lang="el-GR" sz="1900" dirty="0"/>
              <a:t>   • Ανάλυση θεμάτων με θεωρητική βάση και παραδείγματα</a:t>
            </a:r>
          </a:p>
          <a:p>
            <a:pPr marL="0" indent="0">
              <a:buNone/>
            </a:pPr>
            <a:r>
              <a:rPr lang="el-GR" sz="1900" dirty="0"/>
              <a:t>2. Ποιότητα Γραφής (20%)</a:t>
            </a:r>
          </a:p>
          <a:p>
            <a:pPr marL="0" indent="0">
              <a:buNone/>
            </a:pPr>
            <a:r>
              <a:rPr lang="el-GR" sz="1900" dirty="0"/>
              <a:t>   • Οργανωμένη δομή, σωστή χρήση γλώσσας</a:t>
            </a:r>
          </a:p>
          <a:p>
            <a:pPr marL="0" indent="0">
              <a:buNone/>
            </a:pPr>
            <a:r>
              <a:rPr lang="el-GR" sz="1900" dirty="0"/>
              <a:t>3. Κριτική Σκέψη (20%)</a:t>
            </a:r>
          </a:p>
          <a:p>
            <a:pPr marL="0" indent="0">
              <a:buNone/>
            </a:pPr>
            <a:r>
              <a:rPr lang="el-GR" sz="1900" dirty="0"/>
              <a:t>   • Σύνθεση απόψεων, ανάπτυξη προτάσεων</a:t>
            </a:r>
          </a:p>
          <a:p>
            <a:pPr marL="0" indent="0">
              <a:buNone/>
            </a:pPr>
            <a:r>
              <a:rPr lang="el-GR" sz="1900" dirty="0"/>
              <a:t>4. Βιβλιογραφία (20%)</a:t>
            </a:r>
          </a:p>
          <a:p>
            <a:pPr marL="0" indent="0">
              <a:buNone/>
            </a:pPr>
            <a:r>
              <a:rPr lang="el-GR" sz="1900" dirty="0"/>
              <a:t>   • Σωστή χρήση και τεκμηρίωση πηγών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9144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Τίτλος 3">
            <a:extLst>
              <a:ext uri="{FF2B5EF4-FFF2-40B4-BE49-F238E27FC236}">
                <a16:creationId xmlns:a16="http://schemas.microsoft.com/office/drawing/2014/main" id="{441048E5-FEA9-5BF5-1D5D-809635F0C409}"/>
              </a:ext>
            </a:extLst>
          </p:cNvPr>
          <p:cNvSpPr>
            <a:spLocks noGrp="1"/>
          </p:cNvSpPr>
          <p:nvPr>
            <p:ph type="ctrTitle"/>
          </p:nvPr>
        </p:nvSpPr>
        <p:spPr>
          <a:xfrm>
            <a:off x="888558" y="5198168"/>
            <a:ext cx="7394713" cy="642797"/>
          </a:xfrm>
        </p:spPr>
        <p:txBody>
          <a:bodyPr>
            <a:normAutofit/>
          </a:bodyPr>
          <a:lstStyle/>
          <a:p>
            <a:r>
              <a:rPr lang="el-GR" sz="3100"/>
              <a:t>ΕΡΓΑΣΙΑ</a:t>
            </a:r>
            <a:endParaRPr lang="en-US" sz="3100"/>
          </a:p>
        </p:txBody>
      </p:sp>
      <p:sp>
        <p:nvSpPr>
          <p:cNvPr id="4107" name="Freeform: Shape 4106">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462" y="647758"/>
            <a:ext cx="6266329"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Πώς να γράψω μια πτυχιακή εργασία; - Απόλυτος Οδηγός Εκπόνησης - iziPen -  iziPen">
            <a:extLst>
              <a:ext uri="{FF2B5EF4-FFF2-40B4-BE49-F238E27FC236}">
                <a16:creationId xmlns:a16="http://schemas.microsoft.com/office/drawing/2014/main" id="{C1FB2045-0D0A-58B1-2FD0-5410CBD02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43" r="1" b="1"/>
          <a:stretch/>
        </p:blipFill>
        <p:spPr bwMode="auto">
          <a:xfrm>
            <a:off x="1559859" y="805516"/>
            <a:ext cx="6024282"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18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548640"/>
            <a:ext cx="7157553" cy="1188720"/>
          </a:xfrm>
        </p:spPr>
        <p:txBody>
          <a:bodyPr>
            <a:normAutofit/>
          </a:bodyPr>
          <a:lstStyle/>
          <a:p>
            <a:pPr>
              <a:lnSpc>
                <a:spcPct val="90000"/>
              </a:lnSpc>
            </a:pPr>
            <a:r>
              <a:rPr lang="el-GR" sz="3700">
                <a:solidFill>
                  <a:schemeClr val="tx1">
                    <a:lumMod val="85000"/>
                    <a:lumOff val="15000"/>
                  </a:schemeClr>
                </a:solidFill>
              </a:rPr>
              <a:t>Εισαγωγή στη Συμβουλευτική στο Σχολείο και την Οικογένεια</a:t>
            </a:r>
          </a:p>
        </p:txBody>
      </p:sp>
      <p:sp>
        <p:nvSpPr>
          <p:cNvPr id="13" name="Content Placeholder 2"/>
          <p:cNvSpPr>
            <a:spLocks noGrp="1"/>
          </p:cNvSpPr>
          <p:nvPr>
            <p:ph idx="1"/>
          </p:nvPr>
        </p:nvSpPr>
        <p:spPr>
          <a:xfrm>
            <a:off x="1468490" y="2431765"/>
            <a:ext cx="6207019" cy="3320031"/>
          </a:xfrm>
        </p:spPr>
        <p:txBody>
          <a:bodyPr anchor="ctr">
            <a:normAutofit/>
          </a:bodyPr>
          <a:lstStyle/>
          <a:p>
            <a:pPr marL="0" indent="0">
              <a:buNone/>
            </a:pPr>
            <a:r>
              <a:rPr lang="el-GR" sz="2400" dirty="0">
                <a:solidFill>
                  <a:schemeClr val="tx1">
                    <a:lumMod val="85000"/>
                    <a:lumOff val="15000"/>
                  </a:schemeClr>
                </a:solidFill>
              </a:rPr>
              <a:t>• Ορισμός της συμβουλευτικής</a:t>
            </a:r>
            <a:r>
              <a:rPr lang="en-US" sz="2400" dirty="0">
                <a:solidFill>
                  <a:schemeClr val="tx1">
                    <a:lumMod val="85000"/>
                    <a:lumOff val="15000"/>
                  </a:schemeClr>
                </a:solidFill>
              </a:rPr>
              <a:t> </a:t>
            </a:r>
            <a:r>
              <a:rPr lang="el-GR" sz="2400" dirty="0">
                <a:solidFill>
                  <a:schemeClr val="tx1">
                    <a:lumMod val="85000"/>
                    <a:lumOff val="15000"/>
                  </a:schemeClr>
                </a:solidFill>
              </a:rPr>
              <a:t>ψυχολογίας</a:t>
            </a:r>
          </a:p>
          <a:p>
            <a:pPr marL="0" indent="0">
              <a:buNone/>
            </a:pPr>
            <a:r>
              <a:rPr lang="el-GR" sz="2400" dirty="0">
                <a:solidFill>
                  <a:schemeClr val="tx1">
                    <a:lumMod val="85000"/>
                    <a:lumOff val="15000"/>
                  </a:schemeClr>
                </a:solidFill>
              </a:rPr>
              <a:t>• Ρόλος στη σχολική και οικογενειακή κοινότητα</a:t>
            </a:r>
          </a:p>
          <a:p>
            <a:pPr marL="0" indent="0">
              <a:buNone/>
            </a:pPr>
            <a:r>
              <a:rPr lang="el-GR" sz="2400" dirty="0">
                <a:solidFill>
                  <a:schemeClr val="tx1">
                    <a:lumMod val="85000"/>
                    <a:lumOff val="15000"/>
                  </a:schemeClr>
                </a:solidFill>
              </a:rPr>
              <a:t>• Συνεργασία σχολείου και οικογένειας για την ανάπτυξη του παιδιού</a:t>
            </a:r>
          </a:p>
        </p:txBody>
      </p:sp>
      <p:sp>
        <p:nvSpPr>
          <p:cNvPr id="22" name="Freeform: Shape 2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7" y="-1"/>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774" y="670559"/>
            <a:ext cx="3512491" cy="2148841"/>
          </a:xfrm>
        </p:spPr>
        <p:txBody>
          <a:bodyPr anchor="t">
            <a:normAutofit/>
          </a:bodyPr>
          <a:lstStyle/>
          <a:p>
            <a:pPr>
              <a:lnSpc>
                <a:spcPct val="90000"/>
              </a:lnSpc>
            </a:pPr>
            <a:r>
              <a:rPr lang="el-GR" sz="3400"/>
              <a:t>Οι ανάγκες των παιδιών στη σχολική και οικογενειακή ζωή</a:t>
            </a:r>
          </a:p>
        </p:txBody>
      </p:sp>
      <p:pic>
        <p:nvPicPr>
          <p:cNvPr id="3074" name="Picture 2" descr="Πρώτη μέρα στο σχολείο: πώς να προετοιμάσετε το παιδί σας">
            <a:extLst>
              <a:ext uri="{FF2B5EF4-FFF2-40B4-BE49-F238E27FC236}">
                <a16:creationId xmlns:a16="http://schemas.microsoft.com/office/drawing/2014/main" id="{473D85B3-1BFA-E584-6CCC-859D48FAA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62" r="40888" b="1"/>
          <a:stretch/>
        </p:blipFill>
        <p:spPr bwMode="auto">
          <a:xfrm>
            <a:off x="20" y="3105151"/>
            <a:ext cx="4836298"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97753" y="670559"/>
            <a:ext cx="3416836" cy="5445076"/>
          </a:xfrm>
        </p:spPr>
        <p:txBody>
          <a:bodyPr anchor="t">
            <a:normAutofit/>
          </a:bodyPr>
          <a:lstStyle/>
          <a:p>
            <a:pPr marL="0" indent="0">
              <a:buNone/>
            </a:pPr>
            <a:r>
              <a:rPr lang="el-GR" sz="1700"/>
              <a:t>• Ασφάλεια και σταθερότητα</a:t>
            </a:r>
          </a:p>
          <a:p>
            <a:pPr marL="0" indent="0">
              <a:buNone/>
            </a:pPr>
            <a:r>
              <a:rPr lang="el-GR" sz="1700"/>
              <a:t>• Συναισθηματική υποστήριξη</a:t>
            </a:r>
          </a:p>
          <a:p>
            <a:pPr marL="0" indent="0">
              <a:buNone/>
            </a:pPr>
            <a:r>
              <a:rPr lang="el-GR" sz="1700"/>
              <a:t>• Κοινωνική και γνωστική ανάπτυξη</a:t>
            </a:r>
          </a:p>
          <a:p>
            <a:pPr marL="0" indent="0">
              <a:buNone/>
            </a:pPr>
            <a:r>
              <a:rPr lang="el-GR" sz="1700"/>
              <a:t>• Διαχείριση στρες και απαιτήσεων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1BAA220E-A336-0EDF-C3FD-05A19776A3A0}"/>
              </a:ext>
            </a:extLst>
          </p:cNvPr>
          <p:cNvSpPr>
            <a:spLocks noGrp="1"/>
          </p:cNvSpPr>
          <p:nvPr>
            <p:ph idx="1"/>
          </p:nvPr>
        </p:nvSpPr>
        <p:spPr>
          <a:xfrm>
            <a:off x="1468490" y="2431765"/>
            <a:ext cx="6207019" cy="3320031"/>
          </a:xfrm>
        </p:spPr>
        <p:txBody>
          <a:bodyPr anchor="ctr">
            <a:normAutofit/>
          </a:bodyPr>
          <a:lstStyle/>
          <a:p>
            <a:pPr marL="0" indent="0">
              <a:buNone/>
            </a:pPr>
            <a:r>
              <a:rPr lang="el-GR" sz="2400" dirty="0">
                <a:solidFill>
                  <a:schemeClr val="tx1">
                    <a:lumMod val="85000"/>
                    <a:lumOff val="15000"/>
                  </a:schemeClr>
                </a:solidFill>
              </a:rPr>
              <a:t>Για την παρουσίαση σχετικά με τη σταθερότητα, τη συναισθηματική υποστήριξη, την κοινωνική και γνωστική ανάπτυξη, καθώς και τη διαχείριση του στρες στα παιδιά, τα ακόλουθα ευρήματα από πρόσφατη έρευνα είναι σημαντικά:</a:t>
            </a:r>
          </a:p>
          <a:p>
            <a:endParaRPr lang="en-US" sz="1700"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659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1631</Words>
  <Application>Microsoft Office PowerPoint</Application>
  <PresentationFormat>Προβολή στην οθόνη (4:3)</PresentationFormat>
  <Paragraphs>212</Paragraphs>
  <Slides>49</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49</vt:i4>
      </vt:variant>
    </vt:vector>
  </HeadingPairs>
  <TitlesOfParts>
    <vt:vector size="52" baseType="lpstr">
      <vt:lpstr>Arial</vt:lpstr>
      <vt:lpstr>Calibri</vt:lpstr>
      <vt:lpstr>Office Theme</vt:lpstr>
      <vt:lpstr>Εργασία: Εισαγωγή στη Συμβουλευτική στο Σχολείο και την Οικογένεια</vt:lpstr>
      <vt:lpstr>Στόχοι της Εργασίας</vt:lpstr>
      <vt:lpstr>Δομή της Εργασίας</vt:lpstr>
      <vt:lpstr>Οδηγίες για την Υλοποίηση</vt:lpstr>
      <vt:lpstr>Κριτήρια Αξιολόγησης</vt:lpstr>
      <vt:lpstr>ΕΡΓΑΣΙΑ</vt:lpstr>
      <vt:lpstr>Εισαγωγή στη Συμβουλευτική στο Σχολείο και την Οικογένεια</vt:lpstr>
      <vt:lpstr>Οι ανάγκες των παιδιών στη σχολική και οικογενειακή ζωή</vt:lpstr>
      <vt:lpstr>Παρουσίαση του PowerPoint</vt:lpstr>
      <vt:lpstr>Παρουσίαση του PowerPoint</vt:lpstr>
      <vt:lpstr>Παρεμβάσεις Συμβουλευτικής σε Γονείς</vt:lpstr>
      <vt:lpstr>Παρεμβάσεις Συμβουλευτικής σε Παιδιά και Εφήβους</vt:lpstr>
      <vt:lpstr>Παρεμβάσεις Συμβουλευτικής σε Εκπαιδευτικούς</vt:lpstr>
      <vt:lpstr>Συμπεράσματα και Προοπτικές</vt:lpstr>
      <vt:lpstr>Πώς Γράφω Βιβλιογραφία Σύμφωνα με το Πρότυπο APA  </vt:lpstr>
      <vt:lpstr>Τι είναι το APA;</vt:lpstr>
      <vt:lpstr>Βασικές Αρχές APA (7η Έκδοση) </vt:lpstr>
      <vt:lpstr>Παραδείγματα Εγγραφών στη Βιβλιογραφία </vt:lpstr>
      <vt:lpstr>Παραπομπές Εντός Κειμένου </vt:lpstr>
      <vt:lpstr>Συμβουλές για Ακρίβεια </vt:lpstr>
      <vt:lpstr>Πηγές και Εργαλεία </vt:lpstr>
      <vt:lpstr>Κριτική Αποτίμηση Παρεμβάσεων Συμβουλευτικής σε Γονείς</vt:lpstr>
      <vt:lpstr>Εισαγωγή</vt:lpstr>
      <vt:lpstr>Θεωρητικό Πλαίσιο</vt:lpstr>
      <vt:lpstr>Παρεμβάσεις Συμβουλευτικής</vt:lpstr>
      <vt:lpstr>Κριτική Αποτίμηση</vt:lpstr>
      <vt:lpstr>Συμπεράσματα</vt:lpstr>
      <vt:lpstr>Σύνθεση Ερευνών: Προγράμματα Συμβουλευτικής για Εκπαιδευτικούς</vt:lpstr>
      <vt:lpstr>Εισαγωγή</vt:lpstr>
      <vt:lpstr>Θεωρητικό Πλαίσιο</vt:lpstr>
      <vt:lpstr>Επισκόπηση Ερευνών: Επαγγελματική Ανάπτυξη</vt:lpstr>
      <vt:lpstr>Επισκόπηση Ερευνών: Διαχείριση Στρες και Burnout</vt:lpstr>
      <vt:lpstr>Επισκόπηση Ερευνών: Επικοινωνία και Συνεργασία</vt:lpstr>
      <vt:lpstr>Επισκόπηση Ερευνών: Ψηφιακά Προγράμματα</vt:lpstr>
      <vt:lpstr>Κριτική Αποτίμηση</vt:lpstr>
      <vt:lpstr>Συμπεράσματα</vt:lpstr>
      <vt:lpstr>Συμβουλευτικά Προγράμματα για Μαθητές</vt:lpstr>
      <vt:lpstr>Εισαγωγή</vt:lpstr>
      <vt:lpstr>Ανάλυση Υφιστάμενων Προγραμμάτων</vt:lpstr>
      <vt:lpstr>Διαχείριση Στρες και Ψυχική Υγεία</vt:lpstr>
      <vt:lpstr>Επαγγελματικός Προσανατολισμός</vt:lpstr>
      <vt:lpstr>Δεξιότητες Κοινωνικής Ζωής</vt:lpstr>
      <vt:lpstr>Πρόληψη Κοινωνικών Προβλημάτων</vt:lpstr>
      <vt:lpstr>Διαπολιτισμική Εκπαίδευση</vt:lpstr>
      <vt:lpstr>Ψηφιακά Συμβουλευτικά Εργαλεία</vt:lpstr>
      <vt:lpstr>Ενίσχυση Ηγετικών Ικανοτήτων</vt:lpstr>
      <vt:lpstr>Συνεργασία Σχολείου-Οικογένειας</vt:lpstr>
      <vt:lpstr>Αξιολόγηση και Ανάπτυξη Προγραμμάτων</vt:lpstr>
      <vt:lpstr>Συμπεράσματα</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Irene Karakasidou</dc:creator>
  <cp:keywords/>
  <dc:description>generated using python-pptx</dc:description>
  <cp:lastModifiedBy>Irene Karakasidou</cp:lastModifiedBy>
  <cp:revision>2</cp:revision>
  <dcterms:created xsi:type="dcterms:W3CDTF">2013-01-27T09:14:16Z</dcterms:created>
  <dcterms:modified xsi:type="dcterms:W3CDTF">2024-11-22T10:13:09Z</dcterms:modified>
  <cp:category/>
</cp:coreProperties>
</file>