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7" r:id="rId2"/>
    <p:sldId id="288" r:id="rId3"/>
    <p:sldId id="289" r:id="rId4"/>
    <p:sldId id="290" r:id="rId5"/>
    <p:sldId id="291" r:id="rId6"/>
    <p:sldId id="292" r:id="rId7"/>
    <p:sldId id="293" r:id="rId8"/>
    <p:sldId id="294" r:id="rId9"/>
    <p:sldId id="295" r:id="rId10"/>
    <p:sldId id="296" r:id="rId11"/>
    <p:sldId id="297" r:id="rId12"/>
    <p:sldId id="311" r:id="rId13"/>
    <p:sldId id="312" r:id="rId14"/>
    <p:sldId id="313" r:id="rId15"/>
    <p:sldId id="307" r:id="rId16"/>
    <p:sldId id="308" r:id="rId17"/>
    <p:sldId id="309" r:id="rId18"/>
    <p:sldId id="310" r:id="rId19"/>
    <p:sldId id="314" r:id="rId20"/>
    <p:sldId id="298" r:id="rId21"/>
    <p:sldId id="299" r:id="rId22"/>
    <p:sldId id="300" r:id="rId23"/>
    <p:sldId id="301" r:id="rId24"/>
    <p:sldId id="302" r:id="rId25"/>
    <p:sldId id="303" r:id="rId26"/>
    <p:sldId id="304" r:id="rId27"/>
    <p:sldId id="305"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FEAE6-4907-4468-8DE6-63AAC3B45B46}" v="22" dt="2024-11-01T07:51:43.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53" autoAdjust="0"/>
  </p:normalViewPr>
  <p:slideViewPr>
    <p:cSldViewPr snapToGrid="0">
      <p:cViewPr varScale="1">
        <p:scale>
          <a:sx n="68" d="100"/>
          <a:sy n="68" d="100"/>
        </p:scale>
        <p:origin x="5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arakasidou" userId="1116e982ad00f378" providerId="LiveId" clId="{7D5FEAE6-4907-4468-8DE6-63AAC3B45B46}"/>
    <pc:docChg chg="undo custSel addSld modSld">
      <pc:chgData name="Irene Karakasidou" userId="1116e982ad00f378" providerId="LiveId" clId="{7D5FEAE6-4907-4468-8DE6-63AAC3B45B46}" dt="2024-11-01T07:52:08.361" v="386" actId="26606"/>
      <pc:docMkLst>
        <pc:docMk/>
      </pc:docMkLst>
      <pc:sldChg chg="addSp modSp mod">
        <pc:chgData name="Irene Karakasidou" userId="1116e982ad00f378" providerId="LiveId" clId="{7D5FEAE6-4907-4468-8DE6-63AAC3B45B46}" dt="2024-11-01T07:39:34.120" v="269" actId="1076"/>
        <pc:sldMkLst>
          <pc:docMk/>
          <pc:sldMk cId="0" sldId="287"/>
        </pc:sldMkLst>
        <pc:spChg chg="add mod">
          <ac:chgData name="Irene Karakasidou" userId="1116e982ad00f378" providerId="LiveId" clId="{7D5FEAE6-4907-4468-8DE6-63AAC3B45B46}" dt="2024-11-01T07:39:34.120" v="269" actId="1076"/>
          <ac:spMkLst>
            <pc:docMk/>
            <pc:sldMk cId="0" sldId="287"/>
            <ac:spMk id="3" creationId="{12C7BD12-BBA6-C506-13D8-97CD36674118}"/>
          </ac:spMkLst>
        </pc:spChg>
      </pc:sldChg>
      <pc:sldChg chg="modSp mod">
        <pc:chgData name="Irene Karakasidou" userId="1116e982ad00f378" providerId="LiveId" clId="{7D5FEAE6-4907-4468-8DE6-63AAC3B45B46}" dt="2024-11-01T07:31:15.868" v="3" actId="20577"/>
        <pc:sldMkLst>
          <pc:docMk/>
          <pc:sldMk cId="0" sldId="289"/>
        </pc:sldMkLst>
        <pc:spChg chg="mod">
          <ac:chgData name="Irene Karakasidou" userId="1116e982ad00f378" providerId="LiveId" clId="{7D5FEAE6-4907-4468-8DE6-63AAC3B45B46}" dt="2024-11-01T07:31:15.868" v="3" actId="20577"/>
          <ac:spMkLst>
            <pc:docMk/>
            <pc:sldMk cId="0" sldId="289"/>
            <ac:spMk id="3" creationId="{00000000-0000-0000-0000-000000000000}"/>
          </ac:spMkLst>
        </pc:spChg>
      </pc:sldChg>
      <pc:sldChg chg="modSp mod">
        <pc:chgData name="Irene Karakasidou" userId="1116e982ad00f378" providerId="LiveId" clId="{7D5FEAE6-4907-4468-8DE6-63AAC3B45B46}" dt="2024-11-01T07:31:30.195" v="9" actId="20577"/>
        <pc:sldMkLst>
          <pc:docMk/>
          <pc:sldMk cId="0" sldId="290"/>
        </pc:sldMkLst>
        <pc:spChg chg="mod">
          <ac:chgData name="Irene Karakasidou" userId="1116e982ad00f378" providerId="LiveId" clId="{7D5FEAE6-4907-4468-8DE6-63AAC3B45B46}" dt="2024-11-01T07:31:30.195" v="9" actId="20577"/>
          <ac:spMkLst>
            <pc:docMk/>
            <pc:sldMk cId="0" sldId="290"/>
            <ac:spMk id="3" creationId="{00000000-0000-0000-0000-000000000000}"/>
          </ac:spMkLst>
        </pc:spChg>
      </pc:sldChg>
      <pc:sldChg chg="modSp mod">
        <pc:chgData name="Irene Karakasidou" userId="1116e982ad00f378" providerId="LiveId" clId="{7D5FEAE6-4907-4468-8DE6-63AAC3B45B46}" dt="2024-11-01T07:32:43.284" v="15" actId="20577"/>
        <pc:sldMkLst>
          <pc:docMk/>
          <pc:sldMk cId="0" sldId="296"/>
        </pc:sldMkLst>
        <pc:spChg chg="mod">
          <ac:chgData name="Irene Karakasidou" userId="1116e982ad00f378" providerId="LiveId" clId="{7D5FEAE6-4907-4468-8DE6-63AAC3B45B46}" dt="2024-11-01T07:32:43.284" v="15" actId="20577"/>
          <ac:spMkLst>
            <pc:docMk/>
            <pc:sldMk cId="0" sldId="296"/>
            <ac:spMk id="3" creationId="{00000000-0000-0000-0000-000000000000}"/>
          </ac:spMkLst>
        </pc:spChg>
      </pc:sldChg>
      <pc:sldChg chg="addSp delSp modSp new mod setBg">
        <pc:chgData name="Irene Karakasidou" userId="1116e982ad00f378" providerId="LiveId" clId="{7D5FEAE6-4907-4468-8DE6-63AAC3B45B46}" dt="2024-11-01T07:50:49.033" v="369" actId="20577"/>
        <pc:sldMkLst>
          <pc:docMk/>
          <pc:sldMk cId="3910759651" sldId="307"/>
        </pc:sldMkLst>
        <pc:spChg chg="mod">
          <ac:chgData name="Irene Karakasidou" userId="1116e982ad00f378" providerId="LiveId" clId="{7D5FEAE6-4907-4468-8DE6-63AAC3B45B46}" dt="2024-11-01T07:34:18.778" v="67" actId="26606"/>
          <ac:spMkLst>
            <pc:docMk/>
            <pc:sldMk cId="3910759651" sldId="307"/>
            <ac:spMk id="2" creationId="{34FC59B7-09E5-851F-1B3B-BBDD86E21E39}"/>
          </ac:spMkLst>
        </pc:spChg>
        <pc:spChg chg="mod">
          <ac:chgData name="Irene Karakasidou" userId="1116e982ad00f378" providerId="LiveId" clId="{7D5FEAE6-4907-4468-8DE6-63AAC3B45B46}" dt="2024-11-01T07:50:49.033" v="369" actId="20577"/>
          <ac:spMkLst>
            <pc:docMk/>
            <pc:sldMk cId="3910759651" sldId="307"/>
            <ac:spMk id="3" creationId="{2BA613FE-3788-50CB-DF62-C8D3C14C6BED}"/>
          </ac:spMkLst>
        </pc:spChg>
        <pc:spChg chg="add del">
          <ac:chgData name="Irene Karakasidou" userId="1116e982ad00f378" providerId="LiveId" clId="{7D5FEAE6-4907-4468-8DE6-63AAC3B45B46}" dt="2024-11-01T07:34:18.802" v="68" actId="26606"/>
          <ac:spMkLst>
            <pc:docMk/>
            <pc:sldMk cId="3910759651" sldId="307"/>
            <ac:spMk id="8" creationId="{DEE2AD96-B495-4E06-9291-B71706F728CB}"/>
          </ac:spMkLst>
        </pc:spChg>
        <pc:spChg chg="add del">
          <ac:chgData name="Irene Karakasidou" userId="1116e982ad00f378" providerId="LiveId" clId="{7D5FEAE6-4907-4468-8DE6-63AAC3B45B46}" dt="2024-11-01T07:34:18.802" v="68" actId="26606"/>
          <ac:spMkLst>
            <pc:docMk/>
            <pc:sldMk cId="3910759651" sldId="307"/>
            <ac:spMk id="10" creationId="{53CF6D67-C5A8-4ADD-9E8E-1E38CA1D3166}"/>
          </ac:spMkLst>
        </pc:spChg>
        <pc:spChg chg="add del">
          <ac:chgData name="Irene Karakasidou" userId="1116e982ad00f378" providerId="LiveId" clId="{7D5FEAE6-4907-4468-8DE6-63AAC3B45B46}" dt="2024-11-01T07:34:18.802" v="68" actId="26606"/>
          <ac:spMkLst>
            <pc:docMk/>
            <pc:sldMk cId="3910759651" sldId="307"/>
            <ac:spMk id="12" creationId="{86909FA0-B515-4681-B7A8-FA281D133B94}"/>
          </ac:spMkLst>
        </pc:spChg>
        <pc:spChg chg="add del">
          <ac:chgData name="Irene Karakasidou" userId="1116e982ad00f378" providerId="LiveId" clId="{7D5FEAE6-4907-4468-8DE6-63AAC3B45B46}" dt="2024-11-01T07:34:18.802" v="68" actId="26606"/>
          <ac:spMkLst>
            <pc:docMk/>
            <pc:sldMk cId="3910759651" sldId="307"/>
            <ac:spMk id="14" creationId="{21C9FE86-FCC3-4A31-AA1C-C882262B7FE7}"/>
          </ac:spMkLst>
        </pc:spChg>
        <pc:spChg chg="add del">
          <ac:chgData name="Irene Karakasidou" userId="1116e982ad00f378" providerId="LiveId" clId="{7D5FEAE6-4907-4468-8DE6-63AAC3B45B46}" dt="2024-11-01T07:34:18.802" v="68" actId="26606"/>
          <ac:spMkLst>
            <pc:docMk/>
            <pc:sldMk cId="3910759651" sldId="307"/>
            <ac:spMk id="16" creationId="{7D96243B-ECED-4B71-8E06-AE9A285EAD20}"/>
          </ac:spMkLst>
        </pc:spChg>
        <pc:spChg chg="add del">
          <ac:chgData name="Irene Karakasidou" userId="1116e982ad00f378" providerId="LiveId" clId="{7D5FEAE6-4907-4468-8DE6-63AAC3B45B46}" dt="2024-11-01T07:34:18.802" v="68" actId="26606"/>
          <ac:spMkLst>
            <pc:docMk/>
            <pc:sldMk cId="3910759651" sldId="307"/>
            <ac:spMk id="18" creationId="{A09989E4-EFDC-4A90-A633-E0525FB4139E}"/>
          </ac:spMkLst>
        </pc:spChg>
        <pc:spChg chg="add del">
          <ac:chgData name="Irene Karakasidou" userId="1116e982ad00f378" providerId="LiveId" clId="{7D5FEAE6-4907-4468-8DE6-63AAC3B45B46}" dt="2024-11-01T07:34:18.778" v="67" actId="26606"/>
          <ac:spMkLst>
            <pc:docMk/>
            <pc:sldMk cId="3910759651" sldId="307"/>
            <ac:spMk id="23" creationId="{5C8908E2-EE49-44D2-9428-A28D2312A8D5}"/>
          </ac:spMkLst>
        </pc:spChg>
        <pc:spChg chg="add del">
          <ac:chgData name="Irene Karakasidou" userId="1116e982ad00f378" providerId="LiveId" clId="{7D5FEAE6-4907-4468-8DE6-63AAC3B45B46}" dt="2024-11-01T07:34:18.778" v="67" actId="26606"/>
          <ac:spMkLst>
            <pc:docMk/>
            <pc:sldMk cId="3910759651" sldId="307"/>
            <ac:spMk id="29" creationId="{BD92035A-AA2F-4CD8-A556-1CE8BDEC75BD}"/>
          </ac:spMkLst>
        </pc:spChg>
        <pc:spChg chg="add del">
          <ac:chgData name="Irene Karakasidou" userId="1116e982ad00f378" providerId="LiveId" clId="{7D5FEAE6-4907-4468-8DE6-63AAC3B45B46}" dt="2024-11-01T07:34:18.778" v="67" actId="26606"/>
          <ac:spMkLst>
            <pc:docMk/>
            <pc:sldMk cId="3910759651" sldId="307"/>
            <ac:spMk id="31" creationId="{ED888B23-07FA-482A-96DF-47E31AF1A603}"/>
          </ac:spMkLst>
        </pc:spChg>
        <pc:spChg chg="add">
          <ac:chgData name="Irene Karakasidou" userId="1116e982ad00f378" providerId="LiveId" clId="{7D5FEAE6-4907-4468-8DE6-63AAC3B45B46}" dt="2024-11-01T07:34:18.802" v="68" actId="26606"/>
          <ac:spMkLst>
            <pc:docMk/>
            <pc:sldMk cId="3910759651" sldId="307"/>
            <ac:spMk id="33" creationId="{A09989E4-EFDC-4A90-A633-E0525FB4139E}"/>
          </ac:spMkLst>
        </pc:spChg>
        <pc:spChg chg="add">
          <ac:chgData name="Irene Karakasidou" userId="1116e982ad00f378" providerId="LiveId" clId="{7D5FEAE6-4907-4468-8DE6-63AAC3B45B46}" dt="2024-11-01T07:34:18.802" v="68" actId="26606"/>
          <ac:spMkLst>
            <pc:docMk/>
            <pc:sldMk cId="3910759651" sldId="307"/>
            <ac:spMk id="34" creationId="{DEE2AD96-B495-4E06-9291-B71706F728CB}"/>
          </ac:spMkLst>
        </pc:spChg>
        <pc:spChg chg="add">
          <ac:chgData name="Irene Karakasidou" userId="1116e982ad00f378" providerId="LiveId" clId="{7D5FEAE6-4907-4468-8DE6-63AAC3B45B46}" dt="2024-11-01T07:34:18.802" v="68" actId="26606"/>
          <ac:spMkLst>
            <pc:docMk/>
            <pc:sldMk cId="3910759651" sldId="307"/>
            <ac:spMk id="35" creationId="{53CF6D67-C5A8-4ADD-9E8E-1E38CA1D3166}"/>
          </ac:spMkLst>
        </pc:spChg>
        <pc:spChg chg="add">
          <ac:chgData name="Irene Karakasidou" userId="1116e982ad00f378" providerId="LiveId" clId="{7D5FEAE6-4907-4468-8DE6-63AAC3B45B46}" dt="2024-11-01T07:34:18.802" v="68" actId="26606"/>
          <ac:spMkLst>
            <pc:docMk/>
            <pc:sldMk cId="3910759651" sldId="307"/>
            <ac:spMk id="36" creationId="{86909FA0-B515-4681-B7A8-FA281D133B94}"/>
          </ac:spMkLst>
        </pc:spChg>
        <pc:spChg chg="add">
          <ac:chgData name="Irene Karakasidou" userId="1116e982ad00f378" providerId="LiveId" clId="{7D5FEAE6-4907-4468-8DE6-63AAC3B45B46}" dt="2024-11-01T07:34:18.802" v="68" actId="26606"/>
          <ac:spMkLst>
            <pc:docMk/>
            <pc:sldMk cId="3910759651" sldId="307"/>
            <ac:spMk id="37" creationId="{21C9FE86-FCC3-4A31-AA1C-C882262B7FE7}"/>
          </ac:spMkLst>
        </pc:spChg>
        <pc:spChg chg="add">
          <ac:chgData name="Irene Karakasidou" userId="1116e982ad00f378" providerId="LiveId" clId="{7D5FEAE6-4907-4468-8DE6-63AAC3B45B46}" dt="2024-11-01T07:34:18.802" v="68" actId="26606"/>
          <ac:spMkLst>
            <pc:docMk/>
            <pc:sldMk cId="3910759651" sldId="307"/>
            <ac:spMk id="38" creationId="{7D96243B-ECED-4B71-8E06-AE9A285EAD20}"/>
          </ac:spMkLst>
        </pc:spChg>
        <pc:grpChg chg="add del">
          <ac:chgData name="Irene Karakasidou" userId="1116e982ad00f378" providerId="LiveId" clId="{7D5FEAE6-4907-4468-8DE6-63AAC3B45B46}" dt="2024-11-01T07:34:18.778" v="67" actId="26606"/>
          <ac:grpSpMkLst>
            <pc:docMk/>
            <pc:sldMk cId="3910759651" sldId="307"/>
            <ac:grpSpMk id="25" creationId="{5D1A9D8B-3117-4D9D-BDA4-DD81895098B0}"/>
          </ac:grpSpMkLst>
        </pc:grpChg>
      </pc:sldChg>
      <pc:sldChg chg="addSp modSp new mod setBg">
        <pc:chgData name="Irene Karakasidou" userId="1116e982ad00f378" providerId="LiveId" clId="{7D5FEAE6-4907-4468-8DE6-63AAC3B45B46}" dt="2024-11-01T07:37:01.472" v="217" actId="26606"/>
        <pc:sldMkLst>
          <pc:docMk/>
          <pc:sldMk cId="3869618833" sldId="308"/>
        </pc:sldMkLst>
        <pc:spChg chg="mod">
          <ac:chgData name="Irene Karakasidou" userId="1116e982ad00f378" providerId="LiveId" clId="{7D5FEAE6-4907-4468-8DE6-63AAC3B45B46}" dt="2024-11-01T07:37:01.472" v="217" actId="26606"/>
          <ac:spMkLst>
            <pc:docMk/>
            <pc:sldMk cId="3869618833" sldId="308"/>
            <ac:spMk id="2" creationId="{819BFD37-52D3-9442-CD13-3992AFD4753C}"/>
          </ac:spMkLst>
        </pc:spChg>
        <pc:spChg chg="mod">
          <ac:chgData name="Irene Karakasidou" userId="1116e982ad00f378" providerId="LiveId" clId="{7D5FEAE6-4907-4468-8DE6-63AAC3B45B46}" dt="2024-11-01T07:37:01.472" v="217" actId="26606"/>
          <ac:spMkLst>
            <pc:docMk/>
            <pc:sldMk cId="3869618833" sldId="308"/>
            <ac:spMk id="3" creationId="{A16C04EB-035A-291A-0407-2EB4F2FC605D}"/>
          </ac:spMkLst>
        </pc:spChg>
        <pc:spChg chg="add">
          <ac:chgData name="Irene Karakasidou" userId="1116e982ad00f378" providerId="LiveId" clId="{7D5FEAE6-4907-4468-8DE6-63AAC3B45B46}" dt="2024-11-01T07:37:01.472" v="217" actId="26606"/>
          <ac:spMkLst>
            <pc:docMk/>
            <pc:sldMk cId="3869618833" sldId="308"/>
            <ac:spMk id="8" creationId="{815925C2-A704-4D47-B1C1-3FCA52512EC1}"/>
          </ac:spMkLst>
        </pc:spChg>
        <pc:spChg chg="add">
          <ac:chgData name="Irene Karakasidou" userId="1116e982ad00f378" providerId="LiveId" clId="{7D5FEAE6-4907-4468-8DE6-63AAC3B45B46}" dt="2024-11-01T07:37:01.472" v="217" actId="26606"/>
          <ac:spMkLst>
            <pc:docMk/>
            <pc:sldMk cId="3869618833" sldId="308"/>
            <ac:spMk id="10" creationId="{01D4315C-C23C-4FD3-98DF-08C29E2292A8}"/>
          </ac:spMkLst>
        </pc:spChg>
        <pc:grpChg chg="add">
          <ac:chgData name="Irene Karakasidou" userId="1116e982ad00f378" providerId="LiveId" clId="{7D5FEAE6-4907-4468-8DE6-63AAC3B45B46}" dt="2024-11-01T07:37:01.472" v="217" actId="26606"/>
          <ac:grpSpMkLst>
            <pc:docMk/>
            <pc:sldMk cId="3869618833" sldId="308"/>
            <ac:grpSpMk id="12" creationId="{5E6B47BC-43FD-4C91-8BFF-B41B99A8A39E}"/>
          </ac:grpSpMkLst>
        </pc:grpChg>
        <pc:grpChg chg="add">
          <ac:chgData name="Irene Karakasidou" userId="1116e982ad00f378" providerId="LiveId" clId="{7D5FEAE6-4907-4468-8DE6-63AAC3B45B46}" dt="2024-11-01T07:37:01.472" v="217" actId="26606"/>
          <ac:grpSpMkLst>
            <pc:docMk/>
            <pc:sldMk cId="3869618833" sldId="308"/>
            <ac:grpSpMk id="16" creationId="{43F5E015-E085-4624-B431-B42414448684}"/>
          </ac:grpSpMkLst>
        </pc:grpChg>
      </pc:sldChg>
      <pc:sldChg chg="addSp delSp modSp new mod setBg">
        <pc:chgData name="Irene Karakasidou" userId="1116e982ad00f378" providerId="LiveId" clId="{7D5FEAE6-4907-4468-8DE6-63AAC3B45B46}" dt="2024-11-01T07:39:02.080" v="235" actId="26606"/>
        <pc:sldMkLst>
          <pc:docMk/>
          <pc:sldMk cId="3508828494" sldId="309"/>
        </pc:sldMkLst>
        <pc:spChg chg="mod">
          <ac:chgData name="Irene Karakasidou" userId="1116e982ad00f378" providerId="LiveId" clId="{7D5FEAE6-4907-4468-8DE6-63AAC3B45B46}" dt="2024-11-01T07:39:02.080" v="235" actId="26606"/>
          <ac:spMkLst>
            <pc:docMk/>
            <pc:sldMk cId="3508828494" sldId="309"/>
            <ac:spMk id="2" creationId="{D43D50C6-8B36-1B98-6354-48F8383FE55E}"/>
          </ac:spMkLst>
        </pc:spChg>
        <pc:spChg chg="mod">
          <ac:chgData name="Irene Karakasidou" userId="1116e982ad00f378" providerId="LiveId" clId="{7D5FEAE6-4907-4468-8DE6-63AAC3B45B46}" dt="2024-11-01T07:39:02.080" v="235" actId="26606"/>
          <ac:spMkLst>
            <pc:docMk/>
            <pc:sldMk cId="3508828494" sldId="309"/>
            <ac:spMk id="3" creationId="{2976E095-46D7-8F98-68D8-E2AACF7E764B}"/>
          </ac:spMkLst>
        </pc:spChg>
        <pc:spChg chg="add del">
          <ac:chgData name="Irene Karakasidou" userId="1116e982ad00f378" providerId="LiveId" clId="{7D5FEAE6-4907-4468-8DE6-63AAC3B45B46}" dt="2024-11-01T07:39:02.080" v="235" actId="26606"/>
          <ac:spMkLst>
            <pc:docMk/>
            <pc:sldMk cId="3508828494" sldId="309"/>
            <ac:spMk id="8" creationId="{C3896A03-3945-419A-B66B-4EE266EDD152}"/>
          </ac:spMkLst>
        </pc:spChg>
        <pc:spChg chg="add del">
          <ac:chgData name="Irene Karakasidou" userId="1116e982ad00f378" providerId="LiveId" clId="{7D5FEAE6-4907-4468-8DE6-63AAC3B45B46}" dt="2024-11-01T07:39:02.080" v="235" actId="26606"/>
          <ac:spMkLst>
            <pc:docMk/>
            <pc:sldMk cId="3508828494" sldId="309"/>
            <ac:spMk id="10" creationId="{B34F5AD2-EDBD-4BBD-A55C-EAFFD0C7097A}"/>
          </ac:spMkLst>
        </pc:spChg>
        <pc:spChg chg="add del">
          <ac:chgData name="Irene Karakasidou" userId="1116e982ad00f378" providerId="LiveId" clId="{7D5FEAE6-4907-4468-8DE6-63AAC3B45B46}" dt="2024-11-01T07:39:02.080" v="235" actId="26606"/>
          <ac:spMkLst>
            <pc:docMk/>
            <pc:sldMk cId="3508828494" sldId="309"/>
            <ac:spMk id="12" creationId="{450D3AD2-FA80-415F-A9CE-54D884561CD7}"/>
          </ac:spMkLst>
        </pc:spChg>
        <pc:spChg chg="add">
          <ac:chgData name="Irene Karakasidou" userId="1116e982ad00f378" providerId="LiveId" clId="{7D5FEAE6-4907-4468-8DE6-63AAC3B45B46}" dt="2024-11-01T07:39:02.080" v="235" actId="26606"/>
          <ac:spMkLst>
            <pc:docMk/>
            <pc:sldMk cId="3508828494" sldId="309"/>
            <ac:spMk id="17" creationId="{C05CBC3C-2E5A-4839-8B9B-2E5A6ADF0F58}"/>
          </ac:spMkLst>
        </pc:spChg>
        <pc:spChg chg="add">
          <ac:chgData name="Irene Karakasidou" userId="1116e982ad00f378" providerId="LiveId" clId="{7D5FEAE6-4907-4468-8DE6-63AAC3B45B46}" dt="2024-11-01T07:39:02.080" v="235" actId="26606"/>
          <ac:spMkLst>
            <pc:docMk/>
            <pc:sldMk cId="3508828494" sldId="309"/>
            <ac:spMk id="19" creationId="{827FF362-FC97-4BF5-949B-D4ADFA26E457}"/>
          </ac:spMkLst>
        </pc:spChg>
      </pc:sldChg>
      <pc:sldChg chg="addSp delSp modSp new mod setBg">
        <pc:chgData name="Irene Karakasidou" userId="1116e982ad00f378" providerId="LiveId" clId="{7D5FEAE6-4907-4468-8DE6-63AAC3B45B46}" dt="2024-11-01T07:38:45.108" v="234" actId="26606"/>
        <pc:sldMkLst>
          <pc:docMk/>
          <pc:sldMk cId="2335235147" sldId="310"/>
        </pc:sldMkLst>
        <pc:spChg chg="mod">
          <ac:chgData name="Irene Karakasidou" userId="1116e982ad00f378" providerId="LiveId" clId="{7D5FEAE6-4907-4468-8DE6-63AAC3B45B46}" dt="2024-11-01T07:38:45.108" v="234" actId="26606"/>
          <ac:spMkLst>
            <pc:docMk/>
            <pc:sldMk cId="2335235147" sldId="310"/>
            <ac:spMk id="2" creationId="{55917779-815D-B74C-5EDC-8615FA6CA004}"/>
          </ac:spMkLst>
        </pc:spChg>
        <pc:spChg chg="del mod">
          <ac:chgData name="Irene Karakasidou" userId="1116e982ad00f378" providerId="LiveId" clId="{7D5FEAE6-4907-4468-8DE6-63AAC3B45B46}" dt="2024-11-01T07:38:45.108" v="234" actId="26606"/>
          <ac:spMkLst>
            <pc:docMk/>
            <pc:sldMk cId="2335235147" sldId="310"/>
            <ac:spMk id="3" creationId="{F9ED92F2-D766-1FEB-7B39-32C06E5F638E}"/>
          </ac:spMkLst>
        </pc:spChg>
        <pc:graphicFrameChg chg="add">
          <ac:chgData name="Irene Karakasidou" userId="1116e982ad00f378" providerId="LiveId" clId="{7D5FEAE6-4907-4468-8DE6-63AAC3B45B46}" dt="2024-11-01T07:38:45.108" v="234" actId="26606"/>
          <ac:graphicFrameMkLst>
            <pc:docMk/>
            <pc:sldMk cId="2335235147" sldId="310"/>
            <ac:graphicFrameMk id="5" creationId="{5568DD0D-9D0C-1F23-6279-A31ECD2365A2}"/>
          </ac:graphicFrameMkLst>
        </pc:graphicFrameChg>
        <pc:picChg chg="add">
          <ac:chgData name="Irene Karakasidou" userId="1116e982ad00f378" providerId="LiveId" clId="{7D5FEAE6-4907-4468-8DE6-63AAC3B45B46}" dt="2024-11-01T07:38:45.108" v="234" actId="26606"/>
          <ac:picMkLst>
            <pc:docMk/>
            <pc:sldMk cId="2335235147" sldId="310"/>
            <ac:picMk id="6" creationId="{67D9E16B-F123-6A25-1AB1-0B4C88E5BE68}"/>
          </ac:picMkLst>
        </pc:picChg>
      </pc:sldChg>
      <pc:sldChg chg="addSp delSp modSp new mod setBg modClrScheme chgLayout">
        <pc:chgData name="Irene Karakasidou" userId="1116e982ad00f378" providerId="LiveId" clId="{7D5FEAE6-4907-4468-8DE6-63AAC3B45B46}" dt="2024-11-01T07:45:07.961" v="290" actId="26606"/>
        <pc:sldMkLst>
          <pc:docMk/>
          <pc:sldMk cId="1181782386" sldId="311"/>
        </pc:sldMkLst>
        <pc:spChg chg="mod ord">
          <ac:chgData name="Irene Karakasidou" userId="1116e982ad00f378" providerId="LiveId" clId="{7D5FEAE6-4907-4468-8DE6-63AAC3B45B46}" dt="2024-11-01T07:45:07.961" v="290" actId="26606"/>
          <ac:spMkLst>
            <pc:docMk/>
            <pc:sldMk cId="1181782386" sldId="311"/>
            <ac:spMk id="2" creationId="{27DFD65F-3D80-1E6F-C159-DDB29D8B3B72}"/>
          </ac:spMkLst>
        </pc:spChg>
        <pc:spChg chg="del mod ord">
          <ac:chgData name="Irene Karakasidou" userId="1116e982ad00f378" providerId="LiveId" clId="{7D5FEAE6-4907-4468-8DE6-63AAC3B45B46}" dt="2024-11-01T07:44:36.102" v="275" actId="700"/>
          <ac:spMkLst>
            <pc:docMk/>
            <pc:sldMk cId="1181782386" sldId="311"/>
            <ac:spMk id="3" creationId="{0365E702-8100-76FB-4DEB-CC94A6023EB4}"/>
          </ac:spMkLst>
        </pc:spChg>
        <pc:spChg chg="add mod ord">
          <ac:chgData name="Irene Karakasidou" userId="1116e982ad00f378" providerId="LiveId" clId="{7D5FEAE6-4907-4468-8DE6-63AAC3B45B46}" dt="2024-11-01T07:45:07.961" v="290" actId="26606"/>
          <ac:spMkLst>
            <pc:docMk/>
            <pc:sldMk cId="1181782386" sldId="311"/>
            <ac:spMk id="4" creationId="{83231D13-38D8-9BE2-DBC1-ECA5FDA5C24D}"/>
          </ac:spMkLst>
        </pc:spChg>
        <pc:spChg chg="add mod ord">
          <ac:chgData name="Irene Karakasidou" userId="1116e982ad00f378" providerId="LiveId" clId="{7D5FEAE6-4907-4468-8DE6-63AAC3B45B46}" dt="2024-11-01T07:45:07.961" v="290" actId="26606"/>
          <ac:spMkLst>
            <pc:docMk/>
            <pc:sldMk cId="1181782386" sldId="311"/>
            <ac:spMk id="5" creationId="{23F06B72-8A71-6060-568F-49773CE37BFB}"/>
          </ac:spMkLst>
        </pc:spChg>
        <pc:spChg chg="add del">
          <ac:chgData name="Irene Karakasidou" userId="1116e982ad00f378" providerId="LiveId" clId="{7D5FEAE6-4907-4468-8DE6-63AAC3B45B46}" dt="2024-11-01T07:45:07.921" v="289" actId="26606"/>
          <ac:spMkLst>
            <pc:docMk/>
            <pc:sldMk cId="1181782386" sldId="311"/>
            <ac:spMk id="10" creationId="{E35A04CF-97D4-4FF7-B359-C546B1F62E54}"/>
          </ac:spMkLst>
        </pc:spChg>
        <pc:spChg chg="add del">
          <ac:chgData name="Irene Karakasidou" userId="1116e982ad00f378" providerId="LiveId" clId="{7D5FEAE6-4907-4468-8DE6-63AAC3B45B46}" dt="2024-11-01T07:45:07.921" v="289" actId="26606"/>
          <ac:spMkLst>
            <pc:docMk/>
            <pc:sldMk cId="1181782386" sldId="311"/>
            <ac:spMk id="12" creationId="{1DE7243B-5109-444B-8FAF-7437C66BC0E9}"/>
          </ac:spMkLst>
        </pc:spChg>
        <pc:spChg chg="add del">
          <ac:chgData name="Irene Karakasidou" userId="1116e982ad00f378" providerId="LiveId" clId="{7D5FEAE6-4907-4468-8DE6-63AAC3B45B46}" dt="2024-11-01T07:45:07.921" v="289" actId="26606"/>
          <ac:spMkLst>
            <pc:docMk/>
            <pc:sldMk cId="1181782386" sldId="311"/>
            <ac:spMk id="14" creationId="{4C5D6221-DA7B-4611-AA26-7D8E349FDE96}"/>
          </ac:spMkLst>
        </pc:spChg>
        <pc:spChg chg="add">
          <ac:chgData name="Irene Karakasidou" userId="1116e982ad00f378" providerId="LiveId" clId="{7D5FEAE6-4907-4468-8DE6-63AAC3B45B46}" dt="2024-11-01T07:45:07.961" v="290" actId="26606"/>
          <ac:spMkLst>
            <pc:docMk/>
            <pc:sldMk cId="1181782386" sldId="311"/>
            <ac:spMk id="16" creationId="{428D436F-9ACD-4C92-AFC8-C934C527A6A4}"/>
          </ac:spMkLst>
        </pc:spChg>
        <pc:spChg chg="add">
          <ac:chgData name="Irene Karakasidou" userId="1116e982ad00f378" providerId="LiveId" clId="{7D5FEAE6-4907-4468-8DE6-63AAC3B45B46}" dt="2024-11-01T07:45:07.961" v="290" actId="26606"/>
          <ac:spMkLst>
            <pc:docMk/>
            <pc:sldMk cId="1181782386" sldId="311"/>
            <ac:spMk id="17" creationId="{090538E0-A884-4E60-A6AB-77D830E2FCED}"/>
          </ac:spMkLst>
        </pc:spChg>
        <pc:spChg chg="add">
          <ac:chgData name="Irene Karakasidou" userId="1116e982ad00f378" providerId="LiveId" clId="{7D5FEAE6-4907-4468-8DE6-63AAC3B45B46}" dt="2024-11-01T07:45:07.961" v="290" actId="26606"/>
          <ac:spMkLst>
            <pc:docMk/>
            <pc:sldMk cId="1181782386" sldId="311"/>
            <ac:spMk id="18" creationId="{DB0D7DD0-1C67-4D4C-9E06-678233DB8468}"/>
          </ac:spMkLst>
        </pc:spChg>
      </pc:sldChg>
      <pc:sldChg chg="addSp delSp modSp new mod setBg modClrScheme chgLayout modNotesTx">
        <pc:chgData name="Irene Karakasidou" userId="1116e982ad00f378" providerId="LiveId" clId="{7D5FEAE6-4907-4468-8DE6-63AAC3B45B46}" dt="2024-11-01T07:49:58.416" v="344"/>
        <pc:sldMkLst>
          <pc:docMk/>
          <pc:sldMk cId="1379361014" sldId="312"/>
        </pc:sldMkLst>
        <pc:spChg chg="del mod ord">
          <ac:chgData name="Irene Karakasidou" userId="1116e982ad00f378" providerId="LiveId" clId="{7D5FEAE6-4907-4468-8DE6-63AAC3B45B46}" dt="2024-11-01T07:45:35.501" v="292" actId="700"/>
          <ac:spMkLst>
            <pc:docMk/>
            <pc:sldMk cId="1379361014" sldId="312"/>
            <ac:spMk id="2" creationId="{38C7B2E0-7B9D-0AE1-06B2-1D89358810F0}"/>
          </ac:spMkLst>
        </pc:spChg>
        <pc:spChg chg="del mod ord">
          <ac:chgData name="Irene Karakasidou" userId="1116e982ad00f378" providerId="LiveId" clId="{7D5FEAE6-4907-4468-8DE6-63AAC3B45B46}" dt="2024-11-01T07:45:35.501" v="292" actId="700"/>
          <ac:spMkLst>
            <pc:docMk/>
            <pc:sldMk cId="1379361014" sldId="312"/>
            <ac:spMk id="3" creationId="{1BB74F68-E1A7-D520-E3A0-E1FA5877468C}"/>
          </ac:spMkLst>
        </pc:spChg>
        <pc:spChg chg="del">
          <ac:chgData name="Irene Karakasidou" userId="1116e982ad00f378" providerId="LiveId" clId="{7D5FEAE6-4907-4468-8DE6-63AAC3B45B46}" dt="2024-11-01T07:45:35.501" v="292" actId="700"/>
          <ac:spMkLst>
            <pc:docMk/>
            <pc:sldMk cId="1379361014" sldId="312"/>
            <ac:spMk id="4" creationId="{F62B4378-104A-C060-7EEF-6B3E3420A509}"/>
          </ac:spMkLst>
        </pc:spChg>
        <pc:spChg chg="add del mod ord">
          <ac:chgData name="Irene Karakasidou" userId="1116e982ad00f378" providerId="LiveId" clId="{7D5FEAE6-4907-4468-8DE6-63AAC3B45B46}" dt="2024-11-01T07:45:38.619" v="293" actId="700"/>
          <ac:spMkLst>
            <pc:docMk/>
            <pc:sldMk cId="1379361014" sldId="312"/>
            <ac:spMk id="5" creationId="{F4C44D24-FDB9-4F0A-2A2B-3ADBDA633462}"/>
          </ac:spMkLst>
        </pc:spChg>
        <pc:spChg chg="add del mod ord">
          <ac:chgData name="Irene Karakasidou" userId="1116e982ad00f378" providerId="LiveId" clId="{7D5FEAE6-4907-4468-8DE6-63AAC3B45B46}" dt="2024-11-01T07:45:38.619" v="293" actId="700"/>
          <ac:spMkLst>
            <pc:docMk/>
            <pc:sldMk cId="1379361014" sldId="312"/>
            <ac:spMk id="6" creationId="{C2ECFAB6-3D32-1FA0-157C-C7AEDA65E741}"/>
          </ac:spMkLst>
        </pc:spChg>
        <pc:spChg chg="add mod ord">
          <ac:chgData name="Irene Karakasidou" userId="1116e982ad00f378" providerId="LiveId" clId="{7D5FEAE6-4907-4468-8DE6-63AAC3B45B46}" dt="2024-11-01T07:49:26.837" v="338" actId="26606"/>
          <ac:spMkLst>
            <pc:docMk/>
            <pc:sldMk cId="1379361014" sldId="312"/>
            <ac:spMk id="7" creationId="{B00D5F55-6F98-3ABD-E3A8-DC368312F9FE}"/>
          </ac:spMkLst>
        </pc:spChg>
        <pc:spChg chg="add del mod ord">
          <ac:chgData name="Irene Karakasidou" userId="1116e982ad00f378" providerId="LiveId" clId="{7D5FEAE6-4907-4468-8DE6-63AAC3B45B46}" dt="2024-11-01T07:45:59.987" v="302" actId="26606"/>
          <ac:spMkLst>
            <pc:docMk/>
            <pc:sldMk cId="1379361014" sldId="312"/>
            <ac:spMk id="8" creationId="{3A7FF5AF-CE58-C2EB-3579-95065D6EC433}"/>
          </ac:spMkLst>
        </pc:spChg>
        <pc:spChg chg="add del">
          <ac:chgData name="Irene Karakasidou" userId="1116e982ad00f378" providerId="LiveId" clId="{7D5FEAE6-4907-4468-8DE6-63AAC3B45B46}" dt="2024-11-01T07:45:59.874" v="301" actId="26606"/>
          <ac:spMkLst>
            <pc:docMk/>
            <pc:sldMk cId="1379361014" sldId="312"/>
            <ac:spMk id="13" creationId="{3AD318CC-E2A8-4E27-9548-A047A78999B1}"/>
          </ac:spMkLst>
        </pc:spChg>
        <pc:spChg chg="add del">
          <ac:chgData name="Irene Karakasidou" userId="1116e982ad00f378" providerId="LiveId" clId="{7D5FEAE6-4907-4468-8DE6-63AAC3B45B46}" dt="2024-11-01T07:45:56.483" v="299" actId="26606"/>
          <ac:spMkLst>
            <pc:docMk/>
            <pc:sldMk cId="1379361014" sldId="312"/>
            <ac:spMk id="15" creationId="{460B0EFB-53ED-4F35-B05D-F658EA021C65}"/>
          </ac:spMkLst>
        </pc:spChg>
        <pc:spChg chg="add del">
          <ac:chgData name="Irene Karakasidou" userId="1116e982ad00f378" providerId="LiveId" clId="{7D5FEAE6-4907-4468-8DE6-63AAC3B45B46}" dt="2024-11-01T07:45:56.483" v="299" actId="26606"/>
          <ac:spMkLst>
            <pc:docMk/>
            <pc:sldMk cId="1379361014" sldId="312"/>
            <ac:spMk id="17" creationId="{835EF3DD-7D43-4A27-8967-A92FD8CC9365}"/>
          </ac:spMkLst>
        </pc:spChg>
        <pc:spChg chg="add del">
          <ac:chgData name="Irene Karakasidou" userId="1116e982ad00f378" providerId="LiveId" clId="{7D5FEAE6-4907-4468-8DE6-63AAC3B45B46}" dt="2024-11-01T07:45:59.874" v="301" actId="26606"/>
          <ac:spMkLst>
            <pc:docMk/>
            <pc:sldMk cId="1379361014" sldId="312"/>
            <ac:spMk id="19" creationId="{2C1BBA94-3F40-40AA-8BB9-E69E25E537C1}"/>
          </ac:spMkLst>
        </pc:spChg>
        <pc:spChg chg="add del">
          <ac:chgData name="Irene Karakasidou" userId="1116e982ad00f378" providerId="LiveId" clId="{7D5FEAE6-4907-4468-8DE6-63AAC3B45B46}" dt="2024-11-01T07:45:59.874" v="301" actId="26606"/>
          <ac:spMkLst>
            <pc:docMk/>
            <pc:sldMk cId="1379361014" sldId="312"/>
            <ac:spMk id="22" creationId="{3A7FF5AF-CE58-C2EB-3579-95065D6EC433}"/>
          </ac:spMkLst>
        </pc:spChg>
        <pc:spChg chg="add del">
          <ac:chgData name="Irene Karakasidou" userId="1116e982ad00f378" providerId="LiveId" clId="{7D5FEAE6-4907-4468-8DE6-63AAC3B45B46}" dt="2024-11-01T07:46:59.798" v="309" actId="26606"/>
          <ac:spMkLst>
            <pc:docMk/>
            <pc:sldMk cId="1379361014" sldId="312"/>
            <ac:spMk id="26" creationId="{51935DB0-36D0-5C2E-7342-262D35382F26}"/>
          </ac:spMkLst>
        </pc:spChg>
        <pc:spChg chg="add del">
          <ac:chgData name="Irene Karakasidou" userId="1116e982ad00f378" providerId="LiveId" clId="{7D5FEAE6-4907-4468-8DE6-63AAC3B45B46}" dt="2024-11-01T07:46:39.847" v="305" actId="26606"/>
          <ac:spMkLst>
            <pc:docMk/>
            <pc:sldMk cId="1379361014" sldId="312"/>
            <ac:spMk id="29" creationId="{6C4028FD-8BAA-4A19-BFDE-594D991B7552}"/>
          </ac:spMkLst>
        </pc:spChg>
        <pc:spChg chg="add del">
          <ac:chgData name="Irene Karakasidou" userId="1116e982ad00f378" providerId="LiveId" clId="{7D5FEAE6-4907-4468-8DE6-63AAC3B45B46}" dt="2024-11-01T07:46:59.798" v="309" actId="26606"/>
          <ac:spMkLst>
            <pc:docMk/>
            <pc:sldMk cId="1379361014" sldId="312"/>
            <ac:spMk id="31" creationId="{53D31893-BB06-4F90-7CCA-0A7A2694FA80}"/>
          </ac:spMkLst>
        </pc:spChg>
        <pc:spChg chg="add del">
          <ac:chgData name="Irene Karakasidou" userId="1116e982ad00f378" providerId="LiveId" clId="{7D5FEAE6-4907-4468-8DE6-63AAC3B45B46}" dt="2024-11-01T07:46:59.798" v="309" actId="26606"/>
          <ac:spMkLst>
            <pc:docMk/>
            <pc:sldMk cId="1379361014" sldId="312"/>
            <ac:spMk id="33" creationId="{3F8ABF93-7FE7-6D3B-6AD7-C3921745C20D}"/>
          </ac:spMkLst>
        </pc:spChg>
        <pc:spChg chg="add del">
          <ac:chgData name="Irene Karakasidou" userId="1116e982ad00f378" providerId="LiveId" clId="{7D5FEAE6-4907-4468-8DE6-63AAC3B45B46}" dt="2024-11-01T07:46:59.798" v="309" actId="26606"/>
          <ac:spMkLst>
            <pc:docMk/>
            <pc:sldMk cId="1379361014" sldId="312"/>
            <ac:spMk id="35" creationId="{D3C4FB21-0C2C-3F62-3EC5-DD378DBD37B2}"/>
          </ac:spMkLst>
        </pc:spChg>
        <pc:spChg chg="add del">
          <ac:chgData name="Irene Karakasidou" userId="1116e982ad00f378" providerId="LiveId" clId="{7D5FEAE6-4907-4468-8DE6-63AAC3B45B46}" dt="2024-11-01T07:47:10.540" v="311" actId="26606"/>
          <ac:spMkLst>
            <pc:docMk/>
            <pc:sldMk cId="1379361014" sldId="312"/>
            <ac:spMk id="37" creationId="{42A4FC2C-047E-45A5-965D-8E1E3BF09BC6}"/>
          </ac:spMkLst>
        </pc:spChg>
        <pc:spChg chg="add del">
          <ac:chgData name="Irene Karakasidou" userId="1116e982ad00f378" providerId="LiveId" clId="{7D5FEAE6-4907-4468-8DE6-63AAC3B45B46}" dt="2024-11-01T07:47:21.136" v="313" actId="26606"/>
          <ac:spMkLst>
            <pc:docMk/>
            <pc:sldMk cId="1379361014" sldId="312"/>
            <ac:spMk id="39" creationId="{F944E337-3E5D-4A1F-A5A1-2057F25B8A7B}"/>
          </ac:spMkLst>
        </pc:spChg>
        <pc:spChg chg="add del">
          <ac:chgData name="Irene Karakasidou" userId="1116e982ad00f378" providerId="LiveId" clId="{7D5FEAE6-4907-4468-8DE6-63AAC3B45B46}" dt="2024-11-01T07:47:21.136" v="313" actId="26606"/>
          <ac:spMkLst>
            <pc:docMk/>
            <pc:sldMk cId="1379361014" sldId="312"/>
            <ac:spMk id="40" creationId="{4B24796A-C1F6-4B21-B963-70E55A144F0A}"/>
          </ac:spMkLst>
        </pc:spChg>
        <pc:spChg chg="add del">
          <ac:chgData name="Irene Karakasidou" userId="1116e982ad00f378" providerId="LiveId" clId="{7D5FEAE6-4907-4468-8DE6-63AAC3B45B46}" dt="2024-11-01T07:47:21.136" v="313" actId="26606"/>
          <ac:spMkLst>
            <pc:docMk/>
            <pc:sldMk cId="1379361014" sldId="312"/>
            <ac:spMk id="41" creationId="{8101159E-D455-456F-8FE1-396AB1590C2F}"/>
          </ac:spMkLst>
        </pc:spChg>
        <pc:spChg chg="add del">
          <ac:chgData name="Irene Karakasidou" userId="1116e982ad00f378" providerId="LiveId" clId="{7D5FEAE6-4907-4468-8DE6-63AAC3B45B46}" dt="2024-11-01T07:47:21.136" v="313" actId="26606"/>
          <ac:spMkLst>
            <pc:docMk/>
            <pc:sldMk cId="1379361014" sldId="312"/>
            <ac:spMk id="42" creationId="{1F9FDF39-7A42-411B-85F1-9DE812C7A75B}"/>
          </ac:spMkLst>
        </pc:spChg>
        <pc:spChg chg="add del">
          <ac:chgData name="Irene Karakasidou" userId="1116e982ad00f378" providerId="LiveId" clId="{7D5FEAE6-4907-4468-8DE6-63AAC3B45B46}" dt="2024-11-01T07:49:26.837" v="338" actId="26606"/>
          <ac:spMkLst>
            <pc:docMk/>
            <pc:sldMk cId="1379361014" sldId="312"/>
            <ac:spMk id="44" creationId="{AE5A632B-B15A-489E-8337-BC0F40DBC21F}"/>
          </ac:spMkLst>
        </pc:spChg>
        <pc:spChg chg="add del">
          <ac:chgData name="Irene Karakasidou" userId="1116e982ad00f378" providerId="LiveId" clId="{7D5FEAE6-4907-4468-8DE6-63AAC3B45B46}" dt="2024-11-01T07:49:26.837" v="338" actId="26606"/>
          <ac:spMkLst>
            <pc:docMk/>
            <pc:sldMk cId="1379361014" sldId="312"/>
            <ac:spMk id="45" creationId="{6E895C8D-1379-40B8-8B1B-B6F5AEAF0A6C}"/>
          </ac:spMkLst>
        </pc:spChg>
        <pc:spChg chg="add del">
          <ac:chgData name="Irene Karakasidou" userId="1116e982ad00f378" providerId="LiveId" clId="{7D5FEAE6-4907-4468-8DE6-63AAC3B45B46}" dt="2024-11-01T07:49:26.837" v="338" actId="26606"/>
          <ac:spMkLst>
            <pc:docMk/>
            <pc:sldMk cId="1379361014" sldId="312"/>
            <ac:spMk id="46" creationId="{651547D7-AD18-407B-A5F4-F8225B5DCFCC}"/>
          </ac:spMkLst>
        </pc:spChg>
        <pc:spChg chg="add del">
          <ac:chgData name="Irene Karakasidou" userId="1116e982ad00f378" providerId="LiveId" clId="{7D5FEAE6-4907-4468-8DE6-63AAC3B45B46}" dt="2024-11-01T07:49:06.962" v="329" actId="26606"/>
          <ac:spMkLst>
            <pc:docMk/>
            <pc:sldMk cId="1379361014" sldId="312"/>
            <ac:spMk id="51" creationId="{C26461F4-2C12-4ED3-88C9-56749DA5EE6D}"/>
          </ac:spMkLst>
        </pc:spChg>
        <pc:spChg chg="add del">
          <ac:chgData name="Irene Karakasidou" userId="1116e982ad00f378" providerId="LiveId" clId="{7D5FEAE6-4907-4468-8DE6-63AAC3B45B46}" dt="2024-11-01T07:49:06.962" v="329" actId="26606"/>
          <ac:spMkLst>
            <pc:docMk/>
            <pc:sldMk cId="1379361014" sldId="312"/>
            <ac:spMk id="53" creationId="{4C5A6B52-D406-4165-9A59-CF5F32B132AD}"/>
          </ac:spMkLst>
        </pc:spChg>
        <pc:spChg chg="add del">
          <ac:chgData name="Irene Karakasidou" userId="1116e982ad00f378" providerId="LiveId" clId="{7D5FEAE6-4907-4468-8DE6-63AAC3B45B46}" dt="2024-11-01T07:49:13.524" v="331" actId="26606"/>
          <ac:spMkLst>
            <pc:docMk/>
            <pc:sldMk cId="1379361014" sldId="312"/>
            <ac:spMk id="63" creationId="{C05CBC3C-2E5A-4839-8B9B-2E5A6ADF0F58}"/>
          </ac:spMkLst>
        </pc:spChg>
        <pc:spChg chg="add del">
          <ac:chgData name="Irene Karakasidou" userId="1116e982ad00f378" providerId="LiveId" clId="{7D5FEAE6-4907-4468-8DE6-63AAC3B45B46}" dt="2024-11-01T07:49:13.524" v="331" actId="26606"/>
          <ac:spMkLst>
            <pc:docMk/>
            <pc:sldMk cId="1379361014" sldId="312"/>
            <ac:spMk id="64" creationId="{DB5B423A-57CC-4C58-AA26-8E2E862B03A0}"/>
          </ac:spMkLst>
        </pc:spChg>
        <pc:spChg chg="add del">
          <ac:chgData name="Irene Karakasidou" userId="1116e982ad00f378" providerId="LiveId" clId="{7D5FEAE6-4907-4468-8DE6-63AAC3B45B46}" dt="2024-11-01T07:49:15.781" v="333" actId="26606"/>
          <ac:spMkLst>
            <pc:docMk/>
            <pc:sldMk cId="1379361014" sldId="312"/>
            <ac:spMk id="66" creationId="{AE5A632B-B15A-489E-8337-BC0F40DBC21F}"/>
          </ac:spMkLst>
        </pc:spChg>
        <pc:spChg chg="add del">
          <ac:chgData name="Irene Karakasidou" userId="1116e982ad00f378" providerId="LiveId" clId="{7D5FEAE6-4907-4468-8DE6-63AAC3B45B46}" dt="2024-11-01T07:49:15.781" v="333" actId="26606"/>
          <ac:spMkLst>
            <pc:docMk/>
            <pc:sldMk cId="1379361014" sldId="312"/>
            <ac:spMk id="67" creationId="{6E895C8D-1379-40B8-8B1B-B6F5AEAF0A6C}"/>
          </ac:spMkLst>
        </pc:spChg>
        <pc:spChg chg="add del">
          <ac:chgData name="Irene Karakasidou" userId="1116e982ad00f378" providerId="LiveId" clId="{7D5FEAE6-4907-4468-8DE6-63AAC3B45B46}" dt="2024-11-01T07:49:15.781" v="333" actId="26606"/>
          <ac:spMkLst>
            <pc:docMk/>
            <pc:sldMk cId="1379361014" sldId="312"/>
            <ac:spMk id="68" creationId="{651547D7-AD18-407B-A5F4-F8225B5DCFCC}"/>
          </ac:spMkLst>
        </pc:spChg>
        <pc:spChg chg="add del">
          <ac:chgData name="Irene Karakasidou" userId="1116e982ad00f378" providerId="LiveId" clId="{7D5FEAE6-4907-4468-8DE6-63AAC3B45B46}" dt="2024-11-01T07:49:20.073" v="335" actId="26606"/>
          <ac:spMkLst>
            <pc:docMk/>
            <pc:sldMk cId="1379361014" sldId="312"/>
            <ac:spMk id="70" creationId="{AE5A632B-B15A-489E-8337-BC0F40DBC21F}"/>
          </ac:spMkLst>
        </pc:spChg>
        <pc:spChg chg="add del">
          <ac:chgData name="Irene Karakasidou" userId="1116e982ad00f378" providerId="LiveId" clId="{7D5FEAE6-4907-4468-8DE6-63AAC3B45B46}" dt="2024-11-01T07:49:20.073" v="335" actId="26606"/>
          <ac:spMkLst>
            <pc:docMk/>
            <pc:sldMk cId="1379361014" sldId="312"/>
            <ac:spMk id="71" creationId="{6E895C8D-1379-40B8-8B1B-B6F5AEAF0A6C}"/>
          </ac:spMkLst>
        </pc:spChg>
        <pc:spChg chg="add del">
          <ac:chgData name="Irene Karakasidou" userId="1116e982ad00f378" providerId="LiveId" clId="{7D5FEAE6-4907-4468-8DE6-63AAC3B45B46}" dt="2024-11-01T07:49:20.073" v="335" actId="26606"/>
          <ac:spMkLst>
            <pc:docMk/>
            <pc:sldMk cId="1379361014" sldId="312"/>
            <ac:spMk id="72" creationId="{651547D7-AD18-407B-A5F4-F8225B5DCFCC}"/>
          </ac:spMkLst>
        </pc:spChg>
        <pc:spChg chg="add del">
          <ac:chgData name="Irene Karakasidou" userId="1116e982ad00f378" providerId="LiveId" clId="{7D5FEAE6-4907-4468-8DE6-63AAC3B45B46}" dt="2024-11-01T07:49:26.380" v="337" actId="26606"/>
          <ac:spMkLst>
            <pc:docMk/>
            <pc:sldMk cId="1379361014" sldId="312"/>
            <ac:spMk id="74" creationId="{C05CBC3C-2E5A-4839-8B9B-2E5A6ADF0F58}"/>
          </ac:spMkLst>
        </pc:spChg>
        <pc:spChg chg="add del">
          <ac:chgData name="Irene Karakasidou" userId="1116e982ad00f378" providerId="LiveId" clId="{7D5FEAE6-4907-4468-8DE6-63AAC3B45B46}" dt="2024-11-01T07:49:26.380" v="337" actId="26606"/>
          <ac:spMkLst>
            <pc:docMk/>
            <pc:sldMk cId="1379361014" sldId="312"/>
            <ac:spMk id="75" creationId="{DB5B423A-57CC-4C58-AA26-8E2E862B03A0}"/>
          </ac:spMkLst>
        </pc:spChg>
        <pc:spChg chg="add">
          <ac:chgData name="Irene Karakasidou" userId="1116e982ad00f378" providerId="LiveId" clId="{7D5FEAE6-4907-4468-8DE6-63AAC3B45B46}" dt="2024-11-01T07:49:26.837" v="338" actId="26606"/>
          <ac:spMkLst>
            <pc:docMk/>
            <pc:sldMk cId="1379361014" sldId="312"/>
            <ac:spMk id="77" creationId="{D9A7F3BF-8763-4074-AD77-92790AF314D1}"/>
          </ac:spMkLst>
        </pc:spChg>
        <pc:grpChg chg="add del">
          <ac:chgData name="Irene Karakasidou" userId="1116e982ad00f378" providerId="LiveId" clId="{7D5FEAE6-4907-4468-8DE6-63AAC3B45B46}" dt="2024-11-01T07:45:59.874" v="301" actId="26606"/>
          <ac:grpSpMkLst>
            <pc:docMk/>
            <pc:sldMk cId="1379361014" sldId="312"/>
            <ac:grpSpMk id="20" creationId="{B14B560F-9DD7-4302-A60B-EBD3EF59B073}"/>
          </ac:grpSpMkLst>
        </pc:grpChg>
        <pc:grpChg chg="add del">
          <ac:chgData name="Irene Karakasidou" userId="1116e982ad00f378" providerId="LiveId" clId="{7D5FEAE6-4907-4468-8DE6-63AAC3B45B46}" dt="2024-11-01T07:49:06.962" v="329" actId="26606"/>
          <ac:grpSpMkLst>
            <pc:docMk/>
            <pc:sldMk cId="1379361014" sldId="312"/>
            <ac:grpSpMk id="59" creationId="{FC85711F-5401-4B7B-A57B-64A77BBD6599}"/>
          </ac:grpSpMkLst>
        </pc:grpChg>
        <pc:grpChg chg="add">
          <ac:chgData name="Irene Karakasidou" userId="1116e982ad00f378" providerId="LiveId" clId="{7D5FEAE6-4907-4468-8DE6-63AAC3B45B46}" dt="2024-11-01T07:49:26.837" v="338" actId="26606"/>
          <ac:grpSpMkLst>
            <pc:docMk/>
            <pc:sldMk cId="1379361014" sldId="312"/>
            <ac:grpSpMk id="78" creationId="{7A9648D6-B41B-42D0-A817-AE2607B0B5B8}"/>
          </ac:grpSpMkLst>
        </pc:grpChg>
        <pc:graphicFrameChg chg="add del">
          <ac:chgData name="Irene Karakasidou" userId="1116e982ad00f378" providerId="LiveId" clId="{7D5FEAE6-4907-4468-8DE6-63AAC3B45B46}" dt="2024-11-01T07:45:56.483" v="299" actId="26606"/>
          <ac:graphicFrameMkLst>
            <pc:docMk/>
            <pc:sldMk cId="1379361014" sldId="312"/>
            <ac:graphicFrameMk id="10" creationId="{83341566-F949-8B39-03D3-A3E36BFBDA8E}"/>
          </ac:graphicFrameMkLst>
        </pc:graphicFrameChg>
        <pc:graphicFrameChg chg="add mod modGraphic">
          <ac:chgData name="Irene Karakasidou" userId="1116e982ad00f378" providerId="LiveId" clId="{7D5FEAE6-4907-4468-8DE6-63AAC3B45B46}" dt="2024-11-01T07:49:58.416" v="344"/>
          <ac:graphicFrameMkLst>
            <pc:docMk/>
            <pc:sldMk cId="1379361014" sldId="312"/>
            <ac:graphicFrameMk id="24" creationId="{5F5ED0A1-3A86-0B78-948C-54783E749418}"/>
          </ac:graphicFrameMkLst>
        </pc:graphicFrameChg>
        <pc:picChg chg="add del">
          <ac:chgData name="Irene Karakasidou" userId="1116e982ad00f378" providerId="LiveId" clId="{7D5FEAE6-4907-4468-8DE6-63AAC3B45B46}" dt="2024-11-01T07:45:56.483" v="299" actId="26606"/>
          <ac:picMkLst>
            <pc:docMk/>
            <pc:sldMk cId="1379361014" sldId="312"/>
            <ac:picMk id="11" creationId="{B00F1AE4-48D3-FD14-A996-C2276647BACB}"/>
          </ac:picMkLst>
        </pc:picChg>
        <pc:cxnChg chg="add del">
          <ac:chgData name="Irene Karakasidou" userId="1116e982ad00f378" providerId="LiveId" clId="{7D5FEAE6-4907-4468-8DE6-63AAC3B45B46}" dt="2024-11-01T07:49:06.962" v="329" actId="26606"/>
          <ac:cxnSpMkLst>
            <pc:docMk/>
            <pc:sldMk cId="1379361014" sldId="312"/>
            <ac:cxnSpMk id="55" creationId="{3B6E0DD6-137C-4602-8B4C-76B9FD467AA6}"/>
          </ac:cxnSpMkLst>
        </pc:cxnChg>
        <pc:cxnChg chg="add del">
          <ac:chgData name="Irene Karakasidou" userId="1116e982ad00f378" providerId="LiveId" clId="{7D5FEAE6-4907-4468-8DE6-63AAC3B45B46}" dt="2024-11-01T07:49:06.962" v="329" actId="26606"/>
          <ac:cxnSpMkLst>
            <pc:docMk/>
            <pc:sldMk cId="1379361014" sldId="312"/>
            <ac:cxnSpMk id="57" creationId="{0AA7C39F-2A7A-43C9-9B03-E9F6FE9A63BE}"/>
          </ac:cxnSpMkLst>
        </pc:cxnChg>
        <pc:cxnChg chg="add">
          <ac:chgData name="Irene Karakasidou" userId="1116e982ad00f378" providerId="LiveId" clId="{7D5FEAE6-4907-4468-8DE6-63AAC3B45B46}" dt="2024-11-01T07:49:26.837" v="338" actId="26606"/>
          <ac:cxnSpMkLst>
            <pc:docMk/>
            <pc:sldMk cId="1379361014" sldId="312"/>
            <ac:cxnSpMk id="58" creationId="{C49DA8F6-BCC1-4447-B54C-57856834B94B}"/>
          </ac:cxnSpMkLst>
        </pc:cxnChg>
      </pc:sldChg>
      <pc:sldChg chg="addSp modSp new mod setBg">
        <pc:chgData name="Irene Karakasidou" userId="1116e982ad00f378" providerId="LiveId" clId="{7D5FEAE6-4907-4468-8DE6-63AAC3B45B46}" dt="2024-11-01T07:50:37.066" v="368" actId="5793"/>
        <pc:sldMkLst>
          <pc:docMk/>
          <pc:sldMk cId="1830410336" sldId="313"/>
        </pc:sldMkLst>
        <pc:spChg chg="mod">
          <ac:chgData name="Irene Karakasidou" userId="1116e982ad00f378" providerId="LiveId" clId="{7D5FEAE6-4907-4468-8DE6-63AAC3B45B46}" dt="2024-11-01T07:50:35.057" v="367" actId="20577"/>
          <ac:spMkLst>
            <pc:docMk/>
            <pc:sldMk cId="1830410336" sldId="313"/>
            <ac:spMk id="2" creationId="{7C64F3FB-19C6-8592-39F9-CF8C80B3B1BC}"/>
          </ac:spMkLst>
        </pc:spChg>
        <pc:spChg chg="mod">
          <ac:chgData name="Irene Karakasidou" userId="1116e982ad00f378" providerId="LiveId" clId="{7D5FEAE6-4907-4468-8DE6-63AAC3B45B46}" dt="2024-11-01T07:50:37.066" v="368" actId="5793"/>
          <ac:spMkLst>
            <pc:docMk/>
            <pc:sldMk cId="1830410336" sldId="313"/>
            <ac:spMk id="3" creationId="{8FC95AE4-2F7B-753C-8A11-B911635364C3}"/>
          </ac:spMkLst>
        </pc:spChg>
        <pc:spChg chg="add">
          <ac:chgData name="Irene Karakasidou" userId="1116e982ad00f378" providerId="LiveId" clId="{7D5FEAE6-4907-4468-8DE6-63AAC3B45B46}" dt="2024-11-01T07:50:27.872" v="347" actId="26606"/>
          <ac:spMkLst>
            <pc:docMk/>
            <pc:sldMk cId="1830410336" sldId="313"/>
            <ac:spMk id="8" creationId="{5C8908E2-EE49-44D2-9428-A28D2312A8D5}"/>
          </ac:spMkLst>
        </pc:spChg>
        <pc:spChg chg="add">
          <ac:chgData name="Irene Karakasidou" userId="1116e982ad00f378" providerId="LiveId" clId="{7D5FEAE6-4907-4468-8DE6-63AAC3B45B46}" dt="2024-11-01T07:50:27.872" v="347" actId="26606"/>
          <ac:spMkLst>
            <pc:docMk/>
            <pc:sldMk cId="1830410336" sldId="313"/>
            <ac:spMk id="14" creationId="{BD92035A-AA2F-4CD8-A556-1CE8BDEC75BD}"/>
          </ac:spMkLst>
        </pc:spChg>
        <pc:spChg chg="add">
          <ac:chgData name="Irene Karakasidou" userId="1116e982ad00f378" providerId="LiveId" clId="{7D5FEAE6-4907-4468-8DE6-63AAC3B45B46}" dt="2024-11-01T07:50:27.872" v="347" actId="26606"/>
          <ac:spMkLst>
            <pc:docMk/>
            <pc:sldMk cId="1830410336" sldId="313"/>
            <ac:spMk id="16" creationId="{ED888B23-07FA-482A-96DF-47E31AF1A603}"/>
          </ac:spMkLst>
        </pc:spChg>
        <pc:grpChg chg="add">
          <ac:chgData name="Irene Karakasidou" userId="1116e982ad00f378" providerId="LiveId" clId="{7D5FEAE6-4907-4468-8DE6-63AAC3B45B46}" dt="2024-11-01T07:50:27.872" v="347" actId="26606"/>
          <ac:grpSpMkLst>
            <pc:docMk/>
            <pc:sldMk cId="1830410336" sldId="313"/>
            <ac:grpSpMk id="10" creationId="{5D1A9D8B-3117-4D9D-BDA4-DD81895098B0}"/>
          </ac:grpSpMkLst>
        </pc:grpChg>
      </pc:sldChg>
      <pc:sldChg chg="addSp delSp modSp new mod setBg">
        <pc:chgData name="Irene Karakasidou" userId="1116e982ad00f378" providerId="LiveId" clId="{7D5FEAE6-4907-4468-8DE6-63AAC3B45B46}" dt="2024-11-01T07:52:08.361" v="386" actId="26606"/>
        <pc:sldMkLst>
          <pc:docMk/>
          <pc:sldMk cId="983236323" sldId="314"/>
        </pc:sldMkLst>
        <pc:spChg chg="mod">
          <ac:chgData name="Irene Karakasidou" userId="1116e982ad00f378" providerId="LiveId" clId="{7D5FEAE6-4907-4468-8DE6-63AAC3B45B46}" dt="2024-11-01T07:52:08.361" v="386" actId="26606"/>
          <ac:spMkLst>
            <pc:docMk/>
            <pc:sldMk cId="983236323" sldId="314"/>
            <ac:spMk id="2" creationId="{9452E6E8-EBD4-56B0-D990-9F23CA6647CD}"/>
          </ac:spMkLst>
        </pc:spChg>
        <pc:spChg chg="del mod">
          <ac:chgData name="Irene Karakasidou" userId="1116e982ad00f378" providerId="LiveId" clId="{7D5FEAE6-4907-4468-8DE6-63AAC3B45B46}" dt="2024-11-01T07:52:08.361" v="386" actId="26606"/>
          <ac:spMkLst>
            <pc:docMk/>
            <pc:sldMk cId="983236323" sldId="314"/>
            <ac:spMk id="3" creationId="{3CE530A6-83BB-2E65-19B9-634C69609DF1}"/>
          </ac:spMkLst>
        </pc:spChg>
        <pc:spChg chg="add">
          <ac:chgData name="Irene Karakasidou" userId="1116e982ad00f378" providerId="LiveId" clId="{7D5FEAE6-4907-4468-8DE6-63AAC3B45B46}" dt="2024-11-01T07:52:08.361" v="386" actId="26606"/>
          <ac:spMkLst>
            <pc:docMk/>
            <pc:sldMk cId="983236323" sldId="314"/>
            <ac:spMk id="9" creationId="{56E9B3E6-E277-4D68-BA48-9CB43FFBD6E2}"/>
          </ac:spMkLst>
        </pc:spChg>
        <pc:spChg chg="add">
          <ac:chgData name="Irene Karakasidou" userId="1116e982ad00f378" providerId="LiveId" clId="{7D5FEAE6-4907-4468-8DE6-63AAC3B45B46}" dt="2024-11-01T07:52:08.361" v="386" actId="26606"/>
          <ac:spMkLst>
            <pc:docMk/>
            <pc:sldMk cId="983236323" sldId="314"/>
            <ac:spMk id="16" creationId="{D5B0017B-2ECA-49AF-B397-DC140825DF8D}"/>
          </ac:spMkLst>
        </pc:spChg>
        <pc:grpChg chg="add">
          <ac:chgData name="Irene Karakasidou" userId="1116e982ad00f378" providerId="LiveId" clId="{7D5FEAE6-4907-4468-8DE6-63AAC3B45B46}" dt="2024-11-01T07:52:08.361" v="386" actId="26606"/>
          <ac:grpSpMkLst>
            <pc:docMk/>
            <pc:sldMk cId="983236323" sldId="314"/>
            <ac:grpSpMk id="11" creationId="{AE1C45F0-260A-458C-96ED-C1F6D2151219}"/>
          </ac:grpSpMkLst>
        </pc:grpChg>
        <pc:graphicFrameChg chg="add">
          <ac:chgData name="Irene Karakasidou" userId="1116e982ad00f378" providerId="LiveId" clId="{7D5FEAE6-4907-4468-8DE6-63AAC3B45B46}" dt="2024-11-01T07:52:08.361" v="386" actId="26606"/>
          <ac:graphicFrameMkLst>
            <pc:docMk/>
            <pc:sldMk cId="983236323" sldId="314"/>
            <ac:graphicFrameMk id="5" creationId="{A3749901-7408-BD7C-C194-23317BFEDCF3}"/>
          </ac:graphicFrameMkLst>
        </pc:graphicFrameChg>
        <pc:cxnChg chg="add">
          <ac:chgData name="Irene Karakasidou" userId="1116e982ad00f378" providerId="LiveId" clId="{7D5FEAE6-4907-4468-8DE6-63AAC3B45B46}" dt="2024-11-01T07:52:08.361" v="386" actId="26606"/>
          <ac:cxnSpMkLst>
            <pc:docMk/>
            <pc:sldMk cId="983236323" sldId="314"/>
            <ac:cxnSpMk id="18" creationId="{6CF1BAF6-AD41-4082-B212-8A1F9A2E877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706BE-F04F-4FEB-B8AD-93E8919A7052}"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3B78154B-4EC2-4B1B-A3E7-17CD79984DEE}">
      <dgm:prSet custT="1"/>
      <dgm:spPr/>
      <dgm:t>
        <a:bodyPr/>
        <a:lstStyle/>
        <a:p>
          <a:r>
            <a:rPr lang="el-GR" sz="1600" b="1" dirty="0"/>
            <a:t>Αναγνώριση και Αποδοχή των Αντιφατικών Στοιχείων</a:t>
          </a:r>
          <a:br>
            <a:rPr lang="el-GR" sz="1600" dirty="0"/>
          </a:br>
          <a:r>
            <a:rPr lang="el-GR" sz="1600" dirty="0"/>
            <a:t>Η σύμβουλος ξεκινάει ζητώντας από τους γονείς να αναγνωρίσουν τα αντικρουόμενα συναισθήματά τους.</a:t>
          </a:r>
          <a:endParaRPr lang="en-US" sz="1600" dirty="0"/>
        </a:p>
      </dgm:t>
    </dgm:pt>
    <dgm:pt modelId="{AEA49551-829C-4984-B7C0-EBA50F0445F3}" type="parTrans" cxnId="{9014D6FE-8AA3-4C31-B184-1A29A1D233CC}">
      <dgm:prSet/>
      <dgm:spPr/>
      <dgm:t>
        <a:bodyPr/>
        <a:lstStyle/>
        <a:p>
          <a:endParaRPr lang="en-US"/>
        </a:p>
      </dgm:t>
    </dgm:pt>
    <dgm:pt modelId="{79538835-6165-4816-8DCF-6D385D078381}" type="sibTrans" cxnId="{9014D6FE-8AA3-4C31-B184-1A29A1D233CC}">
      <dgm:prSet/>
      <dgm:spPr/>
      <dgm:t>
        <a:bodyPr/>
        <a:lstStyle/>
        <a:p>
          <a:endParaRPr lang="en-US"/>
        </a:p>
      </dgm:t>
    </dgm:pt>
    <dgm:pt modelId="{BC82D011-7C18-4AD5-9EC1-29122A2134CD}">
      <dgm:prSet custT="1"/>
      <dgm:spPr/>
      <dgm:t>
        <a:bodyPr/>
        <a:lstStyle/>
        <a:p>
          <a:endParaRPr lang="en-US" sz="1050" dirty="0"/>
        </a:p>
      </dgm:t>
    </dgm:pt>
    <dgm:pt modelId="{99C2BC70-1280-419F-BB5F-8BFE5F872C64}" type="parTrans" cxnId="{10029DF1-D103-4870-B9F4-7E2C108F25E1}">
      <dgm:prSet/>
      <dgm:spPr/>
      <dgm:t>
        <a:bodyPr/>
        <a:lstStyle/>
        <a:p>
          <a:endParaRPr lang="en-US"/>
        </a:p>
      </dgm:t>
    </dgm:pt>
    <dgm:pt modelId="{486ED239-9CA4-45BA-AF37-E96F36DD7227}" type="sibTrans" cxnId="{10029DF1-D103-4870-B9F4-7E2C108F25E1}">
      <dgm:prSet/>
      <dgm:spPr/>
      <dgm:t>
        <a:bodyPr/>
        <a:lstStyle/>
        <a:p>
          <a:endParaRPr lang="en-US"/>
        </a:p>
      </dgm:t>
    </dgm:pt>
    <dgm:pt modelId="{784D3E5B-270D-4E68-9D2F-67C0DF6D9386}">
      <dgm:prSet custT="1"/>
      <dgm:spPr/>
      <dgm:t>
        <a:bodyPr/>
        <a:lstStyle/>
        <a:p>
          <a:r>
            <a:rPr lang="el-GR" sz="1600" b="1" dirty="0"/>
            <a:t>Αναζήτηση Σημείων Σύνθεσης</a:t>
          </a:r>
          <a:br>
            <a:rPr lang="el-GR" sz="1600" dirty="0"/>
          </a:br>
          <a:r>
            <a:rPr lang="el-GR" sz="1600" dirty="0"/>
            <a:t>Η σύμβουλος βοηθά τους γονείς να δουν ότι μπορούν να δημιουργήσουν μια στρατηγική που να περιλαμβάνει και τα δύο μέρη, αντί να πρέπει να διαλέξουν μεταξύ της υπερβολικής προστασίας ή της πλήρους ελευθερίας.</a:t>
          </a:r>
          <a:endParaRPr lang="en-US" sz="1600" dirty="0"/>
        </a:p>
      </dgm:t>
    </dgm:pt>
    <dgm:pt modelId="{44481FC0-AF37-4F19-AB14-FCBD3D832917}" type="parTrans" cxnId="{8D415AF7-92B8-44B4-8050-330A2CB4296D}">
      <dgm:prSet/>
      <dgm:spPr/>
      <dgm:t>
        <a:bodyPr/>
        <a:lstStyle/>
        <a:p>
          <a:endParaRPr lang="en-US"/>
        </a:p>
      </dgm:t>
    </dgm:pt>
    <dgm:pt modelId="{E2690F83-1928-41F4-9AE7-5498192087C7}" type="sibTrans" cxnId="{8D415AF7-92B8-44B4-8050-330A2CB4296D}">
      <dgm:prSet/>
      <dgm:spPr/>
      <dgm:t>
        <a:bodyPr/>
        <a:lstStyle/>
        <a:p>
          <a:endParaRPr lang="en-US"/>
        </a:p>
      </dgm:t>
    </dgm:pt>
    <dgm:pt modelId="{04949B39-C0E8-4970-95F1-0DE785537F14}">
      <dgm:prSet custT="1"/>
      <dgm:spPr/>
      <dgm:t>
        <a:bodyPr/>
        <a:lstStyle/>
        <a:p>
          <a:endParaRPr lang="en-US" sz="1050" dirty="0"/>
        </a:p>
      </dgm:t>
    </dgm:pt>
    <dgm:pt modelId="{720C4FDF-0729-4B99-9755-BEEB1BF270BB}" type="parTrans" cxnId="{2C044DBD-18A5-48DE-B80D-D8C56D2225E0}">
      <dgm:prSet/>
      <dgm:spPr/>
      <dgm:t>
        <a:bodyPr/>
        <a:lstStyle/>
        <a:p>
          <a:endParaRPr lang="en-US"/>
        </a:p>
      </dgm:t>
    </dgm:pt>
    <dgm:pt modelId="{4DE830B7-C289-4D6E-96EC-F9221684B30B}" type="sibTrans" cxnId="{2C044DBD-18A5-48DE-B80D-D8C56D2225E0}">
      <dgm:prSet/>
      <dgm:spPr/>
      <dgm:t>
        <a:bodyPr/>
        <a:lstStyle/>
        <a:p>
          <a:endParaRPr lang="en-US"/>
        </a:p>
      </dgm:t>
    </dgm:pt>
    <dgm:pt modelId="{307EFBD0-FF08-4904-A513-0B84882D6AE8}">
      <dgm:prSet custT="1"/>
      <dgm:spPr/>
      <dgm:t>
        <a:bodyPr/>
        <a:lstStyle/>
        <a:p>
          <a:r>
            <a:rPr lang="el-GR" sz="1600" b="1" dirty="0"/>
            <a:t>Πρακτικές Στρατηγικές με Ισορροπία</a:t>
          </a:r>
          <a:br>
            <a:rPr lang="el-GR" sz="1600" dirty="0"/>
          </a:br>
          <a:r>
            <a:rPr lang="el-GR" sz="1600" dirty="0"/>
            <a:t>Η σύμβουλος ενθαρρύνει τους γονείς να διαπραγματευτούν πρακτικές λύσεις που θα τους επιτρέψουν να νιώθουν πιο ασφαλείς, ενώ παράλληλα δίνουν στον Νίκο την ευκαιρία να αναπτύξει την αυτονομία του.</a:t>
          </a:r>
          <a:endParaRPr lang="en-US" sz="1600" dirty="0"/>
        </a:p>
      </dgm:t>
    </dgm:pt>
    <dgm:pt modelId="{0B2B83C9-94FE-41DC-A294-FA60D135FE52}" type="parTrans" cxnId="{53A0E719-141A-4B63-8A32-EB72262AD9C1}">
      <dgm:prSet/>
      <dgm:spPr/>
      <dgm:t>
        <a:bodyPr/>
        <a:lstStyle/>
        <a:p>
          <a:endParaRPr lang="en-US"/>
        </a:p>
      </dgm:t>
    </dgm:pt>
    <dgm:pt modelId="{DE403469-70E9-4068-AB63-0195F4A3FC7E}" type="sibTrans" cxnId="{53A0E719-141A-4B63-8A32-EB72262AD9C1}">
      <dgm:prSet/>
      <dgm:spPr/>
      <dgm:t>
        <a:bodyPr/>
        <a:lstStyle/>
        <a:p>
          <a:endParaRPr lang="en-US"/>
        </a:p>
      </dgm:t>
    </dgm:pt>
    <dgm:pt modelId="{1D3B1687-33BA-466A-9C73-4389D80D939F}">
      <dgm:prSet custT="1"/>
      <dgm:spPr/>
      <dgm:t>
        <a:bodyPr/>
        <a:lstStyle/>
        <a:p>
          <a:endParaRPr lang="en-US" sz="1050" dirty="0"/>
        </a:p>
      </dgm:t>
    </dgm:pt>
    <dgm:pt modelId="{E3DDC332-19E4-4268-A5C1-5EBFD10E3247}" type="parTrans" cxnId="{68E054CD-E8AF-4386-AA37-3B51679DDF3C}">
      <dgm:prSet/>
      <dgm:spPr/>
      <dgm:t>
        <a:bodyPr/>
        <a:lstStyle/>
        <a:p>
          <a:endParaRPr lang="en-US"/>
        </a:p>
      </dgm:t>
    </dgm:pt>
    <dgm:pt modelId="{242C0142-B28F-43B2-86E7-DD17FA9C60FB}" type="sibTrans" cxnId="{68E054CD-E8AF-4386-AA37-3B51679DDF3C}">
      <dgm:prSet/>
      <dgm:spPr/>
      <dgm:t>
        <a:bodyPr/>
        <a:lstStyle/>
        <a:p>
          <a:endParaRPr lang="en-US"/>
        </a:p>
      </dgm:t>
    </dgm:pt>
    <dgm:pt modelId="{BB7FFC08-8DDE-463A-B7CD-731DCE4D6663}">
      <dgm:prSet custT="1"/>
      <dgm:spPr/>
      <dgm:t>
        <a:bodyPr/>
        <a:lstStyle/>
        <a:p>
          <a:r>
            <a:rPr lang="el-GR" sz="1600" b="1" dirty="0" err="1"/>
            <a:t>Αναστοχασμός</a:t>
          </a:r>
          <a:r>
            <a:rPr lang="el-GR" sz="1600" b="1" dirty="0"/>
            <a:t> και Ενίσχυση της Νέας Στάσης</a:t>
          </a:r>
          <a:br>
            <a:rPr lang="el-GR" sz="1600" dirty="0"/>
          </a:br>
          <a:r>
            <a:rPr lang="el-GR" sz="1600" dirty="0"/>
            <a:t>Στο τέλος της συνεδρίας, οι γονείς ενθαρρύνονται να </a:t>
          </a:r>
          <a:r>
            <a:rPr lang="el-GR" sz="1600" dirty="0" err="1"/>
            <a:t>αναστοχαστούν</a:t>
          </a:r>
          <a:r>
            <a:rPr lang="el-GR" sz="1600" dirty="0"/>
            <a:t> πάνω στα συναισθήματά τους, παρατηρώντας αν η εφαρμογή αυτής της ισορροπίας τους επιτρέπει να αισθάνονται πιο άνετα με την ανεξαρτησία του γιου τους.</a:t>
          </a:r>
          <a:endParaRPr lang="en-US" sz="1600" dirty="0"/>
        </a:p>
      </dgm:t>
    </dgm:pt>
    <dgm:pt modelId="{275DF831-9568-4DE9-ABE9-7B51D22E32BC}" type="parTrans" cxnId="{F1D69417-9C3F-4F02-92AA-4965F331F33A}">
      <dgm:prSet/>
      <dgm:spPr/>
      <dgm:t>
        <a:bodyPr/>
        <a:lstStyle/>
        <a:p>
          <a:endParaRPr lang="en-US"/>
        </a:p>
      </dgm:t>
    </dgm:pt>
    <dgm:pt modelId="{63ECE1C5-A7B0-43D5-82DC-9BA6A428C827}" type="sibTrans" cxnId="{F1D69417-9C3F-4F02-92AA-4965F331F33A}">
      <dgm:prSet/>
      <dgm:spPr/>
      <dgm:t>
        <a:bodyPr/>
        <a:lstStyle/>
        <a:p>
          <a:endParaRPr lang="en-US"/>
        </a:p>
      </dgm:t>
    </dgm:pt>
    <dgm:pt modelId="{3E8C10C7-564D-4157-A607-65616282F5B4}">
      <dgm:prSet custT="1"/>
      <dgm:spPr/>
      <dgm:t>
        <a:bodyPr/>
        <a:lstStyle/>
        <a:p>
          <a:endParaRPr lang="en-US" sz="1050" dirty="0"/>
        </a:p>
      </dgm:t>
    </dgm:pt>
    <dgm:pt modelId="{7EB296BD-C501-4F75-983E-946E127631CC}" type="parTrans" cxnId="{CBC59F85-38F7-45E8-ABF0-0C29BAA57B9D}">
      <dgm:prSet/>
      <dgm:spPr/>
      <dgm:t>
        <a:bodyPr/>
        <a:lstStyle/>
        <a:p>
          <a:endParaRPr lang="en-US"/>
        </a:p>
      </dgm:t>
    </dgm:pt>
    <dgm:pt modelId="{E25AABC0-F03C-4094-9DEB-15DDA1FD0296}" type="sibTrans" cxnId="{CBC59F85-38F7-45E8-ABF0-0C29BAA57B9D}">
      <dgm:prSet/>
      <dgm:spPr/>
      <dgm:t>
        <a:bodyPr/>
        <a:lstStyle/>
        <a:p>
          <a:endParaRPr lang="en-US"/>
        </a:p>
      </dgm:t>
    </dgm:pt>
    <dgm:pt modelId="{A2E63BBE-C02E-484F-80E0-15A8E632308E}" type="pres">
      <dgm:prSet presAssocID="{0EF706BE-F04F-4FEB-B8AD-93E8919A7052}" presName="Name0" presStyleCnt="0">
        <dgm:presLayoutVars>
          <dgm:dir/>
          <dgm:resizeHandles val="exact"/>
        </dgm:presLayoutVars>
      </dgm:prSet>
      <dgm:spPr/>
    </dgm:pt>
    <dgm:pt modelId="{0A5AD703-9D23-44A3-9BD8-C017C1A6E314}" type="pres">
      <dgm:prSet presAssocID="{3B78154B-4EC2-4B1B-A3E7-17CD79984DEE}" presName="node" presStyleLbl="node1" presStyleIdx="0" presStyleCnt="4">
        <dgm:presLayoutVars>
          <dgm:bulletEnabled val="1"/>
        </dgm:presLayoutVars>
      </dgm:prSet>
      <dgm:spPr/>
    </dgm:pt>
    <dgm:pt modelId="{939FC69D-8ED2-4F57-BB19-F5A56EE1B6C6}" type="pres">
      <dgm:prSet presAssocID="{79538835-6165-4816-8DCF-6D385D078381}" presName="sibTrans" presStyleLbl="sibTrans1D1" presStyleIdx="0" presStyleCnt="3"/>
      <dgm:spPr/>
    </dgm:pt>
    <dgm:pt modelId="{1E264064-B676-4271-B765-9E3C49771C19}" type="pres">
      <dgm:prSet presAssocID="{79538835-6165-4816-8DCF-6D385D078381}" presName="connectorText" presStyleLbl="sibTrans1D1" presStyleIdx="0" presStyleCnt="3"/>
      <dgm:spPr/>
    </dgm:pt>
    <dgm:pt modelId="{C3028355-A787-4F3F-8B20-0E76E43783EE}" type="pres">
      <dgm:prSet presAssocID="{784D3E5B-270D-4E68-9D2F-67C0DF6D9386}" presName="node" presStyleLbl="node1" presStyleIdx="1" presStyleCnt="4" custScaleX="129419">
        <dgm:presLayoutVars>
          <dgm:bulletEnabled val="1"/>
        </dgm:presLayoutVars>
      </dgm:prSet>
      <dgm:spPr/>
    </dgm:pt>
    <dgm:pt modelId="{FC9D802B-BC7A-40F5-A2AF-988B7BBD78D0}" type="pres">
      <dgm:prSet presAssocID="{E2690F83-1928-41F4-9AE7-5498192087C7}" presName="sibTrans" presStyleLbl="sibTrans1D1" presStyleIdx="1" presStyleCnt="3"/>
      <dgm:spPr/>
    </dgm:pt>
    <dgm:pt modelId="{F7BB17F6-AADF-4C28-9E8C-02CACA521980}" type="pres">
      <dgm:prSet presAssocID="{E2690F83-1928-41F4-9AE7-5498192087C7}" presName="connectorText" presStyleLbl="sibTrans1D1" presStyleIdx="1" presStyleCnt="3"/>
      <dgm:spPr/>
    </dgm:pt>
    <dgm:pt modelId="{C093794F-3C05-4C6F-A9BD-36555880BCF0}" type="pres">
      <dgm:prSet presAssocID="{307EFBD0-FF08-4904-A513-0B84882D6AE8}" presName="node" presStyleLbl="node1" presStyleIdx="2" presStyleCnt="4" custScaleX="121715">
        <dgm:presLayoutVars>
          <dgm:bulletEnabled val="1"/>
        </dgm:presLayoutVars>
      </dgm:prSet>
      <dgm:spPr/>
    </dgm:pt>
    <dgm:pt modelId="{0BB692FD-2344-41FD-80CE-21D58F15A980}" type="pres">
      <dgm:prSet presAssocID="{DE403469-70E9-4068-AB63-0195F4A3FC7E}" presName="sibTrans" presStyleLbl="sibTrans1D1" presStyleIdx="2" presStyleCnt="3"/>
      <dgm:spPr/>
    </dgm:pt>
    <dgm:pt modelId="{C9250CE4-E161-43C2-849A-CAB442C1C7F7}" type="pres">
      <dgm:prSet presAssocID="{DE403469-70E9-4068-AB63-0195F4A3FC7E}" presName="connectorText" presStyleLbl="sibTrans1D1" presStyleIdx="2" presStyleCnt="3"/>
      <dgm:spPr/>
    </dgm:pt>
    <dgm:pt modelId="{10B7CA8D-5BBC-47E9-94F7-59C960E0C07C}" type="pres">
      <dgm:prSet presAssocID="{BB7FFC08-8DDE-463A-B7CD-731DCE4D6663}" presName="node" presStyleLbl="node1" presStyleIdx="3" presStyleCnt="4" custScaleX="148683">
        <dgm:presLayoutVars>
          <dgm:bulletEnabled val="1"/>
        </dgm:presLayoutVars>
      </dgm:prSet>
      <dgm:spPr/>
    </dgm:pt>
  </dgm:ptLst>
  <dgm:cxnLst>
    <dgm:cxn modelId="{718A8405-7E92-4D85-B8ED-050E93600290}" type="presOf" srcId="{79538835-6165-4816-8DCF-6D385D078381}" destId="{1E264064-B676-4271-B765-9E3C49771C19}" srcOrd="1" destOrd="0" presId="urn:microsoft.com/office/officeart/2016/7/layout/RepeatingBendingProcessNew"/>
    <dgm:cxn modelId="{89A2C405-17C0-49DD-91C2-0ACC4EE8D1A9}" type="presOf" srcId="{BB7FFC08-8DDE-463A-B7CD-731DCE4D6663}" destId="{10B7CA8D-5BBC-47E9-94F7-59C960E0C07C}" srcOrd="0" destOrd="0" presId="urn:microsoft.com/office/officeart/2016/7/layout/RepeatingBendingProcessNew"/>
    <dgm:cxn modelId="{C2F6C212-01DD-4C27-98F8-635AA799C9B4}" type="presOf" srcId="{307EFBD0-FF08-4904-A513-0B84882D6AE8}" destId="{C093794F-3C05-4C6F-A9BD-36555880BCF0}" srcOrd="0" destOrd="0" presId="urn:microsoft.com/office/officeart/2016/7/layout/RepeatingBendingProcessNew"/>
    <dgm:cxn modelId="{F1D69417-9C3F-4F02-92AA-4965F331F33A}" srcId="{0EF706BE-F04F-4FEB-B8AD-93E8919A7052}" destId="{BB7FFC08-8DDE-463A-B7CD-731DCE4D6663}" srcOrd="3" destOrd="0" parTransId="{275DF831-9568-4DE9-ABE9-7B51D22E32BC}" sibTransId="{63ECE1C5-A7B0-43D5-82DC-9BA6A428C827}"/>
    <dgm:cxn modelId="{53A0E719-141A-4B63-8A32-EB72262AD9C1}" srcId="{0EF706BE-F04F-4FEB-B8AD-93E8919A7052}" destId="{307EFBD0-FF08-4904-A513-0B84882D6AE8}" srcOrd="2" destOrd="0" parTransId="{0B2B83C9-94FE-41DC-A294-FA60D135FE52}" sibTransId="{DE403469-70E9-4068-AB63-0195F4A3FC7E}"/>
    <dgm:cxn modelId="{4AEFEE22-A265-4892-AEC1-692947A9EC1B}" type="presOf" srcId="{3B78154B-4EC2-4B1B-A3E7-17CD79984DEE}" destId="{0A5AD703-9D23-44A3-9BD8-C017C1A6E314}" srcOrd="0" destOrd="0" presId="urn:microsoft.com/office/officeart/2016/7/layout/RepeatingBendingProcessNew"/>
    <dgm:cxn modelId="{114E0224-5BD0-4D66-877D-C5C1FFDAF4CE}" type="presOf" srcId="{0EF706BE-F04F-4FEB-B8AD-93E8919A7052}" destId="{A2E63BBE-C02E-484F-80E0-15A8E632308E}" srcOrd="0" destOrd="0" presId="urn:microsoft.com/office/officeart/2016/7/layout/RepeatingBendingProcessNew"/>
    <dgm:cxn modelId="{D210973C-A54B-49DB-B1EB-DD751B110D24}" type="presOf" srcId="{1D3B1687-33BA-466A-9C73-4389D80D939F}" destId="{C093794F-3C05-4C6F-A9BD-36555880BCF0}" srcOrd="0" destOrd="1" presId="urn:microsoft.com/office/officeart/2016/7/layout/RepeatingBendingProcessNew"/>
    <dgm:cxn modelId="{60095E42-D097-4200-935C-0D0944969950}" type="presOf" srcId="{DE403469-70E9-4068-AB63-0195F4A3FC7E}" destId="{0BB692FD-2344-41FD-80CE-21D58F15A980}" srcOrd="0" destOrd="0" presId="urn:microsoft.com/office/officeart/2016/7/layout/RepeatingBendingProcessNew"/>
    <dgm:cxn modelId="{67CCF84A-821C-4B27-AD06-AB108F71171E}" type="presOf" srcId="{784D3E5B-270D-4E68-9D2F-67C0DF6D9386}" destId="{C3028355-A787-4F3F-8B20-0E76E43783EE}" srcOrd="0" destOrd="0" presId="urn:microsoft.com/office/officeart/2016/7/layout/RepeatingBendingProcessNew"/>
    <dgm:cxn modelId="{450E284B-5061-4299-ABF0-51914DFA3A02}" type="presOf" srcId="{E2690F83-1928-41F4-9AE7-5498192087C7}" destId="{F7BB17F6-AADF-4C28-9E8C-02CACA521980}" srcOrd="1" destOrd="0" presId="urn:microsoft.com/office/officeart/2016/7/layout/RepeatingBendingProcessNew"/>
    <dgm:cxn modelId="{2E043178-1B03-4019-9918-6667525F0F51}" type="presOf" srcId="{BC82D011-7C18-4AD5-9EC1-29122A2134CD}" destId="{0A5AD703-9D23-44A3-9BD8-C017C1A6E314}" srcOrd="0" destOrd="1" presId="urn:microsoft.com/office/officeart/2016/7/layout/RepeatingBendingProcessNew"/>
    <dgm:cxn modelId="{CBC59F85-38F7-45E8-ABF0-0C29BAA57B9D}" srcId="{BB7FFC08-8DDE-463A-B7CD-731DCE4D6663}" destId="{3E8C10C7-564D-4157-A607-65616282F5B4}" srcOrd="0" destOrd="0" parTransId="{7EB296BD-C501-4F75-983E-946E127631CC}" sibTransId="{E25AABC0-F03C-4094-9DEB-15DDA1FD0296}"/>
    <dgm:cxn modelId="{A18B7891-703F-4701-B36E-7C78388B354D}" type="presOf" srcId="{DE403469-70E9-4068-AB63-0195F4A3FC7E}" destId="{C9250CE4-E161-43C2-849A-CAB442C1C7F7}" srcOrd="1" destOrd="0" presId="urn:microsoft.com/office/officeart/2016/7/layout/RepeatingBendingProcessNew"/>
    <dgm:cxn modelId="{2C044DBD-18A5-48DE-B80D-D8C56D2225E0}" srcId="{784D3E5B-270D-4E68-9D2F-67C0DF6D9386}" destId="{04949B39-C0E8-4970-95F1-0DE785537F14}" srcOrd="0" destOrd="0" parTransId="{720C4FDF-0729-4B99-9755-BEEB1BF270BB}" sibTransId="{4DE830B7-C289-4D6E-96EC-F9221684B30B}"/>
    <dgm:cxn modelId="{68E054CD-E8AF-4386-AA37-3B51679DDF3C}" srcId="{307EFBD0-FF08-4904-A513-0B84882D6AE8}" destId="{1D3B1687-33BA-466A-9C73-4389D80D939F}" srcOrd="0" destOrd="0" parTransId="{E3DDC332-19E4-4268-A5C1-5EBFD10E3247}" sibTransId="{242C0142-B28F-43B2-86E7-DD17FA9C60FB}"/>
    <dgm:cxn modelId="{48C758DB-602B-499D-8DB6-517D96B6DE06}" type="presOf" srcId="{04949B39-C0E8-4970-95F1-0DE785537F14}" destId="{C3028355-A787-4F3F-8B20-0E76E43783EE}" srcOrd="0" destOrd="1" presId="urn:microsoft.com/office/officeart/2016/7/layout/RepeatingBendingProcessNew"/>
    <dgm:cxn modelId="{10029DF1-D103-4870-B9F4-7E2C108F25E1}" srcId="{3B78154B-4EC2-4B1B-A3E7-17CD79984DEE}" destId="{BC82D011-7C18-4AD5-9EC1-29122A2134CD}" srcOrd="0" destOrd="0" parTransId="{99C2BC70-1280-419F-BB5F-8BFE5F872C64}" sibTransId="{486ED239-9CA4-45BA-AF37-E96F36DD7227}"/>
    <dgm:cxn modelId="{83B986F3-7957-47E0-B636-2ACBBBF643A4}" type="presOf" srcId="{E2690F83-1928-41F4-9AE7-5498192087C7}" destId="{FC9D802B-BC7A-40F5-A2AF-988B7BBD78D0}" srcOrd="0" destOrd="0" presId="urn:microsoft.com/office/officeart/2016/7/layout/RepeatingBendingProcessNew"/>
    <dgm:cxn modelId="{EEE44DF6-72E3-4AEA-B3C5-60AA6BCE213A}" type="presOf" srcId="{3E8C10C7-564D-4157-A607-65616282F5B4}" destId="{10B7CA8D-5BBC-47E9-94F7-59C960E0C07C}" srcOrd="0" destOrd="1" presId="urn:microsoft.com/office/officeart/2016/7/layout/RepeatingBendingProcessNew"/>
    <dgm:cxn modelId="{8D415AF7-92B8-44B4-8050-330A2CB4296D}" srcId="{0EF706BE-F04F-4FEB-B8AD-93E8919A7052}" destId="{784D3E5B-270D-4E68-9D2F-67C0DF6D9386}" srcOrd="1" destOrd="0" parTransId="{44481FC0-AF37-4F19-AB14-FCBD3D832917}" sibTransId="{E2690F83-1928-41F4-9AE7-5498192087C7}"/>
    <dgm:cxn modelId="{AF8CB6FB-A803-437A-B272-CE872525C71F}" type="presOf" srcId="{79538835-6165-4816-8DCF-6D385D078381}" destId="{939FC69D-8ED2-4F57-BB19-F5A56EE1B6C6}" srcOrd="0" destOrd="0" presId="urn:microsoft.com/office/officeart/2016/7/layout/RepeatingBendingProcessNew"/>
    <dgm:cxn modelId="{9014D6FE-8AA3-4C31-B184-1A29A1D233CC}" srcId="{0EF706BE-F04F-4FEB-B8AD-93E8919A7052}" destId="{3B78154B-4EC2-4B1B-A3E7-17CD79984DEE}" srcOrd="0" destOrd="0" parTransId="{AEA49551-829C-4984-B7C0-EBA50F0445F3}" sibTransId="{79538835-6165-4816-8DCF-6D385D078381}"/>
    <dgm:cxn modelId="{E1B02564-9824-4252-AC02-9F0ED359DDD9}" type="presParOf" srcId="{A2E63BBE-C02E-484F-80E0-15A8E632308E}" destId="{0A5AD703-9D23-44A3-9BD8-C017C1A6E314}" srcOrd="0" destOrd="0" presId="urn:microsoft.com/office/officeart/2016/7/layout/RepeatingBendingProcessNew"/>
    <dgm:cxn modelId="{E208818E-E508-4C0F-A452-7309E0070013}" type="presParOf" srcId="{A2E63BBE-C02E-484F-80E0-15A8E632308E}" destId="{939FC69D-8ED2-4F57-BB19-F5A56EE1B6C6}" srcOrd="1" destOrd="0" presId="urn:microsoft.com/office/officeart/2016/7/layout/RepeatingBendingProcessNew"/>
    <dgm:cxn modelId="{086E4197-8E61-4E49-B435-9C480DA0C87F}" type="presParOf" srcId="{939FC69D-8ED2-4F57-BB19-F5A56EE1B6C6}" destId="{1E264064-B676-4271-B765-9E3C49771C19}" srcOrd="0" destOrd="0" presId="urn:microsoft.com/office/officeart/2016/7/layout/RepeatingBendingProcessNew"/>
    <dgm:cxn modelId="{A8F0CAAD-AA9E-4974-9D25-BC57E83A2717}" type="presParOf" srcId="{A2E63BBE-C02E-484F-80E0-15A8E632308E}" destId="{C3028355-A787-4F3F-8B20-0E76E43783EE}" srcOrd="2" destOrd="0" presId="urn:microsoft.com/office/officeart/2016/7/layout/RepeatingBendingProcessNew"/>
    <dgm:cxn modelId="{65AADBB5-6B53-4062-BF80-2B1869528010}" type="presParOf" srcId="{A2E63BBE-C02E-484F-80E0-15A8E632308E}" destId="{FC9D802B-BC7A-40F5-A2AF-988B7BBD78D0}" srcOrd="3" destOrd="0" presId="urn:microsoft.com/office/officeart/2016/7/layout/RepeatingBendingProcessNew"/>
    <dgm:cxn modelId="{87AEFB95-15EB-446D-86BD-E17354F05218}" type="presParOf" srcId="{FC9D802B-BC7A-40F5-A2AF-988B7BBD78D0}" destId="{F7BB17F6-AADF-4C28-9E8C-02CACA521980}" srcOrd="0" destOrd="0" presId="urn:microsoft.com/office/officeart/2016/7/layout/RepeatingBendingProcessNew"/>
    <dgm:cxn modelId="{9BE0AD27-5887-49CE-8043-6C684F9600B3}" type="presParOf" srcId="{A2E63BBE-C02E-484F-80E0-15A8E632308E}" destId="{C093794F-3C05-4C6F-A9BD-36555880BCF0}" srcOrd="4" destOrd="0" presId="urn:microsoft.com/office/officeart/2016/7/layout/RepeatingBendingProcessNew"/>
    <dgm:cxn modelId="{960123DA-7317-41CC-BBE0-F170761B3BA5}" type="presParOf" srcId="{A2E63BBE-C02E-484F-80E0-15A8E632308E}" destId="{0BB692FD-2344-41FD-80CE-21D58F15A980}" srcOrd="5" destOrd="0" presId="urn:microsoft.com/office/officeart/2016/7/layout/RepeatingBendingProcessNew"/>
    <dgm:cxn modelId="{2F0B7B75-51F9-466E-BF4C-D9FFA9983B5D}" type="presParOf" srcId="{0BB692FD-2344-41FD-80CE-21D58F15A980}" destId="{C9250CE4-E161-43C2-849A-CAB442C1C7F7}" srcOrd="0" destOrd="0" presId="urn:microsoft.com/office/officeart/2016/7/layout/RepeatingBendingProcessNew"/>
    <dgm:cxn modelId="{777FD28D-9BAE-4039-A56B-3EABF3AE4EB3}" type="presParOf" srcId="{A2E63BBE-C02E-484F-80E0-15A8E632308E}" destId="{10B7CA8D-5BBC-47E9-94F7-59C960E0C07C}"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9F3FC-95B7-4FB5-AD19-C15663CF1FF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54240C3-A34D-4B73-AAF8-7EC7AD703F2D}">
      <dgm:prSet/>
      <dgm:spPr/>
      <dgm:t>
        <a:bodyPr/>
        <a:lstStyle/>
        <a:p>
          <a:r>
            <a:rPr lang="el-GR"/>
            <a:t>Ένα παιδί 10 ετών είναι πολύ ντροπαλό και διστάζει να συμμετέχει σε κοινωνικές δραστηριότητες ή να αλληλεπιδρά με άλλα παιδιά. Οι γονείς ανησυχούν και θέλουν να το βοηθήσουν να γίνει πιο κοινωνικό και να αποκτήσει αυτοπεποίθηση.</a:t>
          </a:r>
          <a:endParaRPr lang="en-US"/>
        </a:p>
      </dgm:t>
    </dgm:pt>
    <dgm:pt modelId="{67F11CE7-3D3F-4853-ABF2-E5989EE46063}" type="parTrans" cxnId="{A44C0F80-49BA-4CAB-B9C3-4249E1D39CA9}">
      <dgm:prSet/>
      <dgm:spPr/>
      <dgm:t>
        <a:bodyPr/>
        <a:lstStyle/>
        <a:p>
          <a:endParaRPr lang="en-US"/>
        </a:p>
      </dgm:t>
    </dgm:pt>
    <dgm:pt modelId="{4F64B52B-9C6B-4A06-BB1C-2CEBC5FC7E79}" type="sibTrans" cxnId="{A44C0F80-49BA-4CAB-B9C3-4249E1D39CA9}">
      <dgm:prSet/>
      <dgm:spPr/>
      <dgm:t>
        <a:bodyPr/>
        <a:lstStyle/>
        <a:p>
          <a:endParaRPr lang="en-US"/>
        </a:p>
      </dgm:t>
    </dgm:pt>
    <dgm:pt modelId="{823D7A28-4104-462A-9658-8D0BB01FF1A4}">
      <dgm:prSet/>
      <dgm:spPr/>
      <dgm:t>
        <a:bodyPr/>
        <a:lstStyle/>
        <a:p>
          <a:r>
            <a:rPr lang="el-GR"/>
            <a:t>Πώς θα μπορούσαν οι γονείς να ενισχύσουν την αυτοπεποίθηση του παιδιού τους χωρίς να το πιέσουν υπερβολικά; Ποιες δραστηριότητες και τεχνικές θα μπορούσαν να του δώσουν κίνητρο και θάρρος να συμμετάσχει σε κοινωνικές καταστάσεις;</a:t>
          </a:r>
          <a:endParaRPr lang="en-US"/>
        </a:p>
      </dgm:t>
    </dgm:pt>
    <dgm:pt modelId="{C45CC925-FF57-452A-AA1D-914EE012A667}" type="parTrans" cxnId="{51DAE02B-2596-45F6-BEF2-F720A95FF74D}">
      <dgm:prSet/>
      <dgm:spPr/>
      <dgm:t>
        <a:bodyPr/>
        <a:lstStyle/>
        <a:p>
          <a:endParaRPr lang="en-US"/>
        </a:p>
      </dgm:t>
    </dgm:pt>
    <dgm:pt modelId="{E3386253-C24C-4970-B104-5F903775E046}" type="sibTrans" cxnId="{51DAE02B-2596-45F6-BEF2-F720A95FF74D}">
      <dgm:prSet/>
      <dgm:spPr/>
      <dgm:t>
        <a:bodyPr/>
        <a:lstStyle/>
        <a:p>
          <a:endParaRPr lang="en-US"/>
        </a:p>
      </dgm:t>
    </dgm:pt>
    <dgm:pt modelId="{A9C1C662-AC56-436A-9D96-CF5B7EA407E4}" type="pres">
      <dgm:prSet presAssocID="{7759F3FC-95B7-4FB5-AD19-C15663CF1FFE}" presName="linear" presStyleCnt="0">
        <dgm:presLayoutVars>
          <dgm:animLvl val="lvl"/>
          <dgm:resizeHandles val="exact"/>
        </dgm:presLayoutVars>
      </dgm:prSet>
      <dgm:spPr/>
    </dgm:pt>
    <dgm:pt modelId="{ABD5E5A0-0986-41FE-A071-DFD14F371EC8}" type="pres">
      <dgm:prSet presAssocID="{A54240C3-A34D-4B73-AAF8-7EC7AD703F2D}" presName="parentText" presStyleLbl="node1" presStyleIdx="0" presStyleCnt="2">
        <dgm:presLayoutVars>
          <dgm:chMax val="0"/>
          <dgm:bulletEnabled val="1"/>
        </dgm:presLayoutVars>
      </dgm:prSet>
      <dgm:spPr/>
    </dgm:pt>
    <dgm:pt modelId="{D357229A-3F39-487D-996A-2AAA7AF7A862}" type="pres">
      <dgm:prSet presAssocID="{4F64B52B-9C6B-4A06-BB1C-2CEBC5FC7E79}" presName="spacer" presStyleCnt="0"/>
      <dgm:spPr/>
    </dgm:pt>
    <dgm:pt modelId="{952E6053-C786-495A-AD04-81661F764866}" type="pres">
      <dgm:prSet presAssocID="{823D7A28-4104-462A-9658-8D0BB01FF1A4}" presName="parentText" presStyleLbl="node1" presStyleIdx="1" presStyleCnt="2">
        <dgm:presLayoutVars>
          <dgm:chMax val="0"/>
          <dgm:bulletEnabled val="1"/>
        </dgm:presLayoutVars>
      </dgm:prSet>
      <dgm:spPr/>
    </dgm:pt>
  </dgm:ptLst>
  <dgm:cxnLst>
    <dgm:cxn modelId="{51DAE02B-2596-45F6-BEF2-F720A95FF74D}" srcId="{7759F3FC-95B7-4FB5-AD19-C15663CF1FFE}" destId="{823D7A28-4104-462A-9658-8D0BB01FF1A4}" srcOrd="1" destOrd="0" parTransId="{C45CC925-FF57-452A-AA1D-914EE012A667}" sibTransId="{E3386253-C24C-4970-B104-5F903775E046}"/>
    <dgm:cxn modelId="{1E6A2744-6D50-45FB-8448-C66C416A1BBB}" type="presOf" srcId="{823D7A28-4104-462A-9658-8D0BB01FF1A4}" destId="{952E6053-C786-495A-AD04-81661F764866}" srcOrd="0" destOrd="0" presId="urn:microsoft.com/office/officeart/2005/8/layout/vList2"/>
    <dgm:cxn modelId="{3E268C67-CD54-4CB5-9991-FB9CB6BCD0AD}" type="presOf" srcId="{A54240C3-A34D-4B73-AAF8-7EC7AD703F2D}" destId="{ABD5E5A0-0986-41FE-A071-DFD14F371EC8}" srcOrd="0" destOrd="0" presId="urn:microsoft.com/office/officeart/2005/8/layout/vList2"/>
    <dgm:cxn modelId="{FC96A957-C22D-4ABE-9653-41D3A18DE4CB}" type="presOf" srcId="{7759F3FC-95B7-4FB5-AD19-C15663CF1FFE}" destId="{A9C1C662-AC56-436A-9D96-CF5B7EA407E4}" srcOrd="0" destOrd="0" presId="urn:microsoft.com/office/officeart/2005/8/layout/vList2"/>
    <dgm:cxn modelId="{A44C0F80-49BA-4CAB-B9C3-4249E1D39CA9}" srcId="{7759F3FC-95B7-4FB5-AD19-C15663CF1FFE}" destId="{A54240C3-A34D-4B73-AAF8-7EC7AD703F2D}" srcOrd="0" destOrd="0" parTransId="{67F11CE7-3D3F-4853-ABF2-E5989EE46063}" sibTransId="{4F64B52B-9C6B-4A06-BB1C-2CEBC5FC7E79}"/>
    <dgm:cxn modelId="{568AE49F-FCF6-4A4F-9BFA-37991E7944D4}" type="presParOf" srcId="{A9C1C662-AC56-436A-9D96-CF5B7EA407E4}" destId="{ABD5E5A0-0986-41FE-A071-DFD14F371EC8}" srcOrd="0" destOrd="0" presId="urn:microsoft.com/office/officeart/2005/8/layout/vList2"/>
    <dgm:cxn modelId="{313EF3B7-C813-4330-A5E3-2E34ECC75FFE}" type="presParOf" srcId="{A9C1C662-AC56-436A-9D96-CF5B7EA407E4}" destId="{D357229A-3F39-487D-996A-2AAA7AF7A862}" srcOrd="1" destOrd="0" presId="urn:microsoft.com/office/officeart/2005/8/layout/vList2"/>
    <dgm:cxn modelId="{F914F446-DFFB-4E5E-9A55-B2BE5752D07F}" type="presParOf" srcId="{A9C1C662-AC56-436A-9D96-CF5B7EA407E4}" destId="{952E6053-C786-495A-AD04-81661F7648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B8C82-FEC7-42DB-B01D-0BAE769F8CE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198031E-DD56-4CFB-A9AA-8A5302849412}">
      <dgm:prSet/>
      <dgm:spPr/>
      <dgm:t>
        <a:bodyPr/>
        <a:lstStyle/>
        <a:p>
          <a:r>
            <a:rPr lang="el-GR"/>
            <a:t>Ένα παιδί 12 ετών αισθάνεται πιεσμένο από τους γονείς του, οι οποίοι έχουν μεγάλες προσδοκίες για τις σχολικές του επιδόσεις. Το παιδί παρουσιάζει σημάδια άγχους και απροθυμία για μελέτη, φοβούμενο ότι δεν θα καταφέρει να ανταποκριθεί στις απαιτήσεις.</a:t>
          </a:r>
          <a:endParaRPr lang="en-US"/>
        </a:p>
      </dgm:t>
    </dgm:pt>
    <dgm:pt modelId="{A65406FC-6561-4F7F-B49E-DEEDBAEA90C8}" type="parTrans" cxnId="{9D563A81-54E6-440B-B245-4F0550C1546F}">
      <dgm:prSet/>
      <dgm:spPr/>
      <dgm:t>
        <a:bodyPr/>
        <a:lstStyle/>
        <a:p>
          <a:endParaRPr lang="en-US"/>
        </a:p>
      </dgm:t>
    </dgm:pt>
    <dgm:pt modelId="{8A1C5173-D495-4F71-8D2C-F7EEAF1C011B}" type="sibTrans" cxnId="{9D563A81-54E6-440B-B245-4F0550C1546F}">
      <dgm:prSet/>
      <dgm:spPr/>
      <dgm:t>
        <a:bodyPr/>
        <a:lstStyle/>
        <a:p>
          <a:endParaRPr lang="en-US"/>
        </a:p>
      </dgm:t>
    </dgm:pt>
    <dgm:pt modelId="{DBFA78EF-B909-46C6-9168-90CF62BF396A}">
      <dgm:prSet/>
      <dgm:spPr/>
      <dgm:t>
        <a:bodyPr/>
        <a:lstStyle/>
        <a:p>
          <a:r>
            <a:rPr lang="el-GR"/>
            <a:t>Πως θα βοηθούσατε τους γονείς να κατανοήσουν τη σχέση ανάμεσα στην πίεση και το άγχος; Ποιοι τρόποι θα βοηθούσαν το παιδί να νιώσει υποστήριξη και ενθάρρυνση αντί για πίεση; Πώς μπορεί να ενισχυθεί η αυτοεκτίμηση του παιδιού μέσα από θετικές στρατηγικές υποστήριξης;</a:t>
          </a:r>
          <a:endParaRPr lang="en-US"/>
        </a:p>
      </dgm:t>
    </dgm:pt>
    <dgm:pt modelId="{6FD48D5C-5262-4A0A-BAF4-015F673DB0D0}" type="parTrans" cxnId="{A9FC76E1-42E9-474A-9248-B75976EBE05C}">
      <dgm:prSet/>
      <dgm:spPr/>
      <dgm:t>
        <a:bodyPr/>
        <a:lstStyle/>
        <a:p>
          <a:endParaRPr lang="en-US"/>
        </a:p>
      </dgm:t>
    </dgm:pt>
    <dgm:pt modelId="{216C33A5-1989-4490-A2ED-8BB68A8D9673}" type="sibTrans" cxnId="{A9FC76E1-42E9-474A-9248-B75976EBE05C}">
      <dgm:prSet/>
      <dgm:spPr/>
      <dgm:t>
        <a:bodyPr/>
        <a:lstStyle/>
        <a:p>
          <a:endParaRPr lang="en-US"/>
        </a:p>
      </dgm:t>
    </dgm:pt>
    <dgm:pt modelId="{A85DE892-9BCB-4DDD-B71B-7D416288B5B4}" type="pres">
      <dgm:prSet presAssocID="{088B8C82-FEC7-42DB-B01D-0BAE769F8CE7}" presName="hierChild1" presStyleCnt="0">
        <dgm:presLayoutVars>
          <dgm:chPref val="1"/>
          <dgm:dir/>
          <dgm:animOne val="branch"/>
          <dgm:animLvl val="lvl"/>
          <dgm:resizeHandles/>
        </dgm:presLayoutVars>
      </dgm:prSet>
      <dgm:spPr/>
    </dgm:pt>
    <dgm:pt modelId="{244B619B-A35D-4E4D-9062-3BDAE6615BEC}" type="pres">
      <dgm:prSet presAssocID="{2198031E-DD56-4CFB-A9AA-8A5302849412}" presName="hierRoot1" presStyleCnt="0"/>
      <dgm:spPr/>
    </dgm:pt>
    <dgm:pt modelId="{3011858B-60FB-4A88-B1F0-D6F0A1F21FF5}" type="pres">
      <dgm:prSet presAssocID="{2198031E-DD56-4CFB-A9AA-8A5302849412}" presName="composite" presStyleCnt="0"/>
      <dgm:spPr/>
    </dgm:pt>
    <dgm:pt modelId="{BCDB37B2-5912-4DC3-A3A7-B62F7D4961A4}" type="pres">
      <dgm:prSet presAssocID="{2198031E-DD56-4CFB-A9AA-8A5302849412}" presName="background" presStyleLbl="node0" presStyleIdx="0" presStyleCnt="2"/>
      <dgm:spPr/>
    </dgm:pt>
    <dgm:pt modelId="{963B8349-64C6-481D-8969-0776943E06E1}" type="pres">
      <dgm:prSet presAssocID="{2198031E-DD56-4CFB-A9AA-8A5302849412}" presName="text" presStyleLbl="fgAcc0" presStyleIdx="0" presStyleCnt="2">
        <dgm:presLayoutVars>
          <dgm:chPref val="3"/>
        </dgm:presLayoutVars>
      </dgm:prSet>
      <dgm:spPr/>
    </dgm:pt>
    <dgm:pt modelId="{4A3C48A0-A4E5-45A9-B000-E6F59E2FC990}" type="pres">
      <dgm:prSet presAssocID="{2198031E-DD56-4CFB-A9AA-8A5302849412}" presName="hierChild2" presStyleCnt="0"/>
      <dgm:spPr/>
    </dgm:pt>
    <dgm:pt modelId="{82C4EFE6-2DE4-476B-A12A-58BBE3E5F599}" type="pres">
      <dgm:prSet presAssocID="{DBFA78EF-B909-46C6-9168-90CF62BF396A}" presName="hierRoot1" presStyleCnt="0"/>
      <dgm:spPr/>
    </dgm:pt>
    <dgm:pt modelId="{FF772832-D49A-4E6C-950F-A139F9AF8D69}" type="pres">
      <dgm:prSet presAssocID="{DBFA78EF-B909-46C6-9168-90CF62BF396A}" presName="composite" presStyleCnt="0"/>
      <dgm:spPr/>
    </dgm:pt>
    <dgm:pt modelId="{367D1F8C-EBB7-4F1D-AFE4-5144460BA614}" type="pres">
      <dgm:prSet presAssocID="{DBFA78EF-B909-46C6-9168-90CF62BF396A}" presName="background" presStyleLbl="node0" presStyleIdx="1" presStyleCnt="2"/>
      <dgm:spPr/>
    </dgm:pt>
    <dgm:pt modelId="{2364AC7C-EB93-4BFA-AFCA-2CDEBA153515}" type="pres">
      <dgm:prSet presAssocID="{DBFA78EF-B909-46C6-9168-90CF62BF396A}" presName="text" presStyleLbl="fgAcc0" presStyleIdx="1" presStyleCnt="2">
        <dgm:presLayoutVars>
          <dgm:chPref val="3"/>
        </dgm:presLayoutVars>
      </dgm:prSet>
      <dgm:spPr/>
    </dgm:pt>
    <dgm:pt modelId="{5B2F4682-65D9-45FC-8E76-AFF7CDA4C1AC}" type="pres">
      <dgm:prSet presAssocID="{DBFA78EF-B909-46C6-9168-90CF62BF396A}" presName="hierChild2" presStyleCnt="0"/>
      <dgm:spPr/>
    </dgm:pt>
  </dgm:ptLst>
  <dgm:cxnLst>
    <dgm:cxn modelId="{9D563A81-54E6-440B-B245-4F0550C1546F}" srcId="{088B8C82-FEC7-42DB-B01D-0BAE769F8CE7}" destId="{2198031E-DD56-4CFB-A9AA-8A5302849412}" srcOrd="0" destOrd="0" parTransId="{A65406FC-6561-4F7F-B49E-DEEDBAEA90C8}" sibTransId="{8A1C5173-D495-4F71-8D2C-F7EEAF1C011B}"/>
    <dgm:cxn modelId="{D76A4682-1594-4748-8744-9B9C8A8DA724}" type="presOf" srcId="{DBFA78EF-B909-46C6-9168-90CF62BF396A}" destId="{2364AC7C-EB93-4BFA-AFCA-2CDEBA153515}" srcOrd="0" destOrd="0" presId="urn:microsoft.com/office/officeart/2005/8/layout/hierarchy1"/>
    <dgm:cxn modelId="{C331F9BA-A2DB-4020-A116-E659707738EC}" type="presOf" srcId="{2198031E-DD56-4CFB-A9AA-8A5302849412}" destId="{963B8349-64C6-481D-8969-0776943E06E1}" srcOrd="0" destOrd="0" presId="urn:microsoft.com/office/officeart/2005/8/layout/hierarchy1"/>
    <dgm:cxn modelId="{4D627ED4-BB08-48DF-939B-5EFF82DD060A}" type="presOf" srcId="{088B8C82-FEC7-42DB-B01D-0BAE769F8CE7}" destId="{A85DE892-9BCB-4DDD-B71B-7D416288B5B4}" srcOrd="0" destOrd="0" presId="urn:microsoft.com/office/officeart/2005/8/layout/hierarchy1"/>
    <dgm:cxn modelId="{A9FC76E1-42E9-474A-9248-B75976EBE05C}" srcId="{088B8C82-FEC7-42DB-B01D-0BAE769F8CE7}" destId="{DBFA78EF-B909-46C6-9168-90CF62BF396A}" srcOrd="1" destOrd="0" parTransId="{6FD48D5C-5262-4A0A-BAF4-015F673DB0D0}" sibTransId="{216C33A5-1989-4490-A2ED-8BB68A8D9673}"/>
    <dgm:cxn modelId="{E921B110-5AE8-453F-9A5A-7BBF562CE98B}" type="presParOf" srcId="{A85DE892-9BCB-4DDD-B71B-7D416288B5B4}" destId="{244B619B-A35D-4E4D-9062-3BDAE6615BEC}" srcOrd="0" destOrd="0" presId="urn:microsoft.com/office/officeart/2005/8/layout/hierarchy1"/>
    <dgm:cxn modelId="{B1990FA8-7DC4-4AE8-9BDB-1F93F0731450}" type="presParOf" srcId="{244B619B-A35D-4E4D-9062-3BDAE6615BEC}" destId="{3011858B-60FB-4A88-B1F0-D6F0A1F21FF5}" srcOrd="0" destOrd="0" presId="urn:microsoft.com/office/officeart/2005/8/layout/hierarchy1"/>
    <dgm:cxn modelId="{4B859B9E-8864-4707-8720-8C86D72EB98D}" type="presParOf" srcId="{3011858B-60FB-4A88-B1F0-D6F0A1F21FF5}" destId="{BCDB37B2-5912-4DC3-A3A7-B62F7D4961A4}" srcOrd="0" destOrd="0" presId="urn:microsoft.com/office/officeart/2005/8/layout/hierarchy1"/>
    <dgm:cxn modelId="{F4AE02ED-ECDB-4B81-9FE7-BA5A8C18B2BA}" type="presParOf" srcId="{3011858B-60FB-4A88-B1F0-D6F0A1F21FF5}" destId="{963B8349-64C6-481D-8969-0776943E06E1}" srcOrd="1" destOrd="0" presId="urn:microsoft.com/office/officeart/2005/8/layout/hierarchy1"/>
    <dgm:cxn modelId="{84BDEDA8-AE29-49D8-A11A-7C86581FCC63}" type="presParOf" srcId="{244B619B-A35D-4E4D-9062-3BDAE6615BEC}" destId="{4A3C48A0-A4E5-45A9-B000-E6F59E2FC990}" srcOrd="1" destOrd="0" presId="urn:microsoft.com/office/officeart/2005/8/layout/hierarchy1"/>
    <dgm:cxn modelId="{91ADDEEA-72A2-4498-ADC0-440408E3FA89}" type="presParOf" srcId="{A85DE892-9BCB-4DDD-B71B-7D416288B5B4}" destId="{82C4EFE6-2DE4-476B-A12A-58BBE3E5F599}" srcOrd="1" destOrd="0" presId="urn:microsoft.com/office/officeart/2005/8/layout/hierarchy1"/>
    <dgm:cxn modelId="{FFD7AE65-26C7-4B73-81A7-4A9863D6D285}" type="presParOf" srcId="{82C4EFE6-2DE4-476B-A12A-58BBE3E5F599}" destId="{FF772832-D49A-4E6C-950F-A139F9AF8D69}" srcOrd="0" destOrd="0" presId="urn:microsoft.com/office/officeart/2005/8/layout/hierarchy1"/>
    <dgm:cxn modelId="{6B1B46E9-6C2E-4E27-BF57-0280D1A6AF58}" type="presParOf" srcId="{FF772832-D49A-4E6C-950F-A139F9AF8D69}" destId="{367D1F8C-EBB7-4F1D-AFE4-5144460BA614}" srcOrd="0" destOrd="0" presId="urn:microsoft.com/office/officeart/2005/8/layout/hierarchy1"/>
    <dgm:cxn modelId="{B1F12548-E2B0-49B6-B14F-5585DE20B8D1}" type="presParOf" srcId="{FF772832-D49A-4E6C-950F-A139F9AF8D69}" destId="{2364AC7C-EB93-4BFA-AFCA-2CDEBA153515}" srcOrd="1" destOrd="0" presId="urn:microsoft.com/office/officeart/2005/8/layout/hierarchy1"/>
    <dgm:cxn modelId="{AB8FB3CC-B72E-4673-8D54-B1A45024C47D}" type="presParOf" srcId="{82C4EFE6-2DE4-476B-A12A-58BBE3E5F599}" destId="{5B2F4682-65D9-45FC-8E76-AFF7CDA4C1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C69D-8ED2-4F57-BB19-F5A56EE1B6C6}">
      <dsp:nvSpPr>
        <dsp:cNvPr id="0" name=""/>
        <dsp:cNvSpPr/>
      </dsp:nvSpPr>
      <dsp:spPr>
        <a:xfrm>
          <a:off x="3526027" y="931441"/>
          <a:ext cx="716516" cy="91440"/>
        </a:xfrm>
        <a:custGeom>
          <a:avLst/>
          <a:gdLst/>
          <a:ahLst/>
          <a:cxnLst/>
          <a:rect l="0" t="0" r="0" b="0"/>
          <a:pathLst>
            <a:path>
              <a:moveTo>
                <a:pt x="0" y="45720"/>
              </a:moveTo>
              <a:lnTo>
                <a:pt x="71651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5607" y="973421"/>
        <a:ext cx="37355" cy="7478"/>
      </dsp:txXfrm>
    </dsp:sp>
    <dsp:sp modelId="{0A5AD703-9D23-44A3-9BD8-C017C1A6E314}">
      <dsp:nvSpPr>
        <dsp:cNvPr id="0" name=""/>
        <dsp:cNvSpPr/>
      </dsp:nvSpPr>
      <dsp:spPr>
        <a:xfrm>
          <a:off x="279492" y="2660"/>
          <a:ext cx="3248334" cy="19490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1" tIns="167078" rIns="159171" bIns="167078" numCol="1" spcCol="1270" anchor="t" anchorCtr="0">
          <a:noAutofit/>
        </a:bodyPr>
        <a:lstStyle/>
        <a:p>
          <a:pPr marL="0" lvl="0" indent="0" algn="l" defTabSz="711200">
            <a:lnSpc>
              <a:spcPct val="90000"/>
            </a:lnSpc>
            <a:spcBef>
              <a:spcPct val="0"/>
            </a:spcBef>
            <a:spcAft>
              <a:spcPct val="35000"/>
            </a:spcAft>
            <a:buNone/>
          </a:pPr>
          <a:r>
            <a:rPr lang="el-GR" sz="1600" b="1" kern="1200" dirty="0"/>
            <a:t>Αναγνώριση και Αποδοχή των Αντιφατικών Στοιχείων</a:t>
          </a:r>
          <a:br>
            <a:rPr lang="el-GR" sz="1600" kern="1200" dirty="0"/>
          </a:br>
          <a:r>
            <a:rPr lang="el-GR" sz="1600" kern="1200" dirty="0"/>
            <a:t>Η σύμβουλος ξεκινάει ζητώντας από τους γονείς να αναγνωρίσουν τα αντικρουόμενα συναισθήματά τους.</a:t>
          </a:r>
          <a:endParaRPr lang="en-US" sz="1600" kern="1200" dirty="0"/>
        </a:p>
        <a:p>
          <a:pPr marL="57150" lvl="1" indent="-57150" algn="l" defTabSz="466725">
            <a:lnSpc>
              <a:spcPct val="90000"/>
            </a:lnSpc>
            <a:spcBef>
              <a:spcPct val="0"/>
            </a:spcBef>
            <a:spcAft>
              <a:spcPct val="15000"/>
            </a:spcAft>
            <a:buChar char="•"/>
          </a:pPr>
          <a:endParaRPr lang="en-US" sz="1050" kern="1200" dirty="0"/>
        </a:p>
      </dsp:txBody>
      <dsp:txXfrm>
        <a:off x="279492" y="2660"/>
        <a:ext cx="3248334" cy="1949000"/>
      </dsp:txXfrm>
    </dsp:sp>
    <dsp:sp modelId="{FC9D802B-BC7A-40F5-A2AF-988B7BBD78D0}">
      <dsp:nvSpPr>
        <dsp:cNvPr id="0" name=""/>
        <dsp:cNvSpPr/>
      </dsp:nvSpPr>
      <dsp:spPr>
        <a:xfrm>
          <a:off x="2256347" y="1949861"/>
          <a:ext cx="4120577" cy="716516"/>
        </a:xfrm>
        <a:custGeom>
          <a:avLst/>
          <a:gdLst/>
          <a:ahLst/>
          <a:cxnLst/>
          <a:rect l="0" t="0" r="0" b="0"/>
          <a:pathLst>
            <a:path>
              <a:moveTo>
                <a:pt x="4120577" y="0"/>
              </a:moveTo>
              <a:lnTo>
                <a:pt x="4120577" y="375358"/>
              </a:lnTo>
              <a:lnTo>
                <a:pt x="0" y="375358"/>
              </a:lnTo>
              <a:lnTo>
                <a:pt x="0" y="716516"/>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942" y="2304380"/>
        <a:ext cx="209388" cy="7478"/>
      </dsp:txXfrm>
    </dsp:sp>
    <dsp:sp modelId="{C3028355-A787-4F3F-8B20-0E76E43783EE}">
      <dsp:nvSpPr>
        <dsp:cNvPr id="0" name=""/>
        <dsp:cNvSpPr/>
      </dsp:nvSpPr>
      <dsp:spPr>
        <a:xfrm>
          <a:off x="4274944" y="2660"/>
          <a:ext cx="4203962" cy="1949000"/>
        </a:xfrm>
        <a:prstGeom prst="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1" tIns="167078" rIns="159171" bIns="167078" numCol="1" spcCol="1270" anchor="t" anchorCtr="0">
          <a:noAutofit/>
        </a:bodyPr>
        <a:lstStyle/>
        <a:p>
          <a:pPr marL="0" lvl="0" indent="0" algn="l" defTabSz="711200">
            <a:lnSpc>
              <a:spcPct val="90000"/>
            </a:lnSpc>
            <a:spcBef>
              <a:spcPct val="0"/>
            </a:spcBef>
            <a:spcAft>
              <a:spcPct val="35000"/>
            </a:spcAft>
            <a:buNone/>
          </a:pPr>
          <a:r>
            <a:rPr lang="el-GR" sz="1600" b="1" kern="1200" dirty="0"/>
            <a:t>Αναζήτηση Σημείων Σύνθεσης</a:t>
          </a:r>
          <a:br>
            <a:rPr lang="el-GR" sz="1600" kern="1200" dirty="0"/>
          </a:br>
          <a:r>
            <a:rPr lang="el-GR" sz="1600" kern="1200" dirty="0"/>
            <a:t>Η σύμβουλος βοηθά τους γονείς να δουν ότι μπορούν να δημιουργήσουν μια στρατηγική που να περιλαμβάνει και τα δύο μέρη, αντί να πρέπει να διαλέξουν μεταξύ της υπερβολικής προστασίας ή της πλήρους ελευθερίας.</a:t>
          </a:r>
          <a:endParaRPr lang="en-US" sz="1600" kern="1200" dirty="0"/>
        </a:p>
        <a:p>
          <a:pPr marL="57150" lvl="1" indent="-57150" algn="l" defTabSz="466725">
            <a:lnSpc>
              <a:spcPct val="90000"/>
            </a:lnSpc>
            <a:spcBef>
              <a:spcPct val="0"/>
            </a:spcBef>
            <a:spcAft>
              <a:spcPct val="15000"/>
            </a:spcAft>
            <a:buChar char="•"/>
          </a:pPr>
          <a:endParaRPr lang="en-US" sz="1050" kern="1200" dirty="0"/>
        </a:p>
      </dsp:txBody>
      <dsp:txXfrm>
        <a:off x="4274944" y="2660"/>
        <a:ext cx="4203962" cy="1949000"/>
      </dsp:txXfrm>
    </dsp:sp>
    <dsp:sp modelId="{0BB692FD-2344-41FD-80CE-21D58F15A980}">
      <dsp:nvSpPr>
        <dsp:cNvPr id="0" name=""/>
        <dsp:cNvSpPr/>
      </dsp:nvSpPr>
      <dsp:spPr>
        <a:xfrm>
          <a:off x="4231403" y="3627558"/>
          <a:ext cx="716516" cy="91440"/>
        </a:xfrm>
        <a:custGeom>
          <a:avLst/>
          <a:gdLst/>
          <a:ahLst/>
          <a:cxnLst/>
          <a:rect l="0" t="0" r="0" b="0"/>
          <a:pathLst>
            <a:path>
              <a:moveTo>
                <a:pt x="0" y="45720"/>
              </a:moveTo>
              <a:lnTo>
                <a:pt x="716516"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70983" y="3669539"/>
        <a:ext cx="37355" cy="7478"/>
      </dsp:txXfrm>
    </dsp:sp>
    <dsp:sp modelId="{C093794F-3C05-4C6F-A9BD-36555880BCF0}">
      <dsp:nvSpPr>
        <dsp:cNvPr id="0" name=""/>
        <dsp:cNvSpPr/>
      </dsp:nvSpPr>
      <dsp:spPr>
        <a:xfrm>
          <a:off x="279492" y="2698778"/>
          <a:ext cx="3953710" cy="1949000"/>
        </a:xfrm>
        <a:prstGeom prst="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1" tIns="167078" rIns="159171" bIns="167078" numCol="1" spcCol="1270" anchor="t" anchorCtr="0">
          <a:noAutofit/>
        </a:bodyPr>
        <a:lstStyle/>
        <a:p>
          <a:pPr marL="0" lvl="0" indent="0" algn="l" defTabSz="711200">
            <a:lnSpc>
              <a:spcPct val="90000"/>
            </a:lnSpc>
            <a:spcBef>
              <a:spcPct val="0"/>
            </a:spcBef>
            <a:spcAft>
              <a:spcPct val="35000"/>
            </a:spcAft>
            <a:buNone/>
          </a:pPr>
          <a:r>
            <a:rPr lang="el-GR" sz="1600" b="1" kern="1200" dirty="0"/>
            <a:t>Πρακτικές Στρατηγικές με Ισορροπία</a:t>
          </a:r>
          <a:br>
            <a:rPr lang="el-GR" sz="1600" kern="1200" dirty="0"/>
          </a:br>
          <a:r>
            <a:rPr lang="el-GR" sz="1600" kern="1200" dirty="0"/>
            <a:t>Η σύμβουλος ενθαρρύνει τους γονείς να διαπραγματευτούν πρακτικές λύσεις που θα τους επιτρέψουν να νιώθουν πιο ασφαλείς, ενώ παράλληλα δίνουν στον Νίκο την ευκαιρία να αναπτύξει την αυτονομία του.</a:t>
          </a:r>
          <a:endParaRPr lang="en-US" sz="1600" kern="1200" dirty="0"/>
        </a:p>
        <a:p>
          <a:pPr marL="57150" lvl="1" indent="-57150" algn="l" defTabSz="466725">
            <a:lnSpc>
              <a:spcPct val="90000"/>
            </a:lnSpc>
            <a:spcBef>
              <a:spcPct val="0"/>
            </a:spcBef>
            <a:spcAft>
              <a:spcPct val="15000"/>
            </a:spcAft>
            <a:buChar char="•"/>
          </a:pPr>
          <a:endParaRPr lang="en-US" sz="1050" kern="1200" dirty="0"/>
        </a:p>
      </dsp:txBody>
      <dsp:txXfrm>
        <a:off x="279492" y="2698778"/>
        <a:ext cx="3953710" cy="1949000"/>
      </dsp:txXfrm>
    </dsp:sp>
    <dsp:sp modelId="{10B7CA8D-5BBC-47E9-94F7-59C960E0C07C}">
      <dsp:nvSpPr>
        <dsp:cNvPr id="0" name=""/>
        <dsp:cNvSpPr/>
      </dsp:nvSpPr>
      <dsp:spPr>
        <a:xfrm>
          <a:off x="4980320" y="2698778"/>
          <a:ext cx="4829721" cy="1949000"/>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171" tIns="167078" rIns="159171" bIns="167078" numCol="1" spcCol="1270" anchor="t" anchorCtr="0">
          <a:noAutofit/>
        </a:bodyPr>
        <a:lstStyle/>
        <a:p>
          <a:pPr marL="0" lvl="0" indent="0" algn="l" defTabSz="711200">
            <a:lnSpc>
              <a:spcPct val="90000"/>
            </a:lnSpc>
            <a:spcBef>
              <a:spcPct val="0"/>
            </a:spcBef>
            <a:spcAft>
              <a:spcPct val="35000"/>
            </a:spcAft>
            <a:buNone/>
          </a:pPr>
          <a:r>
            <a:rPr lang="el-GR" sz="1600" b="1" kern="1200" dirty="0" err="1"/>
            <a:t>Αναστοχασμός</a:t>
          </a:r>
          <a:r>
            <a:rPr lang="el-GR" sz="1600" b="1" kern="1200" dirty="0"/>
            <a:t> και Ενίσχυση της Νέας Στάσης</a:t>
          </a:r>
          <a:br>
            <a:rPr lang="el-GR" sz="1600" kern="1200" dirty="0"/>
          </a:br>
          <a:r>
            <a:rPr lang="el-GR" sz="1600" kern="1200" dirty="0"/>
            <a:t>Στο τέλος της συνεδρίας, οι γονείς ενθαρρύνονται να </a:t>
          </a:r>
          <a:r>
            <a:rPr lang="el-GR" sz="1600" kern="1200" dirty="0" err="1"/>
            <a:t>αναστοχαστούν</a:t>
          </a:r>
          <a:r>
            <a:rPr lang="el-GR" sz="1600" kern="1200" dirty="0"/>
            <a:t> πάνω στα συναισθήματά τους, παρατηρώντας αν η εφαρμογή αυτής της ισορροπίας τους επιτρέπει να αισθάνονται πιο άνετα με την ανεξαρτησία του γιου τους.</a:t>
          </a:r>
          <a:endParaRPr lang="en-US" sz="1600" kern="1200" dirty="0"/>
        </a:p>
        <a:p>
          <a:pPr marL="57150" lvl="1" indent="-57150" algn="l" defTabSz="466725">
            <a:lnSpc>
              <a:spcPct val="90000"/>
            </a:lnSpc>
            <a:spcBef>
              <a:spcPct val="0"/>
            </a:spcBef>
            <a:spcAft>
              <a:spcPct val="15000"/>
            </a:spcAft>
            <a:buChar char="•"/>
          </a:pPr>
          <a:endParaRPr lang="en-US" sz="1050" kern="1200" dirty="0"/>
        </a:p>
      </dsp:txBody>
      <dsp:txXfrm>
        <a:off x="4980320" y="2698778"/>
        <a:ext cx="4829721" cy="19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5E5A0-0986-41FE-A071-DFD14F371EC8}">
      <dsp:nvSpPr>
        <dsp:cNvPr id="0" name=""/>
        <dsp:cNvSpPr/>
      </dsp:nvSpPr>
      <dsp:spPr>
        <a:xfrm>
          <a:off x="0" y="380084"/>
          <a:ext cx="5291663" cy="14718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Ένα παιδί 10 ετών είναι πολύ ντροπαλό και διστάζει να συμμετέχει σε κοινωνικές δραστηριότητες ή να αλληλεπιδρά με άλλα παιδιά. Οι γονείς ανησυχούν και θέλουν να το βοηθήσουν να γίνει πιο κοινωνικό και να αποκτήσει αυτοπεποίθηση.</a:t>
          </a:r>
          <a:endParaRPr lang="en-US" sz="1700" kern="1200"/>
        </a:p>
      </dsp:txBody>
      <dsp:txXfrm>
        <a:off x="71850" y="451934"/>
        <a:ext cx="5147963" cy="1328160"/>
      </dsp:txXfrm>
    </dsp:sp>
    <dsp:sp modelId="{952E6053-C786-495A-AD04-81661F764866}">
      <dsp:nvSpPr>
        <dsp:cNvPr id="0" name=""/>
        <dsp:cNvSpPr/>
      </dsp:nvSpPr>
      <dsp:spPr>
        <a:xfrm>
          <a:off x="0" y="1900904"/>
          <a:ext cx="5291663" cy="14718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Πώς θα μπορούσαν οι γονείς να ενισχύσουν την αυτοπεποίθηση του παιδιού τους χωρίς να το πιέσουν υπερβολικά; Ποιες δραστηριότητες και τεχνικές θα μπορούσαν να του δώσουν κίνητρο και θάρρος να συμμετάσχει σε κοινωνικές καταστάσεις;</a:t>
          </a:r>
          <a:endParaRPr lang="en-US" sz="1700" kern="1200"/>
        </a:p>
      </dsp:txBody>
      <dsp:txXfrm>
        <a:off x="71850" y="1972754"/>
        <a:ext cx="5147963"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B37B2-5912-4DC3-A3A7-B62F7D4961A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B8349-64C6-481D-8969-0776943E06E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Ένα παιδί 12 ετών αισθάνεται πιεσμένο από τους γονείς του, οι οποίοι έχουν μεγάλες προσδοκίες για τις σχολικές του επιδόσεις. Το παιδί παρουσιάζει σημάδια άγχους και απροθυμία για μελέτη, φοβούμενο ότι δεν θα καταφέρει να ανταποκριθεί στις απαιτήσεις.</a:t>
          </a:r>
          <a:endParaRPr lang="en-US" sz="1900" kern="1200"/>
        </a:p>
      </dsp:txBody>
      <dsp:txXfrm>
        <a:off x="696297" y="538547"/>
        <a:ext cx="4171627" cy="2590157"/>
      </dsp:txXfrm>
    </dsp:sp>
    <dsp:sp modelId="{367D1F8C-EBB7-4F1D-AFE4-5144460BA614}">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4AC7C-EB93-4BFA-AFCA-2CDEBA15351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Πως θα βοηθούσατε τους γονείς να κατανοήσουν τη σχέση ανάμεσα στην πίεση και το άγχος; Ποιοι τρόποι θα βοηθούσαν το παιδί να νιώσει υποστήριξη και ενθάρρυνση αντί για πίεση; Πώς μπορεί να ενισχυθεί η αυτοεκτίμηση του παιδιού μέσα από θετικές στρατηγικές υποστήριξης;</a:t>
          </a:r>
          <a:endParaRPr lang="en-US" sz="19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80F4-B0CB-4D4A-8EBE-F87DE47013A0}" type="datetimeFigureOut">
              <a:rPr lang="en-US" smtClean="0"/>
              <a:t>11/1/2024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0ACB0-616E-408B-B66D-8F885084D823}" type="slidenum">
              <a:rPr lang="en-US" smtClean="0"/>
              <a:t>‹#›</a:t>
            </a:fld>
            <a:endParaRPr lang="en-US"/>
          </a:p>
        </p:txBody>
      </p:sp>
    </p:spTree>
    <p:extLst>
      <p:ext uri="{BB962C8B-B14F-4D97-AF65-F5344CB8AC3E}">
        <p14:creationId xmlns:p14="http://schemas.microsoft.com/office/powerpoint/2010/main" val="128379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1" dirty="0"/>
              <a:t>Σύμβουλος</a:t>
            </a:r>
            <a:r>
              <a:rPr lang="el-GR" dirty="0"/>
              <a:t>: «Ακούω ότι, από τη μία, είστε υπερήφανοι για το γεγονός ότι ο Νίκος μεγαλώνει και αποκτά ανεξαρτησία. Από την άλλη, νιώθετε ανησυχία και ανασφάλεια για το πόσο ασφαλής θα είναι σε αυτό το περιβάλλον. Μπορούμε να αποδεχτούμε ότι και οι δύο αυτές πλευρές είναι έγκυρες και φυσιολογικές;»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1" dirty="0"/>
              <a:t>Σύμβουλος</a:t>
            </a:r>
            <a:r>
              <a:rPr lang="el-GR" dirty="0"/>
              <a:t>: «Τι θα λέγατε να σκεφτούμε τρόπους με τους οποίους μπορείτε να του επιτρέψετε κάποια αυτονομία, ενώ ταυτόχρονα να διασφαλίζετε την ασφάλειά του; Για παράδειγμα, μπορείτε να θέσετε κάποιες βασικές κατευθυντήριες γραμμές και να του δώσετε ευθύνη εντός αυτών των ορίων.»</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i="1" dirty="0"/>
              <a:t>Σύμβουλος</a:t>
            </a:r>
            <a:r>
              <a:rPr lang="el-GR" dirty="0"/>
              <a:t>: «Μια πρακτική ιδέα θα μπορούσε να είναι το να συζητάτε μαζί του και να συμφωνείτε σε συγκεκριμένες ώρες επιστροφής, ενώ ταυτόχρονα του δίνετε ελευθερία να επιλέγει ο ίδιος με ποιον θα βγει και πού θα πάει. Έτσι, έχετε και οι δύο τον έλεγχο με διαφορετικούς τρόπους.»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i="1" dirty="0"/>
              <a:t>Σύμβουλος</a:t>
            </a:r>
            <a:r>
              <a:rPr lang="el-GR" dirty="0"/>
              <a:t>: «Ας δοκιμάσουμε αυτή την προσέγγιση για λίγες εβδομάδες. Παρατηρήστε πώς νιώθετε, τόσο εσείς όσο και ο Νίκος, όταν του επιτρέπετε να έχει αυτή την ελευθερία με ορισμένα όρια. Μπορούμε να ξανασυζητήσουμε τι λειτουργεί και τι όχι στην επόμενη συνεδρία.»</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Θέση αριθμού διαφάνειας 3"/>
          <p:cNvSpPr>
            <a:spLocks noGrp="1"/>
          </p:cNvSpPr>
          <p:nvPr>
            <p:ph type="sldNum" sz="quarter" idx="5"/>
          </p:nvPr>
        </p:nvSpPr>
        <p:spPr/>
        <p:txBody>
          <a:bodyPr/>
          <a:lstStyle/>
          <a:p>
            <a:fld id="{3AC0ACB0-616E-408B-B66D-8F885084D823}" type="slidenum">
              <a:rPr lang="en-US" smtClean="0"/>
              <a:t>13</a:t>
            </a:fld>
            <a:endParaRPr lang="en-US"/>
          </a:p>
        </p:txBody>
      </p:sp>
    </p:spTree>
    <p:extLst>
      <p:ext uri="{BB962C8B-B14F-4D97-AF65-F5344CB8AC3E}">
        <p14:creationId xmlns:p14="http://schemas.microsoft.com/office/powerpoint/2010/main" val="10341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3AC0ACB0-616E-408B-B66D-8F885084D823}" type="slidenum">
              <a:rPr lang="en-US" smtClean="0"/>
              <a:t>19</a:t>
            </a:fld>
            <a:endParaRPr lang="en-US"/>
          </a:p>
        </p:txBody>
      </p:sp>
    </p:spTree>
    <p:extLst>
      <p:ext uri="{BB962C8B-B14F-4D97-AF65-F5344CB8AC3E}">
        <p14:creationId xmlns:p14="http://schemas.microsoft.com/office/powerpoint/2010/main" val="264052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5E329-B8FC-0482-7F76-07D426D7076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4515CA66-D799-9164-D102-D03F335C6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D0C7947F-0B20-91D0-FEA5-6D2CBC2B7F80}"/>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6B01F8EA-965D-6AAF-0A21-18E5FF0ADAB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83BF610-82E4-4DDC-385A-5EB35009C512}"/>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427091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82B34-6FA4-DDD5-AE62-2649ABE470C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4E7DCEE-0190-8DA4-970B-E7F6920B35F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1B4DEC1-37C4-8020-A87D-B6ED0BB859A2}"/>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48991497-885F-8C45-AF6A-FD56F98365A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33E3CEF-4382-BF43-B166-2A6DE58C1966}"/>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10217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12CD90D-F7DD-5C20-5B3D-9CE7A515103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AD9818B-25CF-3A91-39E5-CB298F6DFCB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06CFB99-0E33-50DC-E14C-4A96C52B4CF1}"/>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1F3C6F7B-AC69-61DD-776F-3B7CA0C2DB1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F386014-1B3B-9B29-0123-45F47C8221DF}"/>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247355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490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404040"/>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756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386FF9-629F-E20C-6163-A08F959CBAA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CFCF391-0F2B-0F1A-3F10-029248D9C19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3551FC7-DBBB-6D14-F8B2-37EE283FFB1B}"/>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07D18CDD-C974-0948-634F-56C09902443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435A439-9F1F-0577-CDC5-85165B26DC46}"/>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421358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0B34F5-BC5E-999D-6098-08B09F2EE4C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8492B3D-85E1-ED4D-C724-ECA46BFE38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A90057A-EFEA-0CD2-3BA5-E6E781DDB779}"/>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1A6752A4-8A07-22A1-56C1-8FEB34A4326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790DBB8-4744-F85D-1FA3-91F1618DA1FC}"/>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13223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2FCC33-C561-8E3F-1FDF-FDD61BCC363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992978B-E5CA-18F1-565E-0917D98750F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4B4509B0-2645-604B-0157-4CC43524522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3A87BFCC-FDD2-DB5B-8D44-2201C3C12377}"/>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6" name="Θέση υποσέλιδου 5">
            <a:extLst>
              <a:ext uri="{FF2B5EF4-FFF2-40B4-BE49-F238E27FC236}">
                <a16:creationId xmlns:a16="http://schemas.microsoft.com/office/drawing/2014/main" id="{160F0940-BE67-4CC5-A985-8A443794733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5715253-7406-034B-5275-F599F0A34055}"/>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304873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32152F-FE12-4494-D179-B6D1995063A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3EA722D-7651-C298-AC35-1E007D899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1F624E0-3C4B-52F3-5363-F4B2EC2816D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C1DAC322-519F-60B9-AF28-A0E3B05A0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E89EE22-849F-6DFA-B8E9-D26DE8F77EF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76E94B3D-DBB4-A340-323E-8B04BBB7DB22}"/>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8" name="Θέση υποσέλιδου 7">
            <a:extLst>
              <a:ext uri="{FF2B5EF4-FFF2-40B4-BE49-F238E27FC236}">
                <a16:creationId xmlns:a16="http://schemas.microsoft.com/office/drawing/2014/main" id="{81011692-9605-7F43-435F-CDDA73425522}"/>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40BAC79A-EFF8-CF92-CFEE-C692FC298D13}"/>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33544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0F4900-53A2-6DD8-A538-F47CF15D815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2E5780FB-DFEF-3DCC-3D26-067A874CC2B8}"/>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4" name="Θέση υποσέλιδου 3">
            <a:extLst>
              <a:ext uri="{FF2B5EF4-FFF2-40B4-BE49-F238E27FC236}">
                <a16:creationId xmlns:a16="http://schemas.microsoft.com/office/drawing/2014/main" id="{6A5B0BD9-E8E0-1147-AD34-E7D14CEEBA10}"/>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B93878AB-095E-736C-A08D-FCFA3B06E7D5}"/>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299499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1A39107-898E-4CDA-F79F-5411D06E0288}"/>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3" name="Θέση υποσέλιδου 2">
            <a:extLst>
              <a:ext uri="{FF2B5EF4-FFF2-40B4-BE49-F238E27FC236}">
                <a16:creationId xmlns:a16="http://schemas.microsoft.com/office/drawing/2014/main" id="{38DDA599-49C6-F2B9-2E8A-5802DD390592}"/>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37272F5-ECAF-47D8-C12D-039610AD3CAC}"/>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214621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5C7940-1693-1F2A-2291-59E5090C21B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7C2C344-B68A-0720-28FD-40970FCFF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9769E2C9-3C73-23EE-0426-A99988ECC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3D9102-62EC-B998-C778-7C0DB1E2A0BA}"/>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6" name="Θέση υποσέλιδου 5">
            <a:extLst>
              <a:ext uri="{FF2B5EF4-FFF2-40B4-BE49-F238E27FC236}">
                <a16:creationId xmlns:a16="http://schemas.microsoft.com/office/drawing/2014/main" id="{55B2CF27-6FC1-8939-337F-2C3470F9DCB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EC26AE1-E2AF-FA27-641C-DC4D7E7A9CC3}"/>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29156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790D91-EC5F-8ED0-6950-4411526648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6C9E36D-993B-ACEB-AE47-DFFF5291F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87B83F2B-EB6C-D4DE-CE22-31E7767CF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C089A03-C8C9-894A-2B62-DB2491D3D5E4}"/>
              </a:ext>
            </a:extLst>
          </p:cNvPr>
          <p:cNvSpPr>
            <a:spLocks noGrp="1"/>
          </p:cNvSpPr>
          <p:nvPr>
            <p:ph type="dt" sz="half" idx="10"/>
          </p:nvPr>
        </p:nvSpPr>
        <p:spPr/>
        <p:txBody>
          <a:bodyPr/>
          <a:lstStyle/>
          <a:p>
            <a:fld id="{0F3A43FD-192A-4D65-97F0-2B499FB7933C}" type="datetimeFigureOut">
              <a:rPr lang="en-US" smtClean="0"/>
              <a:t>11/1/2024</a:t>
            </a:fld>
            <a:endParaRPr lang="en-US"/>
          </a:p>
        </p:txBody>
      </p:sp>
      <p:sp>
        <p:nvSpPr>
          <p:cNvPr id="6" name="Θέση υποσέλιδου 5">
            <a:extLst>
              <a:ext uri="{FF2B5EF4-FFF2-40B4-BE49-F238E27FC236}">
                <a16:creationId xmlns:a16="http://schemas.microsoft.com/office/drawing/2014/main" id="{12EB4460-ADBE-1492-1A0E-1153C77592ED}"/>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76375C5-B5B7-DBCB-34AF-76BA00AD2B0D}"/>
              </a:ext>
            </a:extLst>
          </p:cNvPr>
          <p:cNvSpPr>
            <a:spLocks noGrp="1"/>
          </p:cNvSpPr>
          <p:nvPr>
            <p:ph type="sldNum" sz="quarter" idx="12"/>
          </p:nvPr>
        </p:nvSpPr>
        <p:spPr/>
        <p:txBody>
          <a:bodyPr/>
          <a:lstStyle/>
          <a:p>
            <a:fld id="{13AF62BA-273F-490E-8E56-1B44F43BA13D}" type="slidenum">
              <a:rPr lang="en-US" smtClean="0"/>
              <a:t>‹#›</a:t>
            </a:fld>
            <a:endParaRPr lang="en-US"/>
          </a:p>
        </p:txBody>
      </p:sp>
    </p:spTree>
    <p:extLst>
      <p:ext uri="{BB962C8B-B14F-4D97-AF65-F5344CB8AC3E}">
        <p14:creationId xmlns:p14="http://schemas.microsoft.com/office/powerpoint/2010/main" val="164433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5B09692-CC77-48F5-CF07-F218DEBD9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5FA9498-EBC8-554C-B9FF-DAEBF4A68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C454431-9238-5F3C-4A19-955212994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3A43FD-192A-4D65-97F0-2B499FB7933C}" type="datetimeFigureOut">
              <a:rPr lang="en-US" smtClean="0"/>
              <a:t>11/1/2024</a:t>
            </a:fld>
            <a:endParaRPr lang="en-US"/>
          </a:p>
        </p:txBody>
      </p:sp>
      <p:sp>
        <p:nvSpPr>
          <p:cNvPr id="5" name="Θέση υποσέλιδου 4">
            <a:extLst>
              <a:ext uri="{FF2B5EF4-FFF2-40B4-BE49-F238E27FC236}">
                <a16:creationId xmlns:a16="http://schemas.microsoft.com/office/drawing/2014/main" id="{3C64E350-44D7-536B-D384-D85EF498F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D83EE5F8-BE42-0BA9-EB8F-51ECDD62B5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AF62BA-273F-490E-8E56-1B44F43BA13D}" type="slidenum">
              <a:rPr lang="en-US" smtClean="0"/>
              <a:t>‹#›</a:t>
            </a:fld>
            <a:endParaRPr lang="en-US"/>
          </a:p>
        </p:txBody>
      </p:sp>
    </p:spTree>
    <p:extLst>
      <p:ext uri="{BB962C8B-B14F-4D97-AF65-F5344CB8AC3E}">
        <p14:creationId xmlns:p14="http://schemas.microsoft.com/office/powerpoint/2010/main" val="344037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4625" y="3749802"/>
            <a:ext cx="9698355" cy="636270"/>
          </a:xfrm>
          <a:prstGeom prst="rect">
            <a:avLst/>
          </a:prstGeom>
        </p:spPr>
        <p:txBody>
          <a:bodyPr vert="horz" wrap="square" lIns="0" tIns="13335" rIns="0" bIns="0" rtlCol="0">
            <a:spAutoFit/>
          </a:bodyPr>
          <a:lstStyle/>
          <a:p>
            <a:pPr marL="12700">
              <a:lnSpc>
                <a:spcPct val="100000"/>
              </a:lnSpc>
              <a:spcBef>
                <a:spcPts val="105"/>
              </a:spcBef>
            </a:pPr>
            <a:r>
              <a:rPr sz="4000" b="1" spc="220" dirty="0">
                <a:latin typeface="Trebuchet MS"/>
                <a:cs typeface="Trebuchet MS"/>
              </a:rPr>
              <a:t>Συμβουλευτική</a:t>
            </a:r>
            <a:r>
              <a:rPr sz="4000" b="1" spc="-15" dirty="0">
                <a:latin typeface="Trebuchet MS"/>
                <a:cs typeface="Trebuchet MS"/>
              </a:rPr>
              <a:t> </a:t>
            </a:r>
            <a:r>
              <a:rPr sz="4000" b="1" spc="210" dirty="0">
                <a:latin typeface="Trebuchet MS"/>
                <a:cs typeface="Trebuchet MS"/>
              </a:rPr>
              <a:t>υποστήριξη</a:t>
            </a:r>
            <a:r>
              <a:rPr sz="4000" b="1" spc="-35" dirty="0">
                <a:latin typeface="Trebuchet MS"/>
                <a:cs typeface="Trebuchet MS"/>
              </a:rPr>
              <a:t> </a:t>
            </a:r>
            <a:r>
              <a:rPr sz="4000" b="1" spc="135" dirty="0">
                <a:latin typeface="Trebuchet MS"/>
                <a:cs typeface="Trebuchet MS"/>
              </a:rPr>
              <a:t>σε</a:t>
            </a:r>
            <a:r>
              <a:rPr sz="4000" b="1" spc="55" dirty="0">
                <a:latin typeface="Trebuchet MS"/>
                <a:cs typeface="Trebuchet MS"/>
              </a:rPr>
              <a:t> </a:t>
            </a:r>
            <a:r>
              <a:rPr sz="4000" b="1" spc="235" dirty="0">
                <a:latin typeface="Trebuchet MS"/>
                <a:cs typeface="Trebuchet MS"/>
              </a:rPr>
              <a:t>γονείς</a:t>
            </a:r>
            <a:endParaRPr sz="4000">
              <a:latin typeface="Trebuchet MS"/>
              <a:cs typeface="Trebuchet MS"/>
            </a:endParaRPr>
          </a:p>
        </p:txBody>
      </p:sp>
      <p:sp>
        <p:nvSpPr>
          <p:cNvPr id="4" name="object 4"/>
          <p:cNvSpPr/>
          <p:nvPr/>
        </p:nvSpPr>
        <p:spPr>
          <a:xfrm>
            <a:off x="938783" y="4501896"/>
            <a:ext cx="10058400" cy="17780"/>
          </a:xfrm>
          <a:custGeom>
            <a:avLst/>
            <a:gdLst/>
            <a:ahLst/>
            <a:cxnLst/>
            <a:rect l="l" t="t" r="r" b="b"/>
            <a:pathLst>
              <a:path w="10058400" h="17779">
                <a:moveTo>
                  <a:pt x="0" y="0"/>
                </a:moveTo>
                <a:lnTo>
                  <a:pt x="10058400" y="17271"/>
                </a:lnTo>
              </a:path>
            </a:pathLst>
          </a:custGeom>
          <a:ln w="12192">
            <a:solidFill>
              <a:srgbClr val="000000"/>
            </a:solidFill>
          </a:ln>
        </p:spPr>
        <p:txBody>
          <a:bodyPr wrap="square" lIns="0" tIns="0" rIns="0" bIns="0" rtlCol="0"/>
          <a:lstStyle/>
          <a:p>
            <a:endParaRPr/>
          </a:p>
        </p:txBody>
      </p:sp>
      <p:sp>
        <p:nvSpPr>
          <p:cNvPr id="3" name="Ορθογώνιο 2">
            <a:extLst>
              <a:ext uri="{FF2B5EF4-FFF2-40B4-BE49-F238E27FC236}">
                <a16:creationId xmlns:a16="http://schemas.microsoft.com/office/drawing/2014/main" id="{12C7BD12-BBA6-C506-13D8-97CD36674118}"/>
              </a:ext>
            </a:extLst>
          </p:cNvPr>
          <p:cNvSpPr/>
          <p:nvPr/>
        </p:nvSpPr>
        <p:spPr>
          <a:xfrm>
            <a:off x="9497961" y="6206039"/>
            <a:ext cx="2694039" cy="611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Ειρήνη Καρακασίδου</a:t>
            </a:r>
          </a:p>
          <a:p>
            <a:pPr algn="ctr"/>
            <a:r>
              <a:rPr lang="el-GR" dirty="0"/>
              <a:t>1.11.2024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bject 2"/>
          <p:cNvSpPr txBox="1">
            <a:spLocks noGrp="1"/>
          </p:cNvSpPr>
          <p:nvPr>
            <p:ph type="title"/>
          </p:nvPr>
        </p:nvSpPr>
        <p:spPr>
          <a:xfrm>
            <a:off x="640080" y="1243013"/>
            <a:ext cx="3855720" cy="4371974"/>
          </a:xfrm>
          <a:prstGeom prst="rect">
            <a:avLst/>
          </a:prstGeom>
        </p:spPr>
        <p:txBody>
          <a:bodyPr vert="horz" lIns="91440" tIns="45720" rIns="91440" bIns="45720" rtlCol="0" anchor="ctr">
            <a:normAutofit/>
          </a:bodyPr>
          <a:lstStyle/>
          <a:p>
            <a:pPr marL="12700" marR="5080"/>
            <a:r>
              <a:rPr lang="en-US" sz="3600" kern="1200" spc="229">
                <a:solidFill>
                  <a:schemeClr val="tx2"/>
                </a:solidFill>
                <a:latin typeface="+mj-lt"/>
                <a:ea typeface="+mj-ea"/>
                <a:cs typeface="+mj-cs"/>
              </a:rPr>
              <a:t>Συστημική</a:t>
            </a:r>
            <a:r>
              <a:rPr lang="en-US" sz="3600" kern="1200" spc="290">
                <a:solidFill>
                  <a:schemeClr val="tx2"/>
                </a:solidFill>
                <a:latin typeface="+mj-lt"/>
                <a:ea typeface="+mj-ea"/>
                <a:cs typeface="+mj-cs"/>
              </a:rPr>
              <a:t> </a:t>
            </a:r>
            <a:r>
              <a:rPr lang="en-US" sz="3600" kern="1200" spc="190">
                <a:solidFill>
                  <a:schemeClr val="tx2"/>
                </a:solidFill>
                <a:latin typeface="+mj-lt"/>
                <a:ea typeface="+mj-ea"/>
                <a:cs typeface="+mj-cs"/>
              </a:rPr>
              <a:t>συμβουλευτική </a:t>
            </a:r>
            <a:r>
              <a:rPr lang="en-US" sz="3600" kern="1200" spc="-1019">
                <a:solidFill>
                  <a:schemeClr val="tx2"/>
                </a:solidFill>
                <a:latin typeface="+mj-lt"/>
                <a:ea typeface="+mj-ea"/>
                <a:cs typeface="+mj-cs"/>
              </a:rPr>
              <a:t> </a:t>
            </a:r>
            <a:r>
              <a:rPr lang="en-US" sz="3600" kern="1200" spc="125">
                <a:solidFill>
                  <a:schemeClr val="tx2"/>
                </a:solidFill>
                <a:latin typeface="+mj-lt"/>
                <a:ea typeface="+mj-ea"/>
                <a:cs typeface="+mj-cs"/>
              </a:rPr>
              <a:t>οικογένειας</a:t>
            </a:r>
            <a:endParaRPr lang="en-US" sz="3600" kern="1200">
              <a:solidFill>
                <a:schemeClr val="tx2"/>
              </a:solidFill>
              <a:latin typeface="+mj-lt"/>
              <a:ea typeface="+mj-ea"/>
              <a:cs typeface="+mj-cs"/>
            </a:endParaRPr>
          </a:p>
        </p:txBody>
      </p:sp>
      <p:sp>
        <p:nvSpPr>
          <p:cNvPr id="3" name="object 3"/>
          <p:cNvSpPr txBox="1"/>
          <p:nvPr/>
        </p:nvSpPr>
        <p:spPr>
          <a:xfrm>
            <a:off x="6172200" y="804672"/>
            <a:ext cx="5221224" cy="5230368"/>
          </a:xfrm>
          <a:prstGeom prst="rect">
            <a:avLst/>
          </a:prstGeom>
        </p:spPr>
        <p:txBody>
          <a:bodyPr vert="horz" lIns="91440" tIns="45720" rIns="91440" bIns="45720" rtlCol="0" anchor="ctr">
            <a:normAutofit/>
          </a:bodyPr>
          <a:lstStyle/>
          <a:p>
            <a:pPr marL="12700" indent="-228600">
              <a:lnSpc>
                <a:spcPct val="90000"/>
              </a:lnSpc>
              <a:spcBef>
                <a:spcPts val="95"/>
              </a:spcBef>
              <a:buFont typeface="Arial" panose="020B0604020202020204" pitchFamily="34" charset="0"/>
              <a:buChar char="•"/>
            </a:pPr>
            <a:r>
              <a:rPr lang="en-US" sz="1700" spc="20" dirty="0" err="1">
                <a:solidFill>
                  <a:schemeClr val="tx2"/>
                </a:solidFill>
              </a:rPr>
              <a:t>Αντιμετω</a:t>
            </a:r>
            <a:r>
              <a:rPr lang="en-US" sz="1700" spc="20" dirty="0">
                <a:solidFill>
                  <a:schemeClr val="tx2"/>
                </a:solidFill>
              </a:rPr>
              <a:t>πίζει</a:t>
            </a:r>
            <a:r>
              <a:rPr lang="en-US" sz="1700" spc="430" dirty="0">
                <a:solidFill>
                  <a:schemeClr val="tx2"/>
                </a:solidFill>
              </a:rPr>
              <a:t> </a:t>
            </a:r>
            <a:r>
              <a:rPr lang="en-US" sz="1700" b="1" spc="100" dirty="0">
                <a:solidFill>
                  <a:schemeClr val="tx2"/>
                </a:solidFill>
              </a:rPr>
              <a:t>ολόκληρη</a:t>
            </a:r>
            <a:r>
              <a:rPr lang="en-US" sz="1700" b="1" spc="310" dirty="0">
                <a:solidFill>
                  <a:schemeClr val="tx2"/>
                </a:solidFill>
              </a:rPr>
              <a:t> </a:t>
            </a:r>
            <a:r>
              <a:rPr lang="en-US" sz="1700" b="1" spc="105" dirty="0">
                <a:solidFill>
                  <a:schemeClr val="tx2"/>
                </a:solidFill>
              </a:rPr>
              <a:t>την</a:t>
            </a:r>
            <a:r>
              <a:rPr lang="en-US" sz="1700" b="1" spc="300" dirty="0">
                <a:solidFill>
                  <a:schemeClr val="tx2"/>
                </a:solidFill>
              </a:rPr>
              <a:t> </a:t>
            </a:r>
            <a:r>
              <a:rPr lang="en-US" sz="1700" b="1" spc="110" dirty="0">
                <a:solidFill>
                  <a:schemeClr val="tx2"/>
                </a:solidFill>
              </a:rPr>
              <a:t>οικογένεια</a:t>
            </a:r>
            <a:r>
              <a:rPr lang="en-US" sz="1700" b="1" spc="315" dirty="0">
                <a:solidFill>
                  <a:schemeClr val="tx2"/>
                </a:solidFill>
              </a:rPr>
              <a:t> </a:t>
            </a:r>
            <a:r>
              <a:rPr lang="en-US" sz="1700" b="1" spc="130" dirty="0">
                <a:solidFill>
                  <a:schemeClr val="tx2"/>
                </a:solidFill>
              </a:rPr>
              <a:t>ως</a:t>
            </a:r>
            <a:r>
              <a:rPr lang="en-US" sz="1700" b="1" spc="275" dirty="0">
                <a:solidFill>
                  <a:schemeClr val="tx2"/>
                </a:solidFill>
              </a:rPr>
              <a:t> </a:t>
            </a:r>
            <a:r>
              <a:rPr lang="en-US" sz="1700" b="1" spc="100" dirty="0">
                <a:solidFill>
                  <a:schemeClr val="tx2"/>
                </a:solidFill>
              </a:rPr>
              <a:t>μονάδα</a:t>
            </a:r>
            <a:r>
              <a:rPr lang="en-US" sz="1700" b="1" spc="315" dirty="0">
                <a:solidFill>
                  <a:schemeClr val="tx2"/>
                </a:solidFill>
              </a:rPr>
              <a:t> </a:t>
            </a:r>
            <a:r>
              <a:rPr lang="en-US" sz="1700" spc="5" dirty="0">
                <a:solidFill>
                  <a:schemeClr val="tx2"/>
                </a:solidFill>
              </a:rPr>
              <a:t>αντί</a:t>
            </a:r>
            <a:r>
              <a:rPr lang="en-US" sz="1700" spc="420" dirty="0">
                <a:solidFill>
                  <a:schemeClr val="tx2"/>
                </a:solidFill>
              </a:rPr>
              <a:t> </a:t>
            </a:r>
            <a:r>
              <a:rPr lang="en-US" sz="1700" spc="75" dirty="0">
                <a:solidFill>
                  <a:schemeClr val="tx2"/>
                </a:solidFill>
              </a:rPr>
              <a:t>ατομικά</a:t>
            </a:r>
            <a:r>
              <a:rPr lang="en-US" sz="1700" spc="430" dirty="0">
                <a:solidFill>
                  <a:schemeClr val="tx2"/>
                </a:solidFill>
              </a:rPr>
              <a:t> </a:t>
            </a:r>
            <a:r>
              <a:rPr lang="en-US" sz="1700" spc="-20" dirty="0">
                <a:solidFill>
                  <a:schemeClr val="tx2"/>
                </a:solidFill>
              </a:rPr>
              <a:t>τον</a:t>
            </a:r>
            <a:r>
              <a:rPr lang="en-US" sz="1700" spc="425" dirty="0">
                <a:solidFill>
                  <a:schemeClr val="tx2"/>
                </a:solidFill>
              </a:rPr>
              <a:t> </a:t>
            </a:r>
            <a:r>
              <a:rPr lang="en-US" sz="1700" spc="90" dirty="0">
                <a:solidFill>
                  <a:schemeClr val="tx2"/>
                </a:solidFill>
              </a:rPr>
              <a:t>κάθε</a:t>
            </a:r>
            <a:r>
              <a:rPr lang="en-US" sz="1700" spc="445" dirty="0">
                <a:solidFill>
                  <a:schemeClr val="tx2"/>
                </a:solidFill>
              </a:rPr>
              <a:t> </a:t>
            </a:r>
            <a:r>
              <a:rPr lang="en-US" sz="1700" spc="90" dirty="0">
                <a:solidFill>
                  <a:schemeClr val="tx2"/>
                </a:solidFill>
              </a:rPr>
              <a:t>μαθητή</a:t>
            </a:r>
            <a:r>
              <a:rPr lang="el-GR" sz="1700" dirty="0">
                <a:solidFill>
                  <a:schemeClr val="tx2"/>
                </a:solidFill>
              </a:rPr>
              <a:t> </a:t>
            </a:r>
            <a:r>
              <a:rPr lang="en-US" sz="1700" spc="105" dirty="0">
                <a:solidFill>
                  <a:schemeClr val="tx2"/>
                </a:solidFill>
              </a:rPr>
              <a:t>και</a:t>
            </a:r>
            <a:r>
              <a:rPr lang="en-US" sz="1700" spc="200" dirty="0">
                <a:solidFill>
                  <a:schemeClr val="tx2"/>
                </a:solidFill>
              </a:rPr>
              <a:t> </a:t>
            </a:r>
            <a:r>
              <a:rPr lang="en-US" sz="1700" b="1" spc="105" dirty="0" err="1">
                <a:solidFill>
                  <a:schemeClr val="tx2"/>
                </a:solidFill>
              </a:rPr>
              <a:t>εστιάζει</a:t>
            </a:r>
            <a:r>
              <a:rPr lang="en-US" sz="1700" b="1" spc="70" dirty="0">
                <a:solidFill>
                  <a:schemeClr val="tx2"/>
                </a:solidFill>
              </a:rPr>
              <a:t> </a:t>
            </a:r>
            <a:r>
              <a:rPr lang="en-US" sz="1700" b="1" spc="95" dirty="0" err="1">
                <a:solidFill>
                  <a:schemeClr val="tx2"/>
                </a:solidFill>
              </a:rPr>
              <a:t>στην</a:t>
            </a:r>
            <a:r>
              <a:rPr lang="en-US" sz="1700" b="1" spc="60" dirty="0">
                <a:solidFill>
                  <a:schemeClr val="tx2"/>
                </a:solidFill>
              </a:rPr>
              <a:t> </a:t>
            </a:r>
            <a:r>
              <a:rPr lang="en-US" sz="1700" b="1" spc="100" dirty="0">
                <a:solidFill>
                  <a:schemeClr val="tx2"/>
                </a:solidFill>
              </a:rPr>
              <a:t>α</a:t>
            </a:r>
            <a:r>
              <a:rPr lang="en-US" sz="1700" b="1" spc="100" dirty="0" err="1">
                <a:solidFill>
                  <a:schemeClr val="tx2"/>
                </a:solidFill>
              </a:rPr>
              <a:t>λληλε</a:t>
            </a:r>
            <a:r>
              <a:rPr lang="en-US" sz="1700" b="1" spc="100" dirty="0">
                <a:solidFill>
                  <a:schemeClr val="tx2"/>
                </a:solidFill>
              </a:rPr>
              <a:t>πίδραση ανάμεσα</a:t>
            </a:r>
            <a:r>
              <a:rPr lang="en-US" sz="1700" b="1" spc="40" dirty="0">
                <a:solidFill>
                  <a:schemeClr val="tx2"/>
                </a:solidFill>
              </a:rPr>
              <a:t> </a:t>
            </a:r>
            <a:r>
              <a:rPr lang="en-US" sz="1700" b="1" spc="75" dirty="0">
                <a:solidFill>
                  <a:schemeClr val="tx2"/>
                </a:solidFill>
              </a:rPr>
              <a:t>στα</a:t>
            </a:r>
            <a:r>
              <a:rPr lang="en-US" sz="1700" b="1" spc="90" dirty="0">
                <a:solidFill>
                  <a:schemeClr val="tx2"/>
                </a:solidFill>
              </a:rPr>
              <a:t> </a:t>
            </a:r>
            <a:r>
              <a:rPr lang="en-US" sz="1700" b="1" spc="120" dirty="0">
                <a:solidFill>
                  <a:schemeClr val="tx2"/>
                </a:solidFill>
              </a:rPr>
              <a:t>μέλη</a:t>
            </a:r>
            <a:r>
              <a:rPr lang="en-US" sz="1700" b="1" spc="95" dirty="0">
                <a:solidFill>
                  <a:schemeClr val="tx2"/>
                </a:solidFill>
              </a:rPr>
              <a:t> </a:t>
            </a:r>
            <a:r>
              <a:rPr lang="en-US" sz="1700" b="1" spc="140" dirty="0">
                <a:solidFill>
                  <a:schemeClr val="tx2"/>
                </a:solidFill>
              </a:rPr>
              <a:t>της</a:t>
            </a:r>
            <a:r>
              <a:rPr lang="en-US" sz="1700" b="1" spc="70" dirty="0">
                <a:solidFill>
                  <a:schemeClr val="tx2"/>
                </a:solidFill>
              </a:rPr>
              <a:t> </a:t>
            </a:r>
            <a:r>
              <a:rPr lang="en-US" sz="1700" b="1" spc="125" dirty="0">
                <a:solidFill>
                  <a:schemeClr val="tx2"/>
                </a:solidFill>
              </a:rPr>
              <a:t>οικογένειας</a:t>
            </a:r>
            <a:r>
              <a:rPr lang="en-US" sz="1700" spc="125" dirty="0">
                <a:solidFill>
                  <a:schemeClr val="tx2"/>
                </a:solidFill>
              </a:rPr>
              <a:t>.</a:t>
            </a:r>
            <a:endParaRPr lang="en-US" sz="1700" dirty="0">
              <a:solidFill>
                <a:schemeClr val="tx2"/>
              </a:solidFill>
            </a:endParaRPr>
          </a:p>
          <a:p>
            <a:pPr marL="12700" marR="5080" indent="-228600">
              <a:lnSpc>
                <a:spcPct val="90000"/>
              </a:lnSpc>
              <a:spcBef>
                <a:spcPts val="1390"/>
              </a:spcBef>
              <a:buFont typeface="Arial" panose="020B0604020202020204" pitchFamily="34" charset="0"/>
              <a:buChar char="•"/>
            </a:pPr>
            <a:r>
              <a:rPr lang="en-US" sz="1700" spc="210" dirty="0">
                <a:solidFill>
                  <a:schemeClr val="tx2"/>
                </a:solidFill>
              </a:rPr>
              <a:t>H </a:t>
            </a:r>
            <a:r>
              <a:rPr lang="en-US" sz="1700" spc="90" dirty="0" err="1">
                <a:solidFill>
                  <a:schemeClr val="tx2"/>
                </a:solidFill>
              </a:rPr>
              <a:t>συμ</a:t>
            </a:r>
            <a:r>
              <a:rPr lang="en-US" sz="1700" spc="90" dirty="0">
                <a:solidFill>
                  <a:schemeClr val="tx2"/>
                </a:solidFill>
              </a:rPr>
              <a:t>βουλευτική</a:t>
            </a:r>
            <a:r>
              <a:rPr lang="en-US" sz="1700" spc="95" dirty="0">
                <a:solidFill>
                  <a:schemeClr val="tx2"/>
                </a:solidFill>
              </a:rPr>
              <a:t> </a:t>
            </a:r>
            <a:r>
              <a:rPr lang="en-US" sz="1700" spc="20" dirty="0">
                <a:solidFill>
                  <a:schemeClr val="tx2"/>
                </a:solidFill>
              </a:rPr>
              <a:t>σε</a:t>
            </a:r>
            <a:r>
              <a:rPr lang="en-US" sz="1700" spc="25" dirty="0">
                <a:solidFill>
                  <a:schemeClr val="tx2"/>
                </a:solidFill>
              </a:rPr>
              <a:t> </a:t>
            </a:r>
            <a:r>
              <a:rPr lang="en-US" sz="1700" spc="75" dirty="0">
                <a:solidFill>
                  <a:schemeClr val="tx2"/>
                </a:solidFill>
              </a:rPr>
              <a:t>επίπεδο</a:t>
            </a:r>
            <a:r>
              <a:rPr lang="en-US" sz="1700" spc="80" dirty="0">
                <a:solidFill>
                  <a:schemeClr val="tx2"/>
                </a:solidFill>
              </a:rPr>
              <a:t> </a:t>
            </a:r>
            <a:r>
              <a:rPr lang="en-US" sz="1700" spc="60" dirty="0">
                <a:solidFill>
                  <a:schemeClr val="tx2"/>
                </a:solidFill>
              </a:rPr>
              <a:t>οικογένειας</a:t>
            </a:r>
            <a:r>
              <a:rPr lang="en-US" sz="1700" spc="65" dirty="0">
                <a:solidFill>
                  <a:schemeClr val="tx2"/>
                </a:solidFill>
              </a:rPr>
              <a:t> </a:t>
            </a:r>
            <a:r>
              <a:rPr lang="en-US" sz="1700" spc="45" dirty="0">
                <a:solidFill>
                  <a:schemeClr val="tx2"/>
                </a:solidFill>
              </a:rPr>
              <a:t>υποστηρίζει</a:t>
            </a:r>
            <a:r>
              <a:rPr lang="en-US" sz="1700" spc="50" dirty="0">
                <a:solidFill>
                  <a:schemeClr val="tx2"/>
                </a:solidFill>
              </a:rPr>
              <a:t> </a:t>
            </a:r>
            <a:r>
              <a:rPr lang="en-US" sz="1700" spc="-5" dirty="0">
                <a:solidFill>
                  <a:schemeClr val="tx2"/>
                </a:solidFill>
              </a:rPr>
              <a:t>ότι</a:t>
            </a:r>
            <a:r>
              <a:rPr lang="en-US" sz="1700" spc="405" dirty="0">
                <a:solidFill>
                  <a:schemeClr val="tx2"/>
                </a:solidFill>
              </a:rPr>
              <a:t> </a:t>
            </a:r>
            <a:r>
              <a:rPr lang="en-US" sz="1700" b="1" spc="140" dirty="0">
                <a:solidFill>
                  <a:schemeClr val="tx2"/>
                </a:solidFill>
              </a:rPr>
              <a:t>οι </a:t>
            </a:r>
            <a:r>
              <a:rPr lang="en-US" sz="1700" b="1" spc="125" dirty="0">
                <a:solidFill>
                  <a:schemeClr val="tx2"/>
                </a:solidFill>
              </a:rPr>
              <a:t>μαθητές </a:t>
            </a:r>
            <a:r>
              <a:rPr lang="en-US" sz="1700" b="1" spc="100" dirty="0">
                <a:solidFill>
                  <a:schemeClr val="tx2"/>
                </a:solidFill>
              </a:rPr>
              <a:t>αποτελούν </a:t>
            </a:r>
            <a:r>
              <a:rPr lang="en-US" sz="1700" b="1" spc="105" dirty="0">
                <a:solidFill>
                  <a:schemeClr val="tx2"/>
                </a:solidFill>
              </a:rPr>
              <a:t> </a:t>
            </a:r>
            <a:r>
              <a:rPr lang="en-US" sz="1700" b="1" spc="125" dirty="0">
                <a:solidFill>
                  <a:schemeClr val="tx2"/>
                </a:solidFill>
              </a:rPr>
              <a:t>μέρος</a:t>
            </a:r>
            <a:r>
              <a:rPr lang="en-US" sz="1700" b="1" spc="130" dirty="0">
                <a:solidFill>
                  <a:schemeClr val="tx2"/>
                </a:solidFill>
              </a:rPr>
              <a:t> </a:t>
            </a:r>
            <a:r>
              <a:rPr lang="en-US" sz="1700" b="1" spc="100" dirty="0">
                <a:solidFill>
                  <a:schemeClr val="tx2"/>
                </a:solidFill>
              </a:rPr>
              <a:t>πολλαπλών</a:t>
            </a:r>
            <a:r>
              <a:rPr lang="en-US" sz="1700" b="1" spc="105" dirty="0">
                <a:solidFill>
                  <a:schemeClr val="tx2"/>
                </a:solidFill>
              </a:rPr>
              <a:t> </a:t>
            </a:r>
            <a:r>
              <a:rPr lang="en-US" sz="1700" b="1" spc="100" dirty="0">
                <a:solidFill>
                  <a:schemeClr val="tx2"/>
                </a:solidFill>
              </a:rPr>
              <a:t>συστημάτων</a:t>
            </a:r>
            <a:r>
              <a:rPr lang="en-US" sz="1700" spc="100" dirty="0">
                <a:solidFill>
                  <a:schemeClr val="tx2"/>
                </a:solidFill>
              </a:rPr>
              <a:t>:</a:t>
            </a:r>
            <a:r>
              <a:rPr lang="en-US" sz="1700" spc="105" dirty="0">
                <a:solidFill>
                  <a:schemeClr val="tx2"/>
                </a:solidFill>
              </a:rPr>
              <a:t> </a:t>
            </a:r>
            <a:r>
              <a:rPr lang="en-US" sz="1700" spc="40" dirty="0">
                <a:solidFill>
                  <a:schemeClr val="tx2"/>
                </a:solidFill>
              </a:rPr>
              <a:t>της</a:t>
            </a:r>
            <a:r>
              <a:rPr lang="en-US" sz="1700" spc="45" dirty="0">
                <a:solidFill>
                  <a:schemeClr val="tx2"/>
                </a:solidFill>
              </a:rPr>
              <a:t> </a:t>
            </a:r>
            <a:r>
              <a:rPr lang="en-US" sz="1700" u="heavy" spc="70" dirty="0">
                <a:solidFill>
                  <a:schemeClr val="tx2"/>
                </a:solidFill>
                <a:uFill>
                  <a:solidFill>
                    <a:srgbClr val="404040"/>
                  </a:solidFill>
                </a:uFill>
              </a:rPr>
              <a:t>οικογένειας</a:t>
            </a:r>
            <a:r>
              <a:rPr lang="en-US" sz="1700" spc="70" dirty="0">
                <a:solidFill>
                  <a:schemeClr val="tx2"/>
                </a:solidFill>
              </a:rPr>
              <a:t>,</a:t>
            </a:r>
            <a:r>
              <a:rPr lang="en-US" sz="1700" spc="75" dirty="0">
                <a:solidFill>
                  <a:schemeClr val="tx2"/>
                </a:solidFill>
              </a:rPr>
              <a:t> </a:t>
            </a:r>
            <a:r>
              <a:rPr lang="en-US" sz="1700" spc="10" dirty="0">
                <a:solidFill>
                  <a:schemeClr val="tx2"/>
                </a:solidFill>
              </a:rPr>
              <a:t>του</a:t>
            </a:r>
            <a:r>
              <a:rPr lang="en-US" sz="1700" spc="15" dirty="0">
                <a:solidFill>
                  <a:schemeClr val="tx2"/>
                </a:solidFill>
              </a:rPr>
              <a:t> </a:t>
            </a:r>
            <a:r>
              <a:rPr lang="en-US" sz="1700" u="heavy" spc="95" dirty="0">
                <a:solidFill>
                  <a:schemeClr val="tx2"/>
                </a:solidFill>
                <a:uFill>
                  <a:solidFill>
                    <a:srgbClr val="404040"/>
                  </a:solidFill>
                </a:uFill>
              </a:rPr>
              <a:t>σχολείου</a:t>
            </a:r>
            <a:r>
              <a:rPr lang="en-US" sz="1700" spc="95" dirty="0">
                <a:solidFill>
                  <a:schemeClr val="tx2"/>
                </a:solidFill>
              </a:rPr>
              <a:t>,</a:t>
            </a:r>
            <a:r>
              <a:rPr lang="en-US" sz="1700" spc="100" dirty="0">
                <a:solidFill>
                  <a:schemeClr val="tx2"/>
                </a:solidFill>
              </a:rPr>
              <a:t> </a:t>
            </a:r>
            <a:r>
              <a:rPr lang="en-US" sz="1700" spc="40" dirty="0">
                <a:solidFill>
                  <a:schemeClr val="tx2"/>
                </a:solidFill>
              </a:rPr>
              <a:t>της</a:t>
            </a:r>
            <a:r>
              <a:rPr lang="en-US" sz="1700" spc="45" dirty="0">
                <a:solidFill>
                  <a:schemeClr val="tx2"/>
                </a:solidFill>
              </a:rPr>
              <a:t> </a:t>
            </a:r>
            <a:r>
              <a:rPr lang="en-US" sz="1700" u="heavy" spc="100" dirty="0">
                <a:solidFill>
                  <a:schemeClr val="tx2"/>
                </a:solidFill>
                <a:uFill>
                  <a:solidFill>
                    <a:srgbClr val="404040"/>
                  </a:solidFill>
                </a:uFill>
              </a:rPr>
              <a:t>ομάδας </a:t>
            </a:r>
            <a:r>
              <a:rPr lang="en-US" sz="1700" spc="105" dirty="0">
                <a:solidFill>
                  <a:schemeClr val="tx2"/>
                </a:solidFill>
              </a:rPr>
              <a:t> </a:t>
            </a:r>
            <a:r>
              <a:rPr lang="en-US" sz="1700" u="heavy" spc="75" dirty="0">
                <a:solidFill>
                  <a:schemeClr val="tx2"/>
                </a:solidFill>
                <a:uFill>
                  <a:solidFill>
                    <a:srgbClr val="404040"/>
                  </a:solidFill>
                </a:uFill>
              </a:rPr>
              <a:t>συνομηλίκων</a:t>
            </a:r>
            <a:r>
              <a:rPr lang="en-US" sz="1700" spc="75" dirty="0">
                <a:solidFill>
                  <a:schemeClr val="tx2"/>
                </a:solidFill>
              </a:rPr>
              <a:t> </a:t>
            </a:r>
            <a:r>
              <a:rPr lang="en-US" sz="1700" spc="105" dirty="0">
                <a:solidFill>
                  <a:schemeClr val="tx2"/>
                </a:solidFill>
              </a:rPr>
              <a:t>και </a:t>
            </a:r>
            <a:r>
              <a:rPr lang="en-US" sz="1700" spc="40" dirty="0">
                <a:solidFill>
                  <a:schemeClr val="tx2"/>
                </a:solidFill>
              </a:rPr>
              <a:t>της </a:t>
            </a:r>
            <a:r>
              <a:rPr lang="en-US" sz="1700" u="heavy" spc="70" dirty="0">
                <a:solidFill>
                  <a:schemeClr val="tx2"/>
                </a:solidFill>
                <a:uFill>
                  <a:solidFill>
                    <a:srgbClr val="404040"/>
                  </a:solidFill>
                </a:uFill>
              </a:rPr>
              <a:t>ευρύτερης </a:t>
            </a:r>
            <a:r>
              <a:rPr lang="en-US" sz="1700" u="heavy" spc="55" dirty="0">
                <a:solidFill>
                  <a:schemeClr val="tx2"/>
                </a:solidFill>
                <a:uFill>
                  <a:solidFill>
                    <a:srgbClr val="404040"/>
                  </a:solidFill>
                </a:uFill>
              </a:rPr>
              <a:t>κοινότητας</a:t>
            </a:r>
            <a:r>
              <a:rPr lang="en-US" sz="1700" spc="55" dirty="0">
                <a:solidFill>
                  <a:schemeClr val="tx2"/>
                </a:solidFill>
              </a:rPr>
              <a:t>, </a:t>
            </a:r>
            <a:r>
              <a:rPr lang="en-US" sz="1700" spc="150" dirty="0">
                <a:solidFill>
                  <a:schemeClr val="tx2"/>
                </a:solidFill>
              </a:rPr>
              <a:t>με </a:t>
            </a:r>
            <a:r>
              <a:rPr lang="en-US" sz="1700" spc="20" dirty="0">
                <a:solidFill>
                  <a:schemeClr val="tx2"/>
                </a:solidFill>
              </a:rPr>
              <a:t>την  </a:t>
            </a:r>
            <a:r>
              <a:rPr lang="en-US" sz="1700" spc="60" dirty="0">
                <a:solidFill>
                  <a:schemeClr val="tx2"/>
                </a:solidFill>
              </a:rPr>
              <a:t>οικογένεια </a:t>
            </a:r>
            <a:r>
              <a:rPr lang="en-US" sz="1700" spc="105" dirty="0">
                <a:solidFill>
                  <a:schemeClr val="tx2"/>
                </a:solidFill>
              </a:rPr>
              <a:t>και </a:t>
            </a:r>
            <a:r>
              <a:rPr lang="en-US" sz="1700" spc="-35" dirty="0">
                <a:solidFill>
                  <a:schemeClr val="tx2"/>
                </a:solidFill>
              </a:rPr>
              <a:t>το</a:t>
            </a:r>
            <a:r>
              <a:rPr lang="en-US" sz="1700" spc="345" dirty="0">
                <a:solidFill>
                  <a:schemeClr val="tx2"/>
                </a:solidFill>
              </a:rPr>
              <a:t> </a:t>
            </a:r>
            <a:r>
              <a:rPr lang="en-US" sz="1700" spc="90" dirty="0">
                <a:solidFill>
                  <a:schemeClr val="tx2"/>
                </a:solidFill>
              </a:rPr>
              <a:t>σχολείο, </a:t>
            </a:r>
            <a:r>
              <a:rPr lang="en-US" sz="1700" dirty="0">
                <a:solidFill>
                  <a:schemeClr val="tx2"/>
                </a:solidFill>
              </a:rPr>
              <a:t>ωστόσο, </a:t>
            </a:r>
            <a:r>
              <a:rPr lang="en-US" sz="1700" spc="5" dirty="0">
                <a:solidFill>
                  <a:schemeClr val="tx2"/>
                </a:solidFill>
              </a:rPr>
              <a:t> </a:t>
            </a:r>
            <a:r>
              <a:rPr lang="en-US" sz="1700" spc="60" dirty="0">
                <a:solidFill>
                  <a:schemeClr val="tx2"/>
                </a:solidFill>
              </a:rPr>
              <a:t>να</a:t>
            </a:r>
            <a:r>
              <a:rPr lang="en-US" sz="1700" spc="180" dirty="0">
                <a:solidFill>
                  <a:schemeClr val="tx2"/>
                </a:solidFill>
              </a:rPr>
              <a:t> </a:t>
            </a:r>
            <a:r>
              <a:rPr lang="en-US" sz="1700" spc="55" dirty="0">
                <a:solidFill>
                  <a:schemeClr val="tx2"/>
                </a:solidFill>
              </a:rPr>
              <a:t>διαδραματίζουν</a:t>
            </a:r>
            <a:r>
              <a:rPr lang="en-US" sz="1700" spc="245" dirty="0">
                <a:solidFill>
                  <a:schemeClr val="tx2"/>
                </a:solidFill>
              </a:rPr>
              <a:t> </a:t>
            </a:r>
            <a:r>
              <a:rPr lang="en-US" sz="1700" spc="95" dirty="0">
                <a:solidFill>
                  <a:schemeClr val="tx2"/>
                </a:solidFill>
              </a:rPr>
              <a:t>κρίσιμο</a:t>
            </a:r>
            <a:r>
              <a:rPr lang="en-US" sz="1700" spc="204" dirty="0">
                <a:solidFill>
                  <a:schemeClr val="tx2"/>
                </a:solidFill>
              </a:rPr>
              <a:t> </a:t>
            </a:r>
            <a:r>
              <a:rPr lang="en-US" sz="1700" spc="70" dirty="0">
                <a:solidFill>
                  <a:schemeClr val="tx2"/>
                </a:solidFill>
              </a:rPr>
              <a:t>ρόλο</a:t>
            </a:r>
            <a:r>
              <a:rPr lang="en-US" sz="1700" spc="180" dirty="0">
                <a:solidFill>
                  <a:schemeClr val="tx2"/>
                </a:solidFill>
              </a:rPr>
              <a:t> </a:t>
            </a:r>
            <a:r>
              <a:rPr lang="en-US" sz="1700" spc="85" dirty="0">
                <a:solidFill>
                  <a:schemeClr val="tx2"/>
                </a:solidFill>
              </a:rPr>
              <a:t>(Soriano</a:t>
            </a:r>
            <a:r>
              <a:rPr lang="en-US" sz="1700" spc="204" dirty="0">
                <a:solidFill>
                  <a:schemeClr val="tx2"/>
                </a:solidFill>
              </a:rPr>
              <a:t> </a:t>
            </a:r>
            <a:r>
              <a:rPr lang="en-US" sz="1700" spc="210" dirty="0">
                <a:solidFill>
                  <a:schemeClr val="tx2"/>
                </a:solidFill>
              </a:rPr>
              <a:t>&amp;</a:t>
            </a:r>
            <a:r>
              <a:rPr lang="en-US" sz="1700" spc="200" dirty="0">
                <a:solidFill>
                  <a:schemeClr val="tx2"/>
                </a:solidFill>
              </a:rPr>
              <a:t> </a:t>
            </a:r>
            <a:r>
              <a:rPr lang="en-US" sz="1700" spc="130" dirty="0">
                <a:solidFill>
                  <a:schemeClr val="tx2"/>
                </a:solidFill>
              </a:rPr>
              <a:t>Gerrard,</a:t>
            </a:r>
            <a:r>
              <a:rPr lang="en-US" sz="1700" spc="229" dirty="0">
                <a:solidFill>
                  <a:schemeClr val="tx2"/>
                </a:solidFill>
              </a:rPr>
              <a:t> </a:t>
            </a:r>
            <a:r>
              <a:rPr lang="en-US" sz="1700" spc="90" dirty="0">
                <a:solidFill>
                  <a:schemeClr val="tx2"/>
                </a:solidFill>
              </a:rPr>
              <a:t>2013).</a:t>
            </a:r>
            <a:endParaRPr lang="en-US" sz="1700" dirty="0">
              <a:solidFill>
                <a:schemeClr val="tx2"/>
              </a:solidFill>
            </a:endParaRPr>
          </a:p>
          <a:p>
            <a:pPr marL="12700" indent="-228600">
              <a:lnSpc>
                <a:spcPct val="90000"/>
              </a:lnSpc>
              <a:spcBef>
                <a:spcPts val="1400"/>
              </a:spcBef>
              <a:buFont typeface="Arial" panose="020B0604020202020204" pitchFamily="34" charset="0"/>
              <a:buChar char="•"/>
            </a:pPr>
            <a:r>
              <a:rPr lang="en-US" sz="1700" spc="165" dirty="0" err="1">
                <a:solidFill>
                  <a:schemeClr val="tx2"/>
                </a:solidFill>
              </a:rPr>
              <a:t>Οι</a:t>
            </a:r>
            <a:r>
              <a:rPr lang="en-US" sz="1700" spc="270" dirty="0">
                <a:solidFill>
                  <a:schemeClr val="tx2"/>
                </a:solidFill>
              </a:rPr>
              <a:t> </a:t>
            </a:r>
            <a:r>
              <a:rPr lang="en-US" sz="1700" spc="35" dirty="0" err="1">
                <a:solidFill>
                  <a:schemeClr val="tx2"/>
                </a:solidFill>
              </a:rPr>
              <a:t>στόχοι</a:t>
            </a:r>
            <a:r>
              <a:rPr lang="en-US" sz="1700" spc="280" dirty="0">
                <a:solidFill>
                  <a:schemeClr val="tx2"/>
                </a:solidFill>
              </a:rPr>
              <a:t> </a:t>
            </a:r>
            <a:r>
              <a:rPr lang="en-US" sz="1700" spc="90" dirty="0">
                <a:solidFill>
                  <a:schemeClr val="tx2"/>
                </a:solidFill>
              </a:rPr>
              <a:t>π</a:t>
            </a:r>
            <a:r>
              <a:rPr lang="en-US" sz="1700" spc="90" dirty="0" err="1">
                <a:solidFill>
                  <a:schemeClr val="tx2"/>
                </a:solidFill>
              </a:rPr>
              <a:t>εριλ</a:t>
            </a:r>
            <a:r>
              <a:rPr lang="en-US" sz="1700" spc="90" dirty="0">
                <a:solidFill>
                  <a:schemeClr val="tx2"/>
                </a:solidFill>
              </a:rPr>
              <a:t>αμβάνουν</a:t>
            </a:r>
            <a:r>
              <a:rPr lang="en-US" sz="1700" spc="285" dirty="0">
                <a:solidFill>
                  <a:schemeClr val="tx2"/>
                </a:solidFill>
              </a:rPr>
              <a:t> </a:t>
            </a:r>
            <a:r>
              <a:rPr lang="en-US" sz="1700" spc="25" dirty="0">
                <a:solidFill>
                  <a:schemeClr val="tx2"/>
                </a:solidFill>
              </a:rPr>
              <a:t>την</a:t>
            </a:r>
            <a:r>
              <a:rPr lang="en-US" sz="1700" spc="290" dirty="0">
                <a:solidFill>
                  <a:schemeClr val="tx2"/>
                </a:solidFill>
              </a:rPr>
              <a:t> </a:t>
            </a:r>
            <a:r>
              <a:rPr lang="en-US" sz="1700" b="1" spc="105" dirty="0">
                <a:solidFill>
                  <a:schemeClr val="tx2"/>
                </a:solidFill>
              </a:rPr>
              <a:t>οριοθέτηση</a:t>
            </a:r>
            <a:r>
              <a:rPr lang="en-US" sz="1700" b="1" spc="140" dirty="0">
                <a:solidFill>
                  <a:schemeClr val="tx2"/>
                </a:solidFill>
              </a:rPr>
              <a:t> </a:t>
            </a:r>
            <a:r>
              <a:rPr lang="en-US" sz="1700" b="1" spc="80" dirty="0">
                <a:solidFill>
                  <a:schemeClr val="tx2"/>
                </a:solidFill>
              </a:rPr>
              <a:t>των</a:t>
            </a:r>
            <a:r>
              <a:rPr lang="en-US" sz="1700" b="1" spc="125" dirty="0">
                <a:solidFill>
                  <a:schemeClr val="tx2"/>
                </a:solidFill>
              </a:rPr>
              <a:t> </a:t>
            </a:r>
            <a:r>
              <a:rPr lang="en-US" sz="1700" b="1" spc="95" dirty="0">
                <a:solidFill>
                  <a:schemeClr val="tx2"/>
                </a:solidFill>
              </a:rPr>
              <a:t>αλληλεπιδράσεων</a:t>
            </a:r>
            <a:r>
              <a:rPr lang="en-US" sz="1700" b="1" spc="110" dirty="0">
                <a:solidFill>
                  <a:schemeClr val="tx2"/>
                </a:solidFill>
              </a:rPr>
              <a:t> </a:t>
            </a:r>
            <a:r>
              <a:rPr lang="en-US" sz="1700" spc="80" dirty="0">
                <a:solidFill>
                  <a:schemeClr val="tx2"/>
                </a:solidFill>
              </a:rPr>
              <a:t>ανάμεσα</a:t>
            </a:r>
            <a:r>
              <a:rPr lang="en-US" sz="1700" spc="275" dirty="0">
                <a:solidFill>
                  <a:schemeClr val="tx2"/>
                </a:solidFill>
              </a:rPr>
              <a:t> </a:t>
            </a:r>
            <a:r>
              <a:rPr lang="en-US" sz="1700" spc="-30" dirty="0">
                <a:solidFill>
                  <a:schemeClr val="tx2"/>
                </a:solidFill>
              </a:rPr>
              <a:t>στα</a:t>
            </a:r>
            <a:r>
              <a:rPr lang="en-US" sz="1700" spc="285" dirty="0">
                <a:solidFill>
                  <a:schemeClr val="tx2"/>
                </a:solidFill>
              </a:rPr>
              <a:t> </a:t>
            </a:r>
            <a:r>
              <a:rPr lang="en-US" sz="1700" spc="140" dirty="0">
                <a:solidFill>
                  <a:schemeClr val="tx2"/>
                </a:solidFill>
              </a:rPr>
              <a:t>μέλη</a:t>
            </a:r>
            <a:r>
              <a:rPr lang="el-GR" sz="1700" dirty="0">
                <a:solidFill>
                  <a:schemeClr val="tx2"/>
                </a:solidFill>
              </a:rPr>
              <a:t> </a:t>
            </a:r>
            <a:r>
              <a:rPr lang="en-US" sz="1700" spc="40" dirty="0" err="1">
                <a:solidFill>
                  <a:schemeClr val="tx2"/>
                </a:solidFill>
              </a:rPr>
              <a:t>της</a:t>
            </a:r>
            <a:r>
              <a:rPr lang="en-US" sz="1700" spc="170" dirty="0">
                <a:solidFill>
                  <a:schemeClr val="tx2"/>
                </a:solidFill>
              </a:rPr>
              <a:t> </a:t>
            </a:r>
            <a:r>
              <a:rPr lang="en-US" sz="1700" spc="60" dirty="0" err="1">
                <a:solidFill>
                  <a:schemeClr val="tx2"/>
                </a:solidFill>
              </a:rPr>
              <a:t>οικογένει</a:t>
            </a:r>
            <a:r>
              <a:rPr lang="en-US" sz="1700" spc="60" dirty="0">
                <a:solidFill>
                  <a:schemeClr val="tx2"/>
                </a:solidFill>
              </a:rPr>
              <a:t>ας</a:t>
            </a:r>
            <a:r>
              <a:rPr lang="en-US" sz="1700" spc="200" dirty="0">
                <a:solidFill>
                  <a:schemeClr val="tx2"/>
                </a:solidFill>
              </a:rPr>
              <a:t> </a:t>
            </a:r>
            <a:r>
              <a:rPr lang="en-US" sz="1700" spc="50" dirty="0">
                <a:solidFill>
                  <a:schemeClr val="tx2"/>
                </a:solidFill>
              </a:rPr>
              <a:t>καθώς</a:t>
            </a:r>
            <a:r>
              <a:rPr lang="en-US" sz="1700" spc="195" dirty="0">
                <a:solidFill>
                  <a:schemeClr val="tx2"/>
                </a:solidFill>
              </a:rPr>
              <a:t> </a:t>
            </a:r>
            <a:r>
              <a:rPr lang="en-US" sz="1700" spc="105" dirty="0">
                <a:solidFill>
                  <a:schemeClr val="tx2"/>
                </a:solidFill>
              </a:rPr>
              <a:t>και</a:t>
            </a:r>
            <a:r>
              <a:rPr lang="en-US" sz="1700" spc="195" dirty="0">
                <a:solidFill>
                  <a:schemeClr val="tx2"/>
                </a:solidFill>
              </a:rPr>
              <a:t> </a:t>
            </a:r>
            <a:r>
              <a:rPr lang="en-US" sz="1700" b="1" spc="125" dirty="0">
                <a:solidFill>
                  <a:schemeClr val="tx2"/>
                </a:solidFill>
              </a:rPr>
              <a:t>παρεμβάσεις</a:t>
            </a:r>
            <a:r>
              <a:rPr lang="en-US" sz="1700" b="1" spc="30" dirty="0">
                <a:solidFill>
                  <a:schemeClr val="tx2"/>
                </a:solidFill>
              </a:rPr>
              <a:t> </a:t>
            </a:r>
            <a:r>
              <a:rPr lang="en-US" sz="1700" b="1" spc="120" dirty="0">
                <a:solidFill>
                  <a:schemeClr val="tx2"/>
                </a:solidFill>
              </a:rPr>
              <a:t>για</a:t>
            </a:r>
            <a:r>
              <a:rPr lang="en-US" sz="1700" b="1" spc="85" dirty="0">
                <a:solidFill>
                  <a:schemeClr val="tx2"/>
                </a:solidFill>
              </a:rPr>
              <a:t> </a:t>
            </a:r>
            <a:r>
              <a:rPr lang="en-US" sz="1700" b="1" spc="114" dirty="0">
                <a:solidFill>
                  <a:schemeClr val="tx2"/>
                </a:solidFill>
              </a:rPr>
              <a:t>ρεαλιστικές</a:t>
            </a:r>
            <a:r>
              <a:rPr lang="en-US" sz="1700" b="1" spc="85" dirty="0">
                <a:solidFill>
                  <a:schemeClr val="tx2"/>
                </a:solidFill>
              </a:rPr>
              <a:t> </a:t>
            </a:r>
            <a:r>
              <a:rPr lang="en-US" sz="1700" b="1" spc="110" dirty="0">
                <a:solidFill>
                  <a:schemeClr val="tx2"/>
                </a:solidFill>
              </a:rPr>
              <a:t>αλλαγές</a:t>
            </a:r>
            <a:r>
              <a:rPr lang="en-US" sz="1700" spc="110" dirty="0">
                <a:solidFill>
                  <a:schemeClr val="tx2"/>
                </a:solidFill>
              </a:rPr>
              <a:t>.</a:t>
            </a:r>
            <a:endParaRPr lang="en-US" sz="1700" dirty="0">
              <a:solidFill>
                <a:schemeClr val="tx2"/>
              </a:solidFill>
            </a:endParaRPr>
          </a:p>
          <a:p>
            <a:pPr marL="12700" marR="6350" indent="-228600">
              <a:lnSpc>
                <a:spcPct val="90000"/>
              </a:lnSpc>
              <a:spcBef>
                <a:spcPts val="1395"/>
              </a:spcBef>
              <a:buFont typeface="Arial" panose="020B0604020202020204" pitchFamily="34" charset="0"/>
              <a:buChar char="•"/>
            </a:pPr>
            <a:r>
              <a:rPr lang="en-US" sz="1700" spc="275" dirty="0">
                <a:solidFill>
                  <a:schemeClr val="tx2"/>
                </a:solidFill>
              </a:rPr>
              <a:t>Ο </a:t>
            </a:r>
            <a:r>
              <a:rPr lang="en-US" sz="1700" spc="95" dirty="0" err="1">
                <a:solidFill>
                  <a:schemeClr val="tx2"/>
                </a:solidFill>
              </a:rPr>
              <a:t>σύμ</a:t>
            </a:r>
            <a:r>
              <a:rPr lang="en-US" sz="1700" spc="95" dirty="0">
                <a:solidFill>
                  <a:schemeClr val="tx2"/>
                </a:solidFill>
              </a:rPr>
              <a:t>βουλος </a:t>
            </a:r>
            <a:r>
              <a:rPr lang="en-US" sz="1700" spc="60" dirty="0">
                <a:solidFill>
                  <a:schemeClr val="tx2"/>
                </a:solidFill>
              </a:rPr>
              <a:t>είναι </a:t>
            </a:r>
            <a:r>
              <a:rPr lang="en-US" sz="1700" spc="20" dirty="0">
                <a:solidFill>
                  <a:schemeClr val="tx2"/>
                </a:solidFill>
              </a:rPr>
              <a:t>σε  </a:t>
            </a:r>
            <a:r>
              <a:rPr lang="en-US" sz="1700" spc="65" dirty="0">
                <a:solidFill>
                  <a:schemeClr val="tx2"/>
                </a:solidFill>
              </a:rPr>
              <a:t>θέση </a:t>
            </a:r>
            <a:r>
              <a:rPr lang="en-US" sz="1700" spc="60" dirty="0">
                <a:solidFill>
                  <a:schemeClr val="tx2"/>
                </a:solidFill>
              </a:rPr>
              <a:t>να </a:t>
            </a:r>
            <a:r>
              <a:rPr lang="en-US" sz="1700" spc="30" dirty="0">
                <a:solidFill>
                  <a:schemeClr val="tx2"/>
                </a:solidFill>
              </a:rPr>
              <a:t>αναγνωρίσει  </a:t>
            </a:r>
            <a:r>
              <a:rPr lang="en-US" sz="1700" dirty="0">
                <a:solidFill>
                  <a:schemeClr val="tx2"/>
                </a:solidFill>
              </a:rPr>
              <a:t>τις</a:t>
            </a:r>
            <a:r>
              <a:rPr lang="en-US" sz="1700" spc="415" dirty="0">
                <a:solidFill>
                  <a:schemeClr val="tx2"/>
                </a:solidFill>
              </a:rPr>
              <a:t> </a:t>
            </a:r>
            <a:r>
              <a:rPr lang="en-US" sz="1700" spc="75" dirty="0">
                <a:solidFill>
                  <a:schemeClr val="tx2"/>
                </a:solidFill>
              </a:rPr>
              <a:t>αλληλεπιδράσεις </a:t>
            </a:r>
            <a:r>
              <a:rPr lang="en-US" sz="1700" spc="110" dirty="0">
                <a:solidFill>
                  <a:schemeClr val="tx2"/>
                </a:solidFill>
              </a:rPr>
              <a:t>και </a:t>
            </a:r>
            <a:r>
              <a:rPr lang="en-US" sz="1700" spc="20" dirty="0">
                <a:solidFill>
                  <a:schemeClr val="tx2"/>
                </a:solidFill>
              </a:rPr>
              <a:t>την  </a:t>
            </a:r>
            <a:r>
              <a:rPr lang="en-US" sz="1700" spc="55" dirty="0">
                <a:solidFill>
                  <a:schemeClr val="tx2"/>
                </a:solidFill>
              </a:rPr>
              <a:t>επικοινωνία </a:t>
            </a:r>
            <a:r>
              <a:rPr lang="en-US" sz="1700" spc="60" dirty="0">
                <a:solidFill>
                  <a:schemeClr val="tx2"/>
                </a:solidFill>
              </a:rPr>
              <a:t> </a:t>
            </a:r>
            <a:r>
              <a:rPr lang="en-US" sz="1700" spc="-80" dirty="0">
                <a:solidFill>
                  <a:schemeClr val="tx2"/>
                </a:solidFill>
              </a:rPr>
              <a:t>των</a:t>
            </a:r>
            <a:r>
              <a:rPr lang="en-US" sz="1700" spc="180" dirty="0">
                <a:solidFill>
                  <a:schemeClr val="tx2"/>
                </a:solidFill>
              </a:rPr>
              <a:t> </a:t>
            </a:r>
            <a:r>
              <a:rPr lang="en-US" sz="1700" spc="55" dirty="0">
                <a:solidFill>
                  <a:schemeClr val="tx2"/>
                </a:solidFill>
              </a:rPr>
              <a:t>μελών</a:t>
            </a:r>
            <a:r>
              <a:rPr lang="en-US" sz="1700" spc="170" dirty="0">
                <a:solidFill>
                  <a:schemeClr val="tx2"/>
                </a:solidFill>
              </a:rPr>
              <a:t> </a:t>
            </a:r>
            <a:r>
              <a:rPr lang="en-US" sz="1700" spc="105" dirty="0">
                <a:solidFill>
                  <a:schemeClr val="tx2"/>
                </a:solidFill>
              </a:rPr>
              <a:t>και</a:t>
            </a:r>
            <a:r>
              <a:rPr lang="en-US" sz="1700" spc="195" dirty="0">
                <a:solidFill>
                  <a:schemeClr val="tx2"/>
                </a:solidFill>
              </a:rPr>
              <a:t> </a:t>
            </a:r>
            <a:r>
              <a:rPr lang="en-US" sz="1700" spc="60" dirty="0">
                <a:solidFill>
                  <a:schemeClr val="tx2"/>
                </a:solidFill>
              </a:rPr>
              <a:t>να</a:t>
            </a:r>
            <a:r>
              <a:rPr lang="en-US" sz="1700" spc="180" dirty="0">
                <a:solidFill>
                  <a:schemeClr val="tx2"/>
                </a:solidFill>
              </a:rPr>
              <a:t> </a:t>
            </a:r>
            <a:r>
              <a:rPr lang="en-US" sz="1700" u="heavy" spc="40" dirty="0">
                <a:solidFill>
                  <a:schemeClr val="tx2"/>
                </a:solidFill>
                <a:uFill>
                  <a:solidFill>
                    <a:srgbClr val="404040"/>
                  </a:solidFill>
                </a:uFill>
              </a:rPr>
              <a:t>προτείνει</a:t>
            </a:r>
            <a:r>
              <a:rPr lang="en-US" sz="1700" u="heavy" spc="204" dirty="0">
                <a:solidFill>
                  <a:schemeClr val="tx2"/>
                </a:solidFill>
                <a:uFill>
                  <a:solidFill>
                    <a:srgbClr val="404040"/>
                  </a:solidFill>
                </a:uFill>
              </a:rPr>
              <a:t> </a:t>
            </a:r>
            <a:r>
              <a:rPr lang="en-US" sz="1700" u="heavy" spc="85" dirty="0">
                <a:solidFill>
                  <a:schemeClr val="tx2"/>
                </a:solidFill>
                <a:uFill>
                  <a:solidFill>
                    <a:srgbClr val="404040"/>
                  </a:solidFill>
                </a:uFill>
              </a:rPr>
              <a:t>μεθόδους</a:t>
            </a:r>
            <a:r>
              <a:rPr lang="en-US" sz="1700" u="heavy" spc="200" dirty="0">
                <a:solidFill>
                  <a:schemeClr val="tx2"/>
                </a:solidFill>
                <a:uFill>
                  <a:solidFill>
                    <a:srgbClr val="404040"/>
                  </a:solidFill>
                </a:uFill>
              </a:rPr>
              <a:t> </a:t>
            </a:r>
            <a:r>
              <a:rPr lang="en-US" sz="1700" u="heavy" spc="45" dirty="0">
                <a:solidFill>
                  <a:schemeClr val="tx2"/>
                </a:solidFill>
                <a:uFill>
                  <a:solidFill>
                    <a:srgbClr val="404040"/>
                  </a:solidFill>
                </a:uFill>
              </a:rPr>
              <a:t>για</a:t>
            </a:r>
            <a:r>
              <a:rPr lang="en-US" sz="1700" u="heavy" spc="195" dirty="0">
                <a:solidFill>
                  <a:schemeClr val="tx2"/>
                </a:solidFill>
                <a:uFill>
                  <a:solidFill>
                    <a:srgbClr val="404040"/>
                  </a:solidFill>
                </a:uFill>
              </a:rPr>
              <a:t> </a:t>
            </a:r>
            <a:r>
              <a:rPr lang="en-US" sz="1700" u="heavy" spc="20" dirty="0">
                <a:solidFill>
                  <a:schemeClr val="tx2"/>
                </a:solidFill>
                <a:uFill>
                  <a:solidFill>
                    <a:srgbClr val="404040"/>
                  </a:solidFill>
                </a:uFill>
              </a:rPr>
              <a:t>την</a:t>
            </a:r>
            <a:r>
              <a:rPr lang="en-US" sz="1700" u="heavy" spc="185" dirty="0">
                <a:solidFill>
                  <a:schemeClr val="tx2"/>
                </a:solidFill>
                <a:uFill>
                  <a:solidFill>
                    <a:srgbClr val="404040"/>
                  </a:solidFill>
                </a:uFill>
              </a:rPr>
              <a:t> </a:t>
            </a:r>
            <a:r>
              <a:rPr lang="en-US" sz="1700" u="heavy" spc="65" dirty="0">
                <a:solidFill>
                  <a:schemeClr val="tx2"/>
                </a:solidFill>
                <a:uFill>
                  <a:solidFill>
                    <a:srgbClr val="404040"/>
                  </a:solidFill>
                </a:uFill>
              </a:rPr>
              <a:t>τροποποίησή</a:t>
            </a:r>
            <a:r>
              <a:rPr lang="en-US" sz="1700" u="heavy" spc="210" dirty="0">
                <a:solidFill>
                  <a:schemeClr val="tx2"/>
                </a:solidFill>
                <a:uFill>
                  <a:solidFill>
                    <a:srgbClr val="404040"/>
                  </a:solidFill>
                </a:uFill>
              </a:rPr>
              <a:t> </a:t>
            </a:r>
            <a:r>
              <a:rPr lang="en-US" sz="1700" u="heavy" spc="65" dirty="0">
                <a:solidFill>
                  <a:schemeClr val="tx2"/>
                </a:solidFill>
                <a:uFill>
                  <a:solidFill>
                    <a:srgbClr val="404040"/>
                  </a:solidFill>
                </a:uFill>
              </a:rPr>
              <a:t>τους</a:t>
            </a:r>
            <a:r>
              <a:rPr lang="en-US" sz="1700" spc="65" dirty="0">
                <a:solidFill>
                  <a:schemeClr val="tx2"/>
                </a:solidFill>
              </a:rPr>
              <a:t>.</a:t>
            </a:r>
            <a:endParaRPr lang="en-US" sz="17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4033"/>
            <a:ext cx="9618345" cy="742950"/>
          </a:xfrm>
          <a:prstGeom prst="rect">
            <a:avLst/>
          </a:prstGeom>
        </p:spPr>
        <p:txBody>
          <a:bodyPr vert="horz" wrap="square" lIns="0" tIns="13335" rIns="0" bIns="0" rtlCol="0">
            <a:spAutoFit/>
          </a:bodyPr>
          <a:lstStyle/>
          <a:p>
            <a:pPr marL="12700">
              <a:lnSpc>
                <a:spcPct val="100000"/>
              </a:lnSpc>
              <a:spcBef>
                <a:spcPts val="105"/>
              </a:spcBef>
            </a:pPr>
            <a:r>
              <a:rPr sz="4700" spc="270" dirty="0"/>
              <a:t>Δομή</a:t>
            </a:r>
            <a:r>
              <a:rPr sz="4700" spc="330" dirty="0"/>
              <a:t> </a:t>
            </a:r>
            <a:r>
              <a:rPr sz="4700" spc="180" dirty="0"/>
              <a:t>συστημικής</a:t>
            </a:r>
            <a:r>
              <a:rPr sz="4700" spc="315" dirty="0"/>
              <a:t> </a:t>
            </a:r>
            <a:r>
              <a:rPr sz="4700" spc="190" dirty="0"/>
              <a:t>συμβουλευτικής</a:t>
            </a:r>
            <a:endParaRPr sz="4700"/>
          </a:p>
        </p:txBody>
      </p:sp>
      <p:sp>
        <p:nvSpPr>
          <p:cNvPr id="3" name="object 3"/>
          <p:cNvSpPr txBox="1"/>
          <p:nvPr/>
        </p:nvSpPr>
        <p:spPr>
          <a:xfrm>
            <a:off x="1176324" y="1913585"/>
            <a:ext cx="9997440" cy="300355"/>
          </a:xfrm>
          <a:prstGeom prst="rect">
            <a:avLst/>
          </a:prstGeom>
        </p:spPr>
        <p:txBody>
          <a:bodyPr vert="horz" wrap="square" lIns="0" tIns="12700" rIns="0" bIns="0" rtlCol="0">
            <a:spAutoFit/>
          </a:bodyPr>
          <a:lstStyle/>
          <a:p>
            <a:pPr marL="12700">
              <a:lnSpc>
                <a:spcPct val="100000"/>
              </a:lnSpc>
              <a:spcBef>
                <a:spcPts val="100"/>
              </a:spcBef>
            </a:pPr>
            <a:r>
              <a:rPr sz="1800" spc="40" dirty="0">
                <a:solidFill>
                  <a:srgbClr val="404040"/>
                </a:solidFill>
                <a:latin typeface="Cambria"/>
                <a:cs typeface="Cambria"/>
              </a:rPr>
              <a:t>Στις </a:t>
            </a:r>
            <a:r>
              <a:rPr sz="1800" spc="45" dirty="0">
                <a:solidFill>
                  <a:srgbClr val="404040"/>
                </a:solidFill>
                <a:latin typeface="Cambria"/>
                <a:cs typeface="Cambria"/>
              </a:rPr>
              <a:t> </a:t>
            </a:r>
            <a:r>
              <a:rPr sz="1800" spc="100" dirty="0">
                <a:solidFill>
                  <a:srgbClr val="404040"/>
                </a:solidFill>
                <a:latin typeface="Cambria"/>
                <a:cs typeface="Cambria"/>
              </a:rPr>
              <a:t>αρχικές</a:t>
            </a:r>
            <a:r>
              <a:rPr sz="1800" spc="490" dirty="0">
                <a:solidFill>
                  <a:srgbClr val="404040"/>
                </a:solidFill>
                <a:latin typeface="Cambria"/>
                <a:cs typeface="Cambria"/>
              </a:rPr>
              <a:t> </a:t>
            </a:r>
            <a:r>
              <a:rPr sz="1800" spc="60" dirty="0">
                <a:solidFill>
                  <a:srgbClr val="404040"/>
                </a:solidFill>
                <a:latin typeface="Cambria"/>
                <a:cs typeface="Cambria"/>
              </a:rPr>
              <a:t>συνεδρίες</a:t>
            </a:r>
            <a:r>
              <a:rPr sz="1800" spc="509" dirty="0">
                <a:solidFill>
                  <a:srgbClr val="404040"/>
                </a:solidFill>
                <a:latin typeface="Cambria"/>
                <a:cs typeface="Cambria"/>
              </a:rPr>
              <a:t> </a:t>
            </a:r>
            <a:r>
              <a:rPr sz="1800" spc="40" dirty="0">
                <a:solidFill>
                  <a:srgbClr val="404040"/>
                </a:solidFill>
                <a:latin typeface="Cambria"/>
                <a:cs typeface="Cambria"/>
              </a:rPr>
              <a:t>επιδιώκεται </a:t>
            </a:r>
            <a:r>
              <a:rPr sz="1800" spc="70" dirty="0">
                <a:solidFill>
                  <a:srgbClr val="404040"/>
                </a:solidFill>
                <a:latin typeface="Cambria"/>
                <a:cs typeface="Cambria"/>
              </a:rPr>
              <a:t> </a:t>
            </a:r>
            <a:r>
              <a:rPr sz="1800" spc="45" dirty="0">
                <a:solidFill>
                  <a:srgbClr val="404040"/>
                </a:solidFill>
                <a:latin typeface="Cambria"/>
                <a:cs typeface="Cambria"/>
              </a:rPr>
              <a:t>συνήθως </a:t>
            </a:r>
            <a:r>
              <a:rPr sz="1800" spc="50" dirty="0">
                <a:solidFill>
                  <a:srgbClr val="404040"/>
                </a:solidFill>
                <a:latin typeface="Cambria"/>
                <a:cs typeface="Cambria"/>
              </a:rPr>
              <a:t> συνάντηση</a:t>
            </a:r>
            <a:r>
              <a:rPr sz="1800" spc="490" dirty="0">
                <a:solidFill>
                  <a:srgbClr val="404040"/>
                </a:solidFill>
                <a:latin typeface="Cambria"/>
                <a:cs typeface="Cambria"/>
              </a:rPr>
              <a:t> </a:t>
            </a:r>
            <a:r>
              <a:rPr sz="1800" spc="140" dirty="0">
                <a:solidFill>
                  <a:srgbClr val="404040"/>
                </a:solidFill>
                <a:latin typeface="Cambria"/>
                <a:cs typeface="Cambria"/>
              </a:rPr>
              <a:t>με</a:t>
            </a:r>
            <a:r>
              <a:rPr sz="1800" spc="484" dirty="0">
                <a:solidFill>
                  <a:srgbClr val="404040"/>
                </a:solidFill>
                <a:latin typeface="Cambria"/>
                <a:cs typeface="Cambria"/>
              </a:rPr>
              <a:t> </a:t>
            </a:r>
            <a:r>
              <a:rPr sz="1800" spc="75" dirty="0">
                <a:solidFill>
                  <a:srgbClr val="404040"/>
                </a:solidFill>
                <a:latin typeface="Cambria"/>
                <a:cs typeface="Cambria"/>
              </a:rPr>
              <a:t>όλα</a:t>
            </a:r>
            <a:r>
              <a:rPr sz="1800" spc="509" dirty="0">
                <a:solidFill>
                  <a:srgbClr val="404040"/>
                </a:solidFill>
                <a:latin typeface="Cambria"/>
                <a:cs typeface="Cambria"/>
              </a:rPr>
              <a:t> </a:t>
            </a:r>
            <a:r>
              <a:rPr sz="1800" spc="-30" dirty="0">
                <a:solidFill>
                  <a:srgbClr val="404040"/>
                </a:solidFill>
                <a:latin typeface="Cambria"/>
                <a:cs typeface="Cambria"/>
              </a:rPr>
              <a:t>τα</a:t>
            </a:r>
            <a:r>
              <a:rPr sz="1800" spc="509" dirty="0">
                <a:solidFill>
                  <a:srgbClr val="404040"/>
                </a:solidFill>
                <a:latin typeface="Cambria"/>
                <a:cs typeface="Cambria"/>
              </a:rPr>
              <a:t> </a:t>
            </a:r>
            <a:r>
              <a:rPr sz="1800" spc="135" dirty="0">
                <a:solidFill>
                  <a:srgbClr val="404040"/>
                </a:solidFill>
                <a:latin typeface="Cambria"/>
                <a:cs typeface="Cambria"/>
              </a:rPr>
              <a:t>μέλη</a:t>
            </a:r>
            <a:r>
              <a:rPr sz="1800" spc="490" dirty="0">
                <a:solidFill>
                  <a:srgbClr val="404040"/>
                </a:solidFill>
                <a:latin typeface="Cambria"/>
                <a:cs typeface="Cambria"/>
              </a:rPr>
              <a:t> </a:t>
            </a:r>
            <a:r>
              <a:rPr sz="1800" spc="40" dirty="0">
                <a:solidFill>
                  <a:srgbClr val="404040"/>
                </a:solidFill>
                <a:latin typeface="Cambria"/>
                <a:cs typeface="Cambria"/>
              </a:rPr>
              <a:t>της </a:t>
            </a:r>
            <a:r>
              <a:rPr sz="1800" spc="75" dirty="0">
                <a:solidFill>
                  <a:srgbClr val="404040"/>
                </a:solidFill>
                <a:latin typeface="Cambria"/>
                <a:cs typeface="Cambria"/>
              </a:rPr>
              <a:t> </a:t>
            </a:r>
            <a:r>
              <a:rPr sz="1800" spc="70" dirty="0">
                <a:solidFill>
                  <a:srgbClr val="404040"/>
                </a:solidFill>
                <a:latin typeface="Cambria"/>
                <a:cs typeface="Cambria"/>
              </a:rPr>
              <a:t>οικογένειας,</a:t>
            </a:r>
            <a:endParaRPr sz="1800">
              <a:latin typeface="Cambria"/>
              <a:cs typeface="Cambria"/>
            </a:endParaRPr>
          </a:p>
        </p:txBody>
      </p:sp>
      <p:sp>
        <p:nvSpPr>
          <p:cNvPr id="4" name="object 4"/>
          <p:cNvSpPr txBox="1"/>
          <p:nvPr/>
        </p:nvSpPr>
        <p:spPr>
          <a:xfrm>
            <a:off x="1176324" y="2188590"/>
            <a:ext cx="9992995" cy="574675"/>
          </a:xfrm>
          <a:prstGeom prst="rect">
            <a:avLst/>
          </a:prstGeom>
        </p:spPr>
        <p:txBody>
          <a:bodyPr vert="horz" wrap="square" lIns="0" tIns="12700" rIns="0" bIns="0" rtlCol="0">
            <a:spAutoFit/>
          </a:bodyPr>
          <a:lstStyle/>
          <a:p>
            <a:pPr marL="12700">
              <a:lnSpc>
                <a:spcPct val="100000"/>
              </a:lnSpc>
              <a:spcBef>
                <a:spcPts val="100"/>
              </a:spcBef>
              <a:tabLst>
                <a:tab pos="1634489" algn="l"/>
                <a:tab pos="2320290" algn="l"/>
                <a:tab pos="3628390" algn="l"/>
                <a:tab pos="4106545" algn="l"/>
                <a:tab pos="5710555" algn="l"/>
                <a:tab pos="6207125" algn="l"/>
                <a:tab pos="8244205" algn="l"/>
                <a:tab pos="8933180" algn="l"/>
                <a:tab pos="9509125" algn="l"/>
              </a:tabLst>
            </a:pPr>
            <a:r>
              <a:rPr sz="1800" spc="35" dirty="0">
                <a:solidFill>
                  <a:srgbClr val="404040"/>
                </a:solidFill>
                <a:latin typeface="Cambria"/>
                <a:cs typeface="Cambria"/>
              </a:rPr>
              <a:t>ε</a:t>
            </a:r>
            <a:r>
              <a:rPr sz="1800" spc="110" dirty="0">
                <a:solidFill>
                  <a:srgbClr val="404040"/>
                </a:solidFill>
                <a:latin typeface="Cambria"/>
                <a:cs typeface="Cambria"/>
              </a:rPr>
              <a:t>π</a:t>
            </a:r>
            <a:r>
              <a:rPr sz="1800" dirty="0">
                <a:solidFill>
                  <a:srgbClr val="404040"/>
                </a:solidFill>
                <a:latin typeface="Cambria"/>
                <a:cs typeface="Cambria"/>
              </a:rPr>
              <a:t>ιτ</a:t>
            </a:r>
            <a:r>
              <a:rPr sz="1800" spc="-15" dirty="0">
                <a:solidFill>
                  <a:srgbClr val="404040"/>
                </a:solidFill>
                <a:latin typeface="Cambria"/>
                <a:cs typeface="Cambria"/>
              </a:rPr>
              <a:t>ρ</a:t>
            </a:r>
            <a:r>
              <a:rPr sz="1800" spc="35" dirty="0">
                <a:solidFill>
                  <a:srgbClr val="404040"/>
                </a:solidFill>
                <a:latin typeface="Cambria"/>
                <a:cs typeface="Cambria"/>
              </a:rPr>
              <a:t>έ</a:t>
            </a:r>
            <a:r>
              <a:rPr sz="1800" spc="110" dirty="0">
                <a:solidFill>
                  <a:srgbClr val="404040"/>
                </a:solidFill>
                <a:latin typeface="Cambria"/>
                <a:cs typeface="Cambria"/>
              </a:rPr>
              <a:t>π</a:t>
            </a:r>
            <a:r>
              <a:rPr sz="1800" spc="40" dirty="0">
                <a:solidFill>
                  <a:srgbClr val="404040"/>
                </a:solidFill>
                <a:latin typeface="Cambria"/>
                <a:cs typeface="Cambria"/>
              </a:rPr>
              <a:t>ο</a:t>
            </a:r>
            <a:r>
              <a:rPr sz="1800" spc="45" dirty="0">
                <a:solidFill>
                  <a:srgbClr val="404040"/>
                </a:solidFill>
                <a:latin typeface="Cambria"/>
                <a:cs typeface="Cambria"/>
              </a:rPr>
              <a:t>ν</a:t>
            </a:r>
            <a:r>
              <a:rPr sz="1800" spc="-30" dirty="0">
                <a:solidFill>
                  <a:srgbClr val="404040"/>
                </a:solidFill>
                <a:latin typeface="Cambria"/>
                <a:cs typeface="Cambria"/>
              </a:rPr>
              <a:t>τα</a:t>
            </a:r>
            <a:r>
              <a:rPr sz="1800" spc="90" dirty="0">
                <a:solidFill>
                  <a:srgbClr val="404040"/>
                </a:solidFill>
                <a:latin typeface="Cambria"/>
                <a:cs typeface="Cambria"/>
              </a:rPr>
              <a:t>ς</a:t>
            </a:r>
            <a:r>
              <a:rPr sz="1800" dirty="0">
                <a:solidFill>
                  <a:srgbClr val="404040"/>
                </a:solidFill>
                <a:latin typeface="Cambria"/>
                <a:cs typeface="Cambria"/>
              </a:rPr>
              <a:t>	</a:t>
            </a:r>
            <a:r>
              <a:rPr sz="1800" spc="-5" dirty="0">
                <a:solidFill>
                  <a:srgbClr val="404040"/>
                </a:solidFill>
                <a:latin typeface="Cambria"/>
                <a:cs typeface="Cambria"/>
              </a:rPr>
              <a:t>σ</a:t>
            </a:r>
            <a:r>
              <a:rPr sz="1800" spc="-20" dirty="0">
                <a:solidFill>
                  <a:srgbClr val="404040"/>
                </a:solidFill>
                <a:latin typeface="Cambria"/>
                <a:cs typeface="Cambria"/>
              </a:rPr>
              <a:t>τον</a:t>
            </a:r>
            <a:r>
              <a:rPr sz="1800" dirty="0">
                <a:solidFill>
                  <a:srgbClr val="404040"/>
                </a:solidFill>
                <a:latin typeface="Cambria"/>
                <a:cs typeface="Cambria"/>
              </a:rPr>
              <a:t>	</a:t>
            </a:r>
            <a:r>
              <a:rPr sz="1800" spc="-5" dirty="0">
                <a:solidFill>
                  <a:srgbClr val="404040"/>
                </a:solidFill>
                <a:latin typeface="Cambria"/>
                <a:cs typeface="Cambria"/>
              </a:rPr>
              <a:t>σ</a:t>
            </a:r>
            <a:r>
              <a:rPr sz="1800" spc="125" dirty="0">
                <a:solidFill>
                  <a:srgbClr val="404040"/>
                </a:solidFill>
                <a:latin typeface="Cambria"/>
                <a:cs typeface="Cambria"/>
              </a:rPr>
              <a:t>ύμβου</a:t>
            </a:r>
            <a:r>
              <a:rPr sz="1800" spc="114" dirty="0">
                <a:solidFill>
                  <a:srgbClr val="404040"/>
                </a:solidFill>
                <a:latin typeface="Cambria"/>
                <a:cs typeface="Cambria"/>
              </a:rPr>
              <a:t>λ</a:t>
            </a:r>
            <a:r>
              <a:rPr sz="1800" spc="50" dirty="0">
                <a:solidFill>
                  <a:srgbClr val="404040"/>
                </a:solidFill>
                <a:latin typeface="Cambria"/>
                <a:cs typeface="Cambria"/>
              </a:rPr>
              <a:t>ο</a:t>
            </a:r>
            <a:r>
              <a:rPr sz="1800" dirty="0">
                <a:solidFill>
                  <a:srgbClr val="404040"/>
                </a:solidFill>
                <a:latin typeface="Cambria"/>
                <a:cs typeface="Cambria"/>
              </a:rPr>
              <a:t>	</a:t>
            </a:r>
            <a:r>
              <a:rPr sz="1800" spc="55" dirty="0">
                <a:solidFill>
                  <a:srgbClr val="404040"/>
                </a:solidFill>
                <a:latin typeface="Cambria"/>
                <a:cs typeface="Cambria"/>
              </a:rPr>
              <a:t>ν</a:t>
            </a:r>
            <a:r>
              <a:rPr sz="1800" spc="65" dirty="0">
                <a:solidFill>
                  <a:srgbClr val="404040"/>
                </a:solidFill>
                <a:latin typeface="Cambria"/>
                <a:cs typeface="Cambria"/>
              </a:rPr>
              <a:t>α</a:t>
            </a:r>
            <a:r>
              <a:rPr sz="1800" dirty="0">
                <a:solidFill>
                  <a:srgbClr val="404040"/>
                </a:solidFill>
                <a:latin typeface="Cambria"/>
                <a:cs typeface="Cambria"/>
              </a:rPr>
              <a:t>	</a:t>
            </a:r>
            <a:r>
              <a:rPr sz="1800" spc="85" dirty="0">
                <a:solidFill>
                  <a:srgbClr val="404040"/>
                </a:solidFill>
                <a:latin typeface="Cambria"/>
                <a:cs typeface="Cambria"/>
              </a:rPr>
              <a:t>π</a:t>
            </a:r>
            <a:r>
              <a:rPr sz="1800" spc="90" dirty="0">
                <a:solidFill>
                  <a:srgbClr val="404040"/>
                </a:solidFill>
                <a:latin typeface="Cambria"/>
                <a:cs typeface="Cambria"/>
              </a:rPr>
              <a:t>α</a:t>
            </a:r>
            <a:r>
              <a:rPr sz="1800" spc="45" dirty="0">
                <a:solidFill>
                  <a:srgbClr val="404040"/>
                </a:solidFill>
                <a:latin typeface="Cambria"/>
                <a:cs typeface="Cambria"/>
              </a:rPr>
              <a:t>ρ</a:t>
            </a:r>
            <a:r>
              <a:rPr sz="1800" spc="90" dirty="0">
                <a:solidFill>
                  <a:srgbClr val="404040"/>
                </a:solidFill>
                <a:latin typeface="Cambria"/>
                <a:cs typeface="Cambria"/>
              </a:rPr>
              <a:t>α</a:t>
            </a:r>
            <a:r>
              <a:rPr sz="1800" spc="10" dirty="0">
                <a:solidFill>
                  <a:srgbClr val="404040"/>
                </a:solidFill>
                <a:latin typeface="Cambria"/>
                <a:cs typeface="Cambria"/>
              </a:rPr>
              <a:t>τ</a:t>
            </a:r>
            <a:r>
              <a:rPr sz="1800" spc="-5" dirty="0">
                <a:solidFill>
                  <a:srgbClr val="404040"/>
                </a:solidFill>
                <a:latin typeface="Cambria"/>
                <a:cs typeface="Cambria"/>
              </a:rPr>
              <a:t>η</a:t>
            </a:r>
            <a:r>
              <a:rPr sz="1800" spc="65" dirty="0">
                <a:solidFill>
                  <a:srgbClr val="404040"/>
                </a:solidFill>
                <a:latin typeface="Cambria"/>
                <a:cs typeface="Cambria"/>
              </a:rPr>
              <a:t>ρ</a:t>
            </a:r>
            <a:r>
              <a:rPr sz="1800" spc="145" dirty="0">
                <a:solidFill>
                  <a:srgbClr val="404040"/>
                </a:solidFill>
                <a:latin typeface="Cambria"/>
                <a:cs typeface="Cambria"/>
              </a:rPr>
              <a:t>ή</a:t>
            </a:r>
            <a:r>
              <a:rPr sz="1800" spc="-5" dirty="0">
                <a:solidFill>
                  <a:srgbClr val="404040"/>
                </a:solidFill>
                <a:latin typeface="Cambria"/>
                <a:cs typeface="Cambria"/>
              </a:rPr>
              <a:t>σ</a:t>
            </a:r>
            <a:r>
              <a:rPr sz="1800" spc="35" dirty="0">
                <a:solidFill>
                  <a:srgbClr val="404040"/>
                </a:solidFill>
                <a:latin typeface="Cambria"/>
                <a:cs typeface="Cambria"/>
              </a:rPr>
              <a:t>ε</a:t>
            </a:r>
            <a:r>
              <a:rPr sz="1800" spc="60" dirty="0">
                <a:solidFill>
                  <a:srgbClr val="404040"/>
                </a:solidFill>
                <a:latin typeface="Cambria"/>
                <a:cs typeface="Cambria"/>
              </a:rPr>
              <a:t>ι</a:t>
            </a:r>
            <a:r>
              <a:rPr sz="1800" dirty="0">
                <a:solidFill>
                  <a:srgbClr val="404040"/>
                </a:solidFill>
                <a:latin typeface="Cambria"/>
                <a:cs typeface="Cambria"/>
              </a:rPr>
              <a:t>	</a:t>
            </a:r>
            <a:r>
              <a:rPr sz="1800" spc="5" dirty="0">
                <a:solidFill>
                  <a:srgbClr val="404040"/>
                </a:solidFill>
                <a:latin typeface="Cambria"/>
                <a:cs typeface="Cambria"/>
              </a:rPr>
              <a:t>τις</a:t>
            </a:r>
            <a:r>
              <a:rPr sz="1800" dirty="0">
                <a:solidFill>
                  <a:srgbClr val="404040"/>
                </a:solidFill>
                <a:latin typeface="Cambria"/>
                <a:cs typeface="Cambria"/>
              </a:rPr>
              <a:t>	</a:t>
            </a:r>
            <a:r>
              <a:rPr sz="1800" spc="90" dirty="0">
                <a:solidFill>
                  <a:srgbClr val="404040"/>
                </a:solidFill>
                <a:latin typeface="Cambria"/>
                <a:cs typeface="Cambria"/>
              </a:rPr>
              <a:t>α</a:t>
            </a:r>
            <a:r>
              <a:rPr sz="1800" spc="100" dirty="0">
                <a:solidFill>
                  <a:srgbClr val="404040"/>
                </a:solidFill>
                <a:latin typeface="Cambria"/>
                <a:cs typeface="Cambria"/>
              </a:rPr>
              <a:t>λλ</a:t>
            </a:r>
            <a:r>
              <a:rPr sz="1800" spc="145" dirty="0">
                <a:solidFill>
                  <a:srgbClr val="404040"/>
                </a:solidFill>
                <a:latin typeface="Cambria"/>
                <a:cs typeface="Cambria"/>
              </a:rPr>
              <a:t>η</a:t>
            </a:r>
            <a:r>
              <a:rPr sz="1800" spc="100" dirty="0">
                <a:solidFill>
                  <a:srgbClr val="404040"/>
                </a:solidFill>
                <a:latin typeface="Cambria"/>
                <a:cs typeface="Cambria"/>
              </a:rPr>
              <a:t>λ</a:t>
            </a:r>
            <a:r>
              <a:rPr sz="1800" spc="35" dirty="0">
                <a:solidFill>
                  <a:srgbClr val="404040"/>
                </a:solidFill>
                <a:latin typeface="Cambria"/>
                <a:cs typeface="Cambria"/>
              </a:rPr>
              <a:t>ε</a:t>
            </a:r>
            <a:r>
              <a:rPr sz="1800" spc="110" dirty="0">
                <a:solidFill>
                  <a:srgbClr val="404040"/>
                </a:solidFill>
                <a:latin typeface="Cambria"/>
                <a:cs typeface="Cambria"/>
              </a:rPr>
              <a:t>π</a:t>
            </a:r>
            <a:r>
              <a:rPr sz="1800" spc="60" dirty="0">
                <a:solidFill>
                  <a:srgbClr val="404040"/>
                </a:solidFill>
                <a:latin typeface="Cambria"/>
                <a:cs typeface="Cambria"/>
              </a:rPr>
              <a:t>ιδ</a:t>
            </a:r>
            <a:r>
              <a:rPr sz="1800" spc="65" dirty="0">
                <a:solidFill>
                  <a:srgbClr val="404040"/>
                </a:solidFill>
                <a:latin typeface="Cambria"/>
                <a:cs typeface="Cambria"/>
              </a:rPr>
              <a:t>ρ</a:t>
            </a:r>
            <a:r>
              <a:rPr sz="1800" spc="90" dirty="0">
                <a:solidFill>
                  <a:srgbClr val="404040"/>
                </a:solidFill>
                <a:latin typeface="Cambria"/>
                <a:cs typeface="Cambria"/>
              </a:rPr>
              <a:t>ά</a:t>
            </a:r>
            <a:r>
              <a:rPr sz="1800" spc="-5" dirty="0">
                <a:solidFill>
                  <a:srgbClr val="404040"/>
                </a:solidFill>
                <a:latin typeface="Cambria"/>
                <a:cs typeface="Cambria"/>
              </a:rPr>
              <a:t>σ</a:t>
            </a:r>
            <a:r>
              <a:rPr sz="1800" spc="35" dirty="0">
                <a:solidFill>
                  <a:srgbClr val="404040"/>
                </a:solidFill>
                <a:latin typeface="Cambria"/>
                <a:cs typeface="Cambria"/>
              </a:rPr>
              <a:t>ε</a:t>
            </a:r>
            <a:r>
              <a:rPr sz="1800" spc="75" dirty="0">
                <a:solidFill>
                  <a:srgbClr val="404040"/>
                </a:solidFill>
                <a:latin typeface="Cambria"/>
                <a:cs typeface="Cambria"/>
              </a:rPr>
              <a:t>ις</a:t>
            </a:r>
            <a:r>
              <a:rPr sz="1800" dirty="0">
                <a:solidFill>
                  <a:srgbClr val="404040"/>
                </a:solidFill>
                <a:latin typeface="Cambria"/>
                <a:cs typeface="Cambria"/>
              </a:rPr>
              <a:t>	</a:t>
            </a:r>
            <a:r>
              <a:rPr sz="1800" spc="30" dirty="0">
                <a:solidFill>
                  <a:srgbClr val="404040"/>
                </a:solidFill>
                <a:latin typeface="Cambria"/>
                <a:cs typeface="Cambria"/>
              </a:rPr>
              <a:t>τους</a:t>
            </a:r>
            <a:r>
              <a:rPr sz="1800" dirty="0">
                <a:solidFill>
                  <a:srgbClr val="404040"/>
                </a:solidFill>
                <a:latin typeface="Cambria"/>
                <a:cs typeface="Cambria"/>
              </a:rPr>
              <a:t>	</a:t>
            </a:r>
            <a:r>
              <a:rPr sz="1800" spc="150" dirty="0">
                <a:solidFill>
                  <a:srgbClr val="404040"/>
                </a:solidFill>
                <a:latin typeface="Cambria"/>
                <a:cs typeface="Cambria"/>
              </a:rPr>
              <a:t>κ</a:t>
            </a:r>
            <a:r>
              <a:rPr sz="1800" spc="90" dirty="0">
                <a:solidFill>
                  <a:srgbClr val="404040"/>
                </a:solidFill>
                <a:latin typeface="Cambria"/>
                <a:cs typeface="Cambria"/>
              </a:rPr>
              <a:t>α</a:t>
            </a:r>
            <a:r>
              <a:rPr sz="1800" spc="60" dirty="0">
                <a:solidFill>
                  <a:srgbClr val="404040"/>
                </a:solidFill>
                <a:latin typeface="Cambria"/>
                <a:cs typeface="Cambria"/>
              </a:rPr>
              <a:t>ι</a:t>
            </a:r>
            <a:r>
              <a:rPr sz="1800" dirty="0">
                <a:solidFill>
                  <a:srgbClr val="404040"/>
                </a:solidFill>
                <a:latin typeface="Cambria"/>
                <a:cs typeface="Cambria"/>
              </a:rPr>
              <a:t>	</a:t>
            </a:r>
            <a:r>
              <a:rPr sz="1800" spc="30" dirty="0">
                <a:solidFill>
                  <a:srgbClr val="404040"/>
                </a:solidFill>
                <a:latin typeface="Cambria"/>
                <a:cs typeface="Cambria"/>
              </a:rPr>
              <a:t>τους</a:t>
            </a:r>
            <a:endParaRPr sz="1800">
              <a:latin typeface="Cambria"/>
              <a:cs typeface="Cambria"/>
            </a:endParaRPr>
          </a:p>
          <a:p>
            <a:pPr marL="12700">
              <a:lnSpc>
                <a:spcPct val="100000"/>
              </a:lnSpc>
              <a:tabLst>
                <a:tab pos="1612900" algn="l"/>
              </a:tabLst>
            </a:pPr>
            <a:r>
              <a:rPr sz="1800" spc="110" dirty="0">
                <a:solidFill>
                  <a:srgbClr val="404040"/>
                </a:solidFill>
                <a:latin typeface="Cambria"/>
                <a:cs typeface="Cambria"/>
              </a:rPr>
              <a:t>μηχανισμούς	</a:t>
            </a:r>
            <a:r>
              <a:rPr sz="1800" spc="140" dirty="0">
                <a:solidFill>
                  <a:srgbClr val="404040"/>
                </a:solidFill>
                <a:latin typeface="Cambria"/>
                <a:cs typeface="Cambria"/>
              </a:rPr>
              <a:t>με</a:t>
            </a:r>
            <a:endParaRPr sz="1800">
              <a:latin typeface="Cambria"/>
              <a:cs typeface="Cambria"/>
            </a:endParaRPr>
          </a:p>
        </p:txBody>
      </p:sp>
      <p:sp>
        <p:nvSpPr>
          <p:cNvPr id="5" name="object 5"/>
          <p:cNvSpPr txBox="1"/>
          <p:nvPr/>
        </p:nvSpPr>
        <p:spPr>
          <a:xfrm>
            <a:off x="3209925" y="2462606"/>
            <a:ext cx="7964805" cy="300355"/>
          </a:xfrm>
          <a:prstGeom prst="rect">
            <a:avLst/>
          </a:prstGeom>
        </p:spPr>
        <p:txBody>
          <a:bodyPr vert="horz" wrap="square" lIns="0" tIns="12700" rIns="0" bIns="0" rtlCol="0">
            <a:spAutoFit/>
          </a:bodyPr>
          <a:lstStyle/>
          <a:p>
            <a:pPr marL="12700">
              <a:lnSpc>
                <a:spcPct val="100000"/>
              </a:lnSpc>
              <a:spcBef>
                <a:spcPts val="100"/>
              </a:spcBef>
              <a:tabLst>
                <a:tab pos="652145" algn="l"/>
                <a:tab pos="1685925" algn="l"/>
                <a:tab pos="2948305" algn="l"/>
                <a:tab pos="3338195" algn="l"/>
                <a:tab pos="4448175" algn="l"/>
                <a:tab pos="4963795" algn="l"/>
                <a:tab pos="6377940" algn="l"/>
                <a:tab pos="7768590" algn="l"/>
              </a:tabLst>
            </a:pPr>
            <a:r>
              <a:rPr sz="1800" spc="15" dirty="0">
                <a:solidFill>
                  <a:srgbClr val="404040"/>
                </a:solidFill>
                <a:latin typeface="Cambria"/>
                <a:cs typeface="Cambria"/>
              </a:rPr>
              <a:t>το</a:t>
            </a:r>
            <a:r>
              <a:rPr sz="1800" spc="5" dirty="0">
                <a:solidFill>
                  <a:srgbClr val="404040"/>
                </a:solidFill>
                <a:latin typeface="Cambria"/>
                <a:cs typeface="Cambria"/>
              </a:rPr>
              <a:t>υ</a:t>
            </a:r>
            <a:r>
              <a:rPr sz="1800" spc="90" dirty="0">
                <a:solidFill>
                  <a:srgbClr val="404040"/>
                </a:solidFill>
                <a:latin typeface="Cambria"/>
                <a:cs typeface="Cambria"/>
              </a:rPr>
              <a:t>ς</a:t>
            </a:r>
            <a:r>
              <a:rPr sz="1800" dirty="0">
                <a:solidFill>
                  <a:srgbClr val="404040"/>
                </a:solidFill>
                <a:latin typeface="Cambria"/>
                <a:cs typeface="Cambria"/>
              </a:rPr>
              <a:t>	</a:t>
            </a:r>
            <a:r>
              <a:rPr sz="1800" spc="75" dirty="0">
                <a:solidFill>
                  <a:srgbClr val="404040"/>
                </a:solidFill>
                <a:latin typeface="Cambria"/>
                <a:cs typeface="Cambria"/>
              </a:rPr>
              <a:t>ο</a:t>
            </a:r>
            <a:r>
              <a:rPr sz="1800" spc="80" dirty="0">
                <a:solidFill>
                  <a:srgbClr val="404040"/>
                </a:solidFill>
                <a:latin typeface="Cambria"/>
                <a:cs typeface="Cambria"/>
              </a:rPr>
              <a:t>π</a:t>
            </a:r>
            <a:r>
              <a:rPr sz="1800" spc="70" dirty="0">
                <a:solidFill>
                  <a:srgbClr val="404040"/>
                </a:solidFill>
                <a:latin typeface="Cambria"/>
                <a:cs typeface="Cambria"/>
              </a:rPr>
              <a:t>ο</a:t>
            </a:r>
            <a:r>
              <a:rPr sz="1800" spc="85" dirty="0">
                <a:solidFill>
                  <a:srgbClr val="404040"/>
                </a:solidFill>
                <a:latin typeface="Cambria"/>
                <a:cs typeface="Cambria"/>
              </a:rPr>
              <a:t>ίους</a:t>
            </a:r>
            <a:r>
              <a:rPr sz="1800" dirty="0">
                <a:solidFill>
                  <a:srgbClr val="404040"/>
                </a:solidFill>
                <a:latin typeface="Cambria"/>
                <a:cs typeface="Cambria"/>
              </a:rPr>
              <a:t>	</a:t>
            </a:r>
            <a:r>
              <a:rPr sz="1800" spc="100" dirty="0">
                <a:solidFill>
                  <a:srgbClr val="404040"/>
                </a:solidFill>
                <a:latin typeface="Cambria"/>
                <a:cs typeface="Cambria"/>
              </a:rPr>
              <a:t>λ</a:t>
            </a:r>
            <a:r>
              <a:rPr sz="1800" spc="35" dirty="0">
                <a:solidFill>
                  <a:srgbClr val="404040"/>
                </a:solidFill>
                <a:latin typeface="Cambria"/>
                <a:cs typeface="Cambria"/>
              </a:rPr>
              <a:t>ε</a:t>
            </a:r>
            <a:r>
              <a:rPr sz="1800" spc="25" dirty="0">
                <a:solidFill>
                  <a:srgbClr val="404040"/>
                </a:solidFill>
                <a:latin typeface="Cambria"/>
                <a:cs typeface="Cambria"/>
              </a:rPr>
              <a:t>ιτο</a:t>
            </a:r>
            <a:r>
              <a:rPr sz="1800" spc="20" dirty="0">
                <a:solidFill>
                  <a:srgbClr val="404040"/>
                </a:solidFill>
                <a:latin typeface="Cambria"/>
                <a:cs typeface="Cambria"/>
              </a:rPr>
              <a:t>υ</a:t>
            </a:r>
            <a:r>
              <a:rPr sz="1800" spc="70" dirty="0">
                <a:solidFill>
                  <a:srgbClr val="404040"/>
                </a:solidFill>
                <a:latin typeface="Cambria"/>
                <a:cs typeface="Cambria"/>
              </a:rPr>
              <a:t>ρ</a:t>
            </a:r>
            <a:r>
              <a:rPr sz="1800" spc="35" dirty="0">
                <a:solidFill>
                  <a:srgbClr val="404040"/>
                </a:solidFill>
                <a:latin typeface="Cambria"/>
                <a:cs typeface="Cambria"/>
              </a:rPr>
              <a:t>γεί</a:t>
            </a:r>
            <a:r>
              <a:rPr sz="1800" dirty="0">
                <a:solidFill>
                  <a:srgbClr val="404040"/>
                </a:solidFill>
                <a:latin typeface="Cambria"/>
                <a:cs typeface="Cambria"/>
              </a:rPr>
              <a:t>	</a:t>
            </a:r>
            <a:r>
              <a:rPr sz="1800" spc="-45" dirty="0">
                <a:solidFill>
                  <a:srgbClr val="404040"/>
                </a:solidFill>
                <a:latin typeface="Cambria"/>
                <a:cs typeface="Cambria"/>
              </a:rPr>
              <a:t>το</a:t>
            </a:r>
            <a:r>
              <a:rPr sz="1800" dirty="0">
                <a:solidFill>
                  <a:srgbClr val="404040"/>
                </a:solidFill>
                <a:latin typeface="Cambria"/>
                <a:cs typeface="Cambria"/>
              </a:rPr>
              <a:t>	σ</a:t>
            </a:r>
            <a:r>
              <a:rPr sz="1800" spc="35" dirty="0">
                <a:solidFill>
                  <a:srgbClr val="404040"/>
                </a:solidFill>
                <a:latin typeface="Cambria"/>
                <a:cs typeface="Cambria"/>
              </a:rPr>
              <a:t>ύστ</a:t>
            </a:r>
            <a:r>
              <a:rPr sz="1800" spc="20" dirty="0">
                <a:solidFill>
                  <a:srgbClr val="404040"/>
                </a:solidFill>
                <a:latin typeface="Cambria"/>
                <a:cs typeface="Cambria"/>
              </a:rPr>
              <a:t>η</a:t>
            </a:r>
            <a:r>
              <a:rPr sz="1800" spc="254" dirty="0">
                <a:solidFill>
                  <a:srgbClr val="404040"/>
                </a:solidFill>
                <a:latin typeface="Cambria"/>
                <a:cs typeface="Cambria"/>
              </a:rPr>
              <a:t>μ</a:t>
            </a:r>
            <a:r>
              <a:rPr sz="1800" spc="80" dirty="0">
                <a:solidFill>
                  <a:srgbClr val="404040"/>
                </a:solidFill>
                <a:latin typeface="Cambria"/>
                <a:cs typeface="Cambria"/>
              </a:rPr>
              <a:t>α</a:t>
            </a:r>
            <a:r>
              <a:rPr sz="1800" dirty="0">
                <a:solidFill>
                  <a:srgbClr val="404040"/>
                </a:solidFill>
                <a:latin typeface="Cambria"/>
                <a:cs typeface="Cambria"/>
              </a:rPr>
              <a:t>	</a:t>
            </a:r>
            <a:r>
              <a:rPr sz="1800" spc="10" dirty="0">
                <a:solidFill>
                  <a:srgbClr val="404040"/>
                </a:solidFill>
                <a:latin typeface="Cambria"/>
                <a:cs typeface="Cambria"/>
              </a:rPr>
              <a:t>τ</a:t>
            </a:r>
            <a:r>
              <a:rPr sz="1800" spc="-10" dirty="0">
                <a:solidFill>
                  <a:srgbClr val="404040"/>
                </a:solidFill>
                <a:latin typeface="Cambria"/>
                <a:cs typeface="Cambria"/>
              </a:rPr>
              <a:t>η</a:t>
            </a:r>
            <a:r>
              <a:rPr sz="1800" spc="90" dirty="0">
                <a:solidFill>
                  <a:srgbClr val="404040"/>
                </a:solidFill>
                <a:latin typeface="Cambria"/>
                <a:cs typeface="Cambria"/>
              </a:rPr>
              <a:t>ς</a:t>
            </a:r>
            <a:r>
              <a:rPr sz="1800" dirty="0">
                <a:solidFill>
                  <a:srgbClr val="404040"/>
                </a:solidFill>
                <a:latin typeface="Cambria"/>
                <a:cs typeface="Cambria"/>
              </a:rPr>
              <a:t>	</a:t>
            </a:r>
            <a:r>
              <a:rPr sz="1800" spc="80" dirty="0">
                <a:solidFill>
                  <a:srgbClr val="404040"/>
                </a:solidFill>
                <a:latin typeface="Cambria"/>
                <a:cs typeface="Cambria"/>
              </a:rPr>
              <a:t>οι</a:t>
            </a:r>
            <a:r>
              <a:rPr sz="1800" spc="114" dirty="0">
                <a:solidFill>
                  <a:srgbClr val="404040"/>
                </a:solidFill>
                <a:latin typeface="Cambria"/>
                <a:cs typeface="Cambria"/>
              </a:rPr>
              <a:t>κ</a:t>
            </a:r>
            <a:r>
              <a:rPr sz="1800" spc="35" dirty="0">
                <a:solidFill>
                  <a:srgbClr val="404040"/>
                </a:solidFill>
                <a:latin typeface="Cambria"/>
                <a:cs typeface="Cambria"/>
              </a:rPr>
              <a:t>ογένε</a:t>
            </a:r>
            <a:r>
              <a:rPr sz="1800" spc="15" dirty="0">
                <a:solidFill>
                  <a:srgbClr val="404040"/>
                </a:solidFill>
                <a:latin typeface="Cambria"/>
                <a:cs typeface="Cambria"/>
              </a:rPr>
              <a:t>ι</a:t>
            </a:r>
            <a:r>
              <a:rPr sz="1800" spc="85" dirty="0">
                <a:solidFill>
                  <a:srgbClr val="404040"/>
                </a:solidFill>
                <a:latin typeface="Cambria"/>
                <a:cs typeface="Cambria"/>
              </a:rPr>
              <a:t>α</a:t>
            </a:r>
            <a:r>
              <a:rPr sz="1800" spc="90" dirty="0">
                <a:solidFill>
                  <a:srgbClr val="404040"/>
                </a:solidFill>
                <a:latin typeface="Cambria"/>
                <a:cs typeface="Cambria"/>
              </a:rPr>
              <a:t>ς</a:t>
            </a:r>
            <a:r>
              <a:rPr sz="1800" dirty="0">
                <a:solidFill>
                  <a:srgbClr val="404040"/>
                </a:solidFill>
                <a:latin typeface="Cambria"/>
                <a:cs typeface="Cambria"/>
              </a:rPr>
              <a:t>	</a:t>
            </a:r>
            <a:r>
              <a:rPr sz="1800" spc="-165" dirty="0">
                <a:solidFill>
                  <a:srgbClr val="404040"/>
                </a:solidFill>
                <a:latin typeface="Cambria"/>
                <a:cs typeface="Cambria"/>
              </a:rPr>
              <a:t>(</a:t>
            </a:r>
            <a:r>
              <a:rPr sz="1800" spc="85" dirty="0">
                <a:solidFill>
                  <a:srgbClr val="404040"/>
                </a:solidFill>
                <a:latin typeface="Cambria"/>
                <a:cs typeface="Cambria"/>
              </a:rPr>
              <a:t>W</a:t>
            </a:r>
            <a:r>
              <a:rPr sz="1800" spc="10" dirty="0">
                <a:solidFill>
                  <a:srgbClr val="404040"/>
                </a:solidFill>
                <a:latin typeface="Cambria"/>
                <a:cs typeface="Cambria"/>
              </a:rPr>
              <a:t>i</a:t>
            </a:r>
            <a:r>
              <a:rPr sz="1800" spc="120" dirty="0">
                <a:solidFill>
                  <a:srgbClr val="404040"/>
                </a:solidFill>
                <a:latin typeface="Cambria"/>
                <a:cs typeface="Cambria"/>
              </a:rPr>
              <a:t>d</a:t>
            </a:r>
            <a:r>
              <a:rPr sz="1800" spc="75" dirty="0">
                <a:solidFill>
                  <a:srgbClr val="404040"/>
                </a:solidFill>
                <a:latin typeface="Cambria"/>
                <a:cs typeface="Cambria"/>
              </a:rPr>
              <a:t>er</a:t>
            </a:r>
            <a:r>
              <a:rPr sz="1800" spc="150" dirty="0">
                <a:solidFill>
                  <a:srgbClr val="404040"/>
                </a:solidFill>
                <a:latin typeface="Cambria"/>
                <a:cs typeface="Cambria"/>
              </a:rPr>
              <a:t>m</a:t>
            </a:r>
            <a:r>
              <a:rPr sz="1800" spc="170" dirty="0">
                <a:solidFill>
                  <a:srgbClr val="404040"/>
                </a:solidFill>
                <a:latin typeface="Cambria"/>
                <a:cs typeface="Cambria"/>
              </a:rPr>
              <a:t>a</a:t>
            </a:r>
            <a:r>
              <a:rPr sz="1800" spc="185" dirty="0">
                <a:solidFill>
                  <a:srgbClr val="404040"/>
                </a:solidFill>
                <a:latin typeface="Cambria"/>
                <a:cs typeface="Cambria"/>
              </a:rPr>
              <a:t>n</a:t>
            </a:r>
            <a:r>
              <a:rPr sz="1800" dirty="0">
                <a:solidFill>
                  <a:srgbClr val="404040"/>
                </a:solidFill>
                <a:latin typeface="Cambria"/>
                <a:cs typeface="Cambria"/>
              </a:rPr>
              <a:t>	</a:t>
            </a:r>
            <a:r>
              <a:rPr sz="1800" spc="200" dirty="0">
                <a:solidFill>
                  <a:srgbClr val="404040"/>
                </a:solidFill>
                <a:latin typeface="Cambria"/>
                <a:cs typeface="Cambria"/>
              </a:rPr>
              <a:t>&amp;</a:t>
            </a:r>
            <a:endParaRPr sz="1800">
              <a:latin typeface="Cambria"/>
              <a:cs typeface="Cambria"/>
            </a:endParaRPr>
          </a:p>
        </p:txBody>
      </p:sp>
      <p:sp>
        <p:nvSpPr>
          <p:cNvPr id="6" name="object 6"/>
          <p:cNvSpPr txBox="1"/>
          <p:nvPr/>
        </p:nvSpPr>
        <p:spPr>
          <a:xfrm>
            <a:off x="1176324" y="2737484"/>
            <a:ext cx="9998075" cy="3303904"/>
          </a:xfrm>
          <a:prstGeom prst="rect">
            <a:avLst/>
          </a:prstGeom>
        </p:spPr>
        <p:txBody>
          <a:bodyPr vert="horz" wrap="square" lIns="0" tIns="12700" rIns="0" bIns="0" rtlCol="0">
            <a:spAutoFit/>
          </a:bodyPr>
          <a:lstStyle/>
          <a:p>
            <a:pPr marL="12700" algn="just">
              <a:lnSpc>
                <a:spcPct val="100000"/>
              </a:lnSpc>
              <a:spcBef>
                <a:spcPts val="100"/>
              </a:spcBef>
            </a:pPr>
            <a:r>
              <a:rPr sz="1800" spc="120" dirty="0">
                <a:solidFill>
                  <a:srgbClr val="404040"/>
                </a:solidFill>
                <a:latin typeface="Cambria"/>
                <a:cs typeface="Cambria"/>
              </a:rPr>
              <a:t>Widerman,</a:t>
            </a:r>
            <a:r>
              <a:rPr sz="1800" spc="114" dirty="0">
                <a:solidFill>
                  <a:srgbClr val="404040"/>
                </a:solidFill>
                <a:latin typeface="Cambria"/>
                <a:cs typeface="Cambria"/>
              </a:rPr>
              <a:t> </a:t>
            </a:r>
            <a:r>
              <a:rPr sz="1800" spc="90" dirty="0">
                <a:solidFill>
                  <a:srgbClr val="404040"/>
                </a:solidFill>
                <a:latin typeface="Cambria"/>
                <a:cs typeface="Cambria"/>
              </a:rPr>
              <a:t>1995).</a:t>
            </a:r>
            <a:endParaRPr sz="1800">
              <a:latin typeface="Cambria"/>
              <a:cs typeface="Cambria"/>
            </a:endParaRPr>
          </a:p>
          <a:p>
            <a:pPr marL="12700" marR="7620" algn="just">
              <a:lnSpc>
                <a:spcPct val="100000"/>
              </a:lnSpc>
              <a:spcBef>
                <a:spcPts val="1390"/>
              </a:spcBef>
            </a:pPr>
            <a:r>
              <a:rPr sz="1800" spc="45" dirty="0">
                <a:solidFill>
                  <a:srgbClr val="404040"/>
                </a:solidFill>
                <a:latin typeface="Cambria"/>
                <a:cs typeface="Cambria"/>
              </a:rPr>
              <a:t>Κατά </a:t>
            </a:r>
            <a:r>
              <a:rPr sz="1800" spc="10" dirty="0">
                <a:solidFill>
                  <a:srgbClr val="404040"/>
                </a:solidFill>
                <a:latin typeface="Cambria"/>
                <a:cs typeface="Cambria"/>
              </a:rPr>
              <a:t>τη </a:t>
            </a:r>
            <a:r>
              <a:rPr sz="1800" spc="85" dirty="0">
                <a:solidFill>
                  <a:srgbClr val="404040"/>
                </a:solidFill>
                <a:latin typeface="Cambria"/>
                <a:cs typeface="Cambria"/>
              </a:rPr>
              <a:t>συμβουλευτική </a:t>
            </a:r>
            <a:r>
              <a:rPr sz="1800" spc="80" dirty="0">
                <a:solidFill>
                  <a:srgbClr val="404040"/>
                </a:solidFill>
                <a:latin typeface="Cambria"/>
                <a:cs typeface="Cambria"/>
              </a:rPr>
              <a:t>διαδικασία, </a:t>
            </a:r>
            <a:r>
              <a:rPr sz="1800" spc="140" dirty="0">
                <a:solidFill>
                  <a:srgbClr val="404040"/>
                </a:solidFill>
                <a:latin typeface="Cambria"/>
                <a:cs typeface="Cambria"/>
              </a:rPr>
              <a:t>με </a:t>
            </a:r>
            <a:r>
              <a:rPr sz="1800" spc="10" dirty="0">
                <a:solidFill>
                  <a:srgbClr val="404040"/>
                </a:solidFill>
                <a:latin typeface="Cambria"/>
                <a:cs typeface="Cambria"/>
              </a:rPr>
              <a:t>την </a:t>
            </a:r>
            <a:r>
              <a:rPr sz="1800" spc="70" dirty="0">
                <a:solidFill>
                  <a:srgbClr val="404040"/>
                </a:solidFill>
                <a:latin typeface="Cambria"/>
                <a:cs typeface="Cambria"/>
              </a:rPr>
              <a:t>παρουσία </a:t>
            </a:r>
            <a:r>
              <a:rPr sz="1800" spc="100" dirty="0">
                <a:solidFill>
                  <a:srgbClr val="404040"/>
                </a:solidFill>
                <a:latin typeface="Cambria"/>
                <a:cs typeface="Cambria"/>
              </a:rPr>
              <a:t>και </a:t>
            </a:r>
            <a:r>
              <a:rPr sz="1800" spc="10" dirty="0">
                <a:solidFill>
                  <a:srgbClr val="404040"/>
                </a:solidFill>
                <a:latin typeface="Cambria"/>
                <a:cs typeface="Cambria"/>
              </a:rPr>
              <a:t>την </a:t>
            </a:r>
            <a:r>
              <a:rPr sz="1800" spc="95" dirty="0">
                <a:solidFill>
                  <a:srgbClr val="404040"/>
                </a:solidFill>
                <a:latin typeface="Cambria"/>
                <a:cs typeface="Cambria"/>
              </a:rPr>
              <a:t>παρέμβαση </a:t>
            </a:r>
            <a:r>
              <a:rPr sz="1800" spc="15" dirty="0">
                <a:solidFill>
                  <a:srgbClr val="404040"/>
                </a:solidFill>
                <a:latin typeface="Cambria"/>
                <a:cs typeface="Cambria"/>
              </a:rPr>
              <a:t>του </a:t>
            </a:r>
            <a:r>
              <a:rPr sz="1800" spc="110" dirty="0">
                <a:solidFill>
                  <a:srgbClr val="404040"/>
                </a:solidFill>
                <a:latin typeface="Cambria"/>
                <a:cs typeface="Cambria"/>
              </a:rPr>
              <a:t>συμβούλου, </a:t>
            </a:r>
            <a:r>
              <a:rPr sz="1800" spc="114" dirty="0">
                <a:solidFill>
                  <a:srgbClr val="404040"/>
                </a:solidFill>
                <a:latin typeface="Cambria"/>
                <a:cs typeface="Cambria"/>
              </a:rPr>
              <a:t> </a:t>
            </a:r>
            <a:r>
              <a:rPr sz="1800" spc="45" dirty="0">
                <a:solidFill>
                  <a:srgbClr val="404040"/>
                </a:solidFill>
                <a:latin typeface="Cambria"/>
                <a:cs typeface="Cambria"/>
              </a:rPr>
              <a:t>αναδύονται </a:t>
            </a:r>
            <a:r>
              <a:rPr sz="1800" spc="55" dirty="0">
                <a:solidFill>
                  <a:srgbClr val="404040"/>
                </a:solidFill>
                <a:latin typeface="Cambria"/>
                <a:cs typeface="Cambria"/>
              </a:rPr>
              <a:t>οι </a:t>
            </a:r>
            <a:r>
              <a:rPr sz="1800" spc="75" dirty="0">
                <a:solidFill>
                  <a:srgbClr val="404040"/>
                </a:solidFill>
                <a:latin typeface="Cambria"/>
                <a:cs typeface="Cambria"/>
              </a:rPr>
              <a:t>αλληλεπιδράσεις </a:t>
            </a:r>
            <a:r>
              <a:rPr sz="1800" spc="30" dirty="0">
                <a:solidFill>
                  <a:srgbClr val="404040"/>
                </a:solidFill>
                <a:latin typeface="Cambria"/>
                <a:cs typeface="Cambria"/>
              </a:rPr>
              <a:t>της </a:t>
            </a:r>
            <a:r>
              <a:rPr sz="1800" spc="60" dirty="0">
                <a:solidFill>
                  <a:srgbClr val="404040"/>
                </a:solidFill>
                <a:latin typeface="Cambria"/>
                <a:cs typeface="Cambria"/>
              </a:rPr>
              <a:t>οικογένειας </a:t>
            </a:r>
            <a:r>
              <a:rPr sz="1800" spc="100" dirty="0">
                <a:solidFill>
                  <a:srgbClr val="404040"/>
                </a:solidFill>
                <a:latin typeface="Cambria"/>
                <a:cs typeface="Cambria"/>
              </a:rPr>
              <a:t>και </a:t>
            </a:r>
            <a:r>
              <a:rPr sz="1800" spc="5" dirty="0">
                <a:solidFill>
                  <a:srgbClr val="404040"/>
                </a:solidFill>
                <a:latin typeface="Cambria"/>
                <a:cs typeface="Cambria"/>
              </a:rPr>
              <a:t>υφίστανται </a:t>
            </a:r>
            <a:r>
              <a:rPr sz="1800" spc="65" dirty="0">
                <a:solidFill>
                  <a:srgbClr val="404040"/>
                </a:solidFill>
                <a:latin typeface="Cambria"/>
                <a:cs typeface="Cambria"/>
              </a:rPr>
              <a:t>αλλαγές </a:t>
            </a:r>
            <a:r>
              <a:rPr sz="1800" spc="100" dirty="0">
                <a:solidFill>
                  <a:srgbClr val="404040"/>
                </a:solidFill>
                <a:latin typeface="Cambria"/>
                <a:cs typeface="Cambria"/>
              </a:rPr>
              <a:t>και </a:t>
            </a:r>
            <a:r>
              <a:rPr sz="1800" spc="50" dirty="0">
                <a:solidFill>
                  <a:srgbClr val="404040"/>
                </a:solidFill>
                <a:latin typeface="Cambria"/>
                <a:cs typeface="Cambria"/>
              </a:rPr>
              <a:t>τροποποιήσεις </a:t>
            </a:r>
            <a:r>
              <a:rPr sz="1800" spc="55" dirty="0">
                <a:solidFill>
                  <a:srgbClr val="404040"/>
                </a:solidFill>
                <a:latin typeface="Cambria"/>
                <a:cs typeface="Cambria"/>
              </a:rPr>
              <a:t> </a:t>
            </a:r>
            <a:r>
              <a:rPr sz="1800" spc="90" dirty="0">
                <a:solidFill>
                  <a:srgbClr val="404040"/>
                </a:solidFill>
                <a:latin typeface="Cambria"/>
                <a:cs typeface="Cambria"/>
              </a:rPr>
              <a:t>μέσα</a:t>
            </a:r>
            <a:r>
              <a:rPr sz="1800" spc="160" dirty="0">
                <a:solidFill>
                  <a:srgbClr val="404040"/>
                </a:solidFill>
                <a:latin typeface="Cambria"/>
                <a:cs typeface="Cambria"/>
              </a:rPr>
              <a:t> </a:t>
            </a:r>
            <a:r>
              <a:rPr sz="1800" spc="90" dirty="0">
                <a:solidFill>
                  <a:srgbClr val="404040"/>
                </a:solidFill>
                <a:latin typeface="Cambria"/>
                <a:cs typeface="Cambria"/>
              </a:rPr>
              <a:t>από</a:t>
            </a:r>
            <a:r>
              <a:rPr sz="1800" spc="170" dirty="0">
                <a:solidFill>
                  <a:srgbClr val="404040"/>
                </a:solidFill>
                <a:latin typeface="Cambria"/>
                <a:cs typeface="Cambria"/>
              </a:rPr>
              <a:t> </a:t>
            </a:r>
            <a:r>
              <a:rPr sz="1800" spc="125" dirty="0">
                <a:solidFill>
                  <a:srgbClr val="404040"/>
                </a:solidFill>
                <a:latin typeface="Cambria"/>
                <a:cs typeface="Cambria"/>
              </a:rPr>
              <a:t>μια</a:t>
            </a:r>
            <a:r>
              <a:rPr sz="1800" spc="165" dirty="0">
                <a:solidFill>
                  <a:srgbClr val="404040"/>
                </a:solidFill>
                <a:latin typeface="Cambria"/>
                <a:cs typeface="Cambria"/>
              </a:rPr>
              <a:t> </a:t>
            </a:r>
            <a:r>
              <a:rPr sz="1800" spc="114" dirty="0">
                <a:solidFill>
                  <a:srgbClr val="404040"/>
                </a:solidFill>
                <a:latin typeface="Cambria"/>
                <a:cs typeface="Cambria"/>
              </a:rPr>
              <a:t>δυναμική</a:t>
            </a:r>
            <a:r>
              <a:rPr sz="1800" spc="145" dirty="0">
                <a:solidFill>
                  <a:srgbClr val="404040"/>
                </a:solidFill>
                <a:latin typeface="Cambria"/>
                <a:cs typeface="Cambria"/>
              </a:rPr>
              <a:t> </a:t>
            </a:r>
            <a:r>
              <a:rPr sz="1800" spc="85" dirty="0">
                <a:solidFill>
                  <a:srgbClr val="404040"/>
                </a:solidFill>
                <a:latin typeface="Cambria"/>
                <a:cs typeface="Cambria"/>
              </a:rPr>
              <a:t>διαδικασία.</a:t>
            </a:r>
            <a:endParaRPr sz="1800">
              <a:latin typeface="Cambria"/>
              <a:cs typeface="Cambria"/>
            </a:endParaRPr>
          </a:p>
          <a:p>
            <a:pPr marL="12700" marR="5080" algn="just">
              <a:lnSpc>
                <a:spcPct val="100000"/>
              </a:lnSpc>
              <a:spcBef>
                <a:spcPts val="1400"/>
              </a:spcBef>
            </a:pPr>
            <a:r>
              <a:rPr sz="1800" spc="260" dirty="0">
                <a:solidFill>
                  <a:srgbClr val="404040"/>
                </a:solidFill>
                <a:latin typeface="Cambria"/>
                <a:cs typeface="Cambria"/>
              </a:rPr>
              <a:t>Ο </a:t>
            </a:r>
            <a:r>
              <a:rPr sz="1800" spc="100" dirty="0">
                <a:solidFill>
                  <a:srgbClr val="404040"/>
                </a:solidFill>
                <a:latin typeface="Cambria"/>
                <a:cs typeface="Cambria"/>
              </a:rPr>
              <a:t>σύμβουλος </a:t>
            </a:r>
            <a:r>
              <a:rPr sz="1800" spc="55" dirty="0">
                <a:solidFill>
                  <a:srgbClr val="404040"/>
                </a:solidFill>
                <a:latin typeface="Cambria"/>
                <a:cs typeface="Cambria"/>
              </a:rPr>
              <a:t>αναδεικνύοντας </a:t>
            </a:r>
            <a:r>
              <a:rPr sz="1800" spc="5" dirty="0">
                <a:solidFill>
                  <a:srgbClr val="404040"/>
                </a:solidFill>
                <a:latin typeface="Cambria"/>
                <a:cs typeface="Cambria"/>
              </a:rPr>
              <a:t>τις</a:t>
            </a:r>
            <a:r>
              <a:rPr sz="1800" spc="10" dirty="0">
                <a:solidFill>
                  <a:srgbClr val="404040"/>
                </a:solidFill>
                <a:latin typeface="Cambria"/>
                <a:cs typeface="Cambria"/>
              </a:rPr>
              <a:t> </a:t>
            </a:r>
            <a:r>
              <a:rPr sz="1800" spc="75" dirty="0">
                <a:solidFill>
                  <a:srgbClr val="404040"/>
                </a:solidFill>
                <a:latin typeface="Cambria"/>
                <a:cs typeface="Cambria"/>
              </a:rPr>
              <a:t>αλληλεπιδράσεις </a:t>
            </a:r>
            <a:r>
              <a:rPr sz="1800" spc="45" dirty="0">
                <a:solidFill>
                  <a:srgbClr val="404040"/>
                </a:solidFill>
                <a:latin typeface="Cambria"/>
                <a:cs typeface="Cambria"/>
              </a:rPr>
              <a:t>επιτρέπει </a:t>
            </a:r>
            <a:r>
              <a:rPr sz="1800" spc="-20" dirty="0">
                <a:solidFill>
                  <a:srgbClr val="404040"/>
                </a:solidFill>
                <a:latin typeface="Cambria"/>
                <a:cs typeface="Cambria"/>
              </a:rPr>
              <a:t>στα</a:t>
            </a:r>
            <a:r>
              <a:rPr sz="1800" spc="-15" dirty="0">
                <a:solidFill>
                  <a:srgbClr val="404040"/>
                </a:solidFill>
                <a:latin typeface="Cambria"/>
                <a:cs typeface="Cambria"/>
              </a:rPr>
              <a:t> </a:t>
            </a:r>
            <a:r>
              <a:rPr sz="1800" spc="135" dirty="0">
                <a:solidFill>
                  <a:srgbClr val="404040"/>
                </a:solidFill>
                <a:latin typeface="Cambria"/>
                <a:cs typeface="Cambria"/>
              </a:rPr>
              <a:t>μέλη </a:t>
            </a:r>
            <a:r>
              <a:rPr sz="1800" spc="40" dirty="0">
                <a:solidFill>
                  <a:srgbClr val="404040"/>
                </a:solidFill>
                <a:latin typeface="Cambria"/>
                <a:cs typeface="Cambria"/>
              </a:rPr>
              <a:t>της </a:t>
            </a:r>
            <a:r>
              <a:rPr sz="1800" spc="60" dirty="0">
                <a:solidFill>
                  <a:srgbClr val="404040"/>
                </a:solidFill>
                <a:latin typeface="Cambria"/>
                <a:cs typeface="Cambria"/>
              </a:rPr>
              <a:t>οικογένειας </a:t>
            </a:r>
            <a:r>
              <a:rPr sz="1800" spc="65" dirty="0">
                <a:solidFill>
                  <a:srgbClr val="404040"/>
                </a:solidFill>
                <a:latin typeface="Cambria"/>
                <a:cs typeface="Cambria"/>
              </a:rPr>
              <a:t>να </a:t>
            </a:r>
            <a:r>
              <a:rPr sz="1800" spc="70" dirty="0">
                <a:solidFill>
                  <a:srgbClr val="404040"/>
                </a:solidFill>
                <a:latin typeface="Cambria"/>
                <a:cs typeface="Cambria"/>
              </a:rPr>
              <a:t> αναπροσαρμόσουν </a:t>
            </a:r>
            <a:r>
              <a:rPr sz="1800" spc="5" dirty="0">
                <a:solidFill>
                  <a:srgbClr val="404040"/>
                </a:solidFill>
                <a:latin typeface="Cambria"/>
                <a:cs typeface="Cambria"/>
              </a:rPr>
              <a:t>τις </a:t>
            </a:r>
            <a:r>
              <a:rPr sz="1800" spc="70" dirty="0">
                <a:solidFill>
                  <a:srgbClr val="404040"/>
                </a:solidFill>
                <a:latin typeface="Cambria"/>
                <a:cs typeface="Cambria"/>
              </a:rPr>
              <a:t>συμπεριφορές </a:t>
            </a:r>
            <a:r>
              <a:rPr sz="1800" spc="35" dirty="0">
                <a:solidFill>
                  <a:srgbClr val="404040"/>
                </a:solidFill>
                <a:latin typeface="Cambria"/>
                <a:cs typeface="Cambria"/>
              </a:rPr>
              <a:t>τους </a:t>
            </a:r>
            <a:r>
              <a:rPr sz="1800" spc="50" dirty="0">
                <a:solidFill>
                  <a:srgbClr val="404040"/>
                </a:solidFill>
                <a:latin typeface="Cambria"/>
                <a:cs typeface="Cambria"/>
              </a:rPr>
              <a:t>καθώς </a:t>
            </a:r>
            <a:r>
              <a:rPr sz="1800" spc="55" dirty="0">
                <a:solidFill>
                  <a:srgbClr val="404040"/>
                </a:solidFill>
                <a:latin typeface="Cambria"/>
                <a:cs typeface="Cambria"/>
              </a:rPr>
              <a:t>οι συνειδητοποιήσεις </a:t>
            </a:r>
            <a:r>
              <a:rPr sz="1800" spc="-75" dirty="0">
                <a:solidFill>
                  <a:srgbClr val="404040"/>
                </a:solidFill>
                <a:latin typeface="Cambria"/>
                <a:cs typeface="Cambria"/>
              </a:rPr>
              <a:t>των</a:t>
            </a:r>
            <a:r>
              <a:rPr sz="1800" spc="-70" dirty="0">
                <a:solidFill>
                  <a:srgbClr val="404040"/>
                </a:solidFill>
                <a:latin typeface="Cambria"/>
                <a:cs typeface="Cambria"/>
              </a:rPr>
              <a:t> </a:t>
            </a:r>
            <a:r>
              <a:rPr sz="1800" spc="55" dirty="0">
                <a:solidFill>
                  <a:srgbClr val="404040"/>
                </a:solidFill>
                <a:latin typeface="Cambria"/>
                <a:cs typeface="Cambria"/>
              </a:rPr>
              <a:t>μελών </a:t>
            </a:r>
            <a:r>
              <a:rPr sz="1800" spc="45" dirty="0">
                <a:solidFill>
                  <a:srgbClr val="404040"/>
                </a:solidFill>
                <a:latin typeface="Cambria"/>
                <a:cs typeface="Cambria"/>
              </a:rPr>
              <a:t>έρχονται </a:t>
            </a:r>
            <a:r>
              <a:rPr sz="1800" spc="50" dirty="0">
                <a:solidFill>
                  <a:srgbClr val="404040"/>
                </a:solidFill>
                <a:latin typeface="Cambria"/>
                <a:cs typeface="Cambria"/>
              </a:rPr>
              <a:t> </a:t>
            </a:r>
            <a:r>
              <a:rPr sz="1800" spc="10" dirty="0">
                <a:solidFill>
                  <a:srgbClr val="404040"/>
                </a:solidFill>
                <a:latin typeface="Cambria"/>
                <a:cs typeface="Cambria"/>
              </a:rPr>
              <a:t>στην</a:t>
            </a:r>
            <a:r>
              <a:rPr sz="1800" spc="180" dirty="0">
                <a:solidFill>
                  <a:srgbClr val="404040"/>
                </a:solidFill>
                <a:latin typeface="Cambria"/>
                <a:cs typeface="Cambria"/>
              </a:rPr>
              <a:t> </a:t>
            </a:r>
            <a:r>
              <a:rPr sz="1800" spc="65" dirty="0">
                <a:solidFill>
                  <a:srgbClr val="404040"/>
                </a:solidFill>
                <a:latin typeface="Cambria"/>
                <a:cs typeface="Cambria"/>
              </a:rPr>
              <a:t>επιφάνεια.</a:t>
            </a:r>
            <a:endParaRPr sz="1800">
              <a:latin typeface="Cambria"/>
              <a:cs typeface="Cambria"/>
            </a:endParaRPr>
          </a:p>
          <a:p>
            <a:pPr marL="12700" marR="5080" algn="just">
              <a:lnSpc>
                <a:spcPct val="100000"/>
              </a:lnSpc>
              <a:spcBef>
                <a:spcPts val="1415"/>
              </a:spcBef>
            </a:pPr>
            <a:r>
              <a:rPr sz="1800" spc="204" dirty="0">
                <a:solidFill>
                  <a:srgbClr val="404040"/>
                </a:solidFill>
                <a:latin typeface="Cambria"/>
                <a:cs typeface="Cambria"/>
              </a:rPr>
              <a:t>Η </a:t>
            </a:r>
            <a:r>
              <a:rPr sz="1800" spc="90" dirty="0">
                <a:solidFill>
                  <a:srgbClr val="404040"/>
                </a:solidFill>
                <a:latin typeface="Cambria"/>
                <a:cs typeface="Cambria"/>
              </a:rPr>
              <a:t>συμβουλευτική</a:t>
            </a:r>
            <a:r>
              <a:rPr sz="1800" spc="95" dirty="0">
                <a:solidFill>
                  <a:srgbClr val="404040"/>
                </a:solidFill>
                <a:latin typeface="Cambria"/>
                <a:cs typeface="Cambria"/>
              </a:rPr>
              <a:t> </a:t>
            </a:r>
            <a:r>
              <a:rPr sz="1800" spc="20" dirty="0">
                <a:solidFill>
                  <a:srgbClr val="404040"/>
                </a:solidFill>
                <a:latin typeface="Cambria"/>
                <a:cs typeface="Cambria"/>
              </a:rPr>
              <a:t>σε</a:t>
            </a:r>
            <a:r>
              <a:rPr sz="1800" spc="25" dirty="0">
                <a:solidFill>
                  <a:srgbClr val="404040"/>
                </a:solidFill>
                <a:latin typeface="Cambria"/>
                <a:cs typeface="Cambria"/>
              </a:rPr>
              <a:t> </a:t>
            </a:r>
            <a:r>
              <a:rPr sz="1800" spc="70" dirty="0">
                <a:solidFill>
                  <a:srgbClr val="404040"/>
                </a:solidFill>
                <a:latin typeface="Cambria"/>
                <a:cs typeface="Cambria"/>
              </a:rPr>
              <a:t>επίπεδο</a:t>
            </a:r>
            <a:r>
              <a:rPr sz="1800" spc="75" dirty="0">
                <a:solidFill>
                  <a:srgbClr val="404040"/>
                </a:solidFill>
                <a:latin typeface="Cambria"/>
                <a:cs typeface="Cambria"/>
              </a:rPr>
              <a:t> </a:t>
            </a:r>
            <a:r>
              <a:rPr sz="1800" spc="60" dirty="0">
                <a:solidFill>
                  <a:srgbClr val="404040"/>
                </a:solidFill>
                <a:latin typeface="Cambria"/>
                <a:cs typeface="Cambria"/>
              </a:rPr>
              <a:t>οικογένειας</a:t>
            </a:r>
            <a:r>
              <a:rPr sz="1800" spc="65" dirty="0">
                <a:solidFill>
                  <a:srgbClr val="404040"/>
                </a:solidFill>
                <a:latin typeface="Cambria"/>
                <a:cs typeface="Cambria"/>
              </a:rPr>
              <a:t> </a:t>
            </a:r>
            <a:r>
              <a:rPr sz="1800" spc="-30" dirty="0">
                <a:solidFill>
                  <a:srgbClr val="404040"/>
                </a:solidFill>
                <a:latin typeface="Cambria"/>
                <a:cs typeface="Cambria"/>
              </a:rPr>
              <a:t>στο</a:t>
            </a:r>
            <a:r>
              <a:rPr sz="1800" spc="-25" dirty="0">
                <a:solidFill>
                  <a:srgbClr val="404040"/>
                </a:solidFill>
                <a:latin typeface="Cambria"/>
                <a:cs typeface="Cambria"/>
              </a:rPr>
              <a:t> </a:t>
            </a:r>
            <a:r>
              <a:rPr sz="1800" spc="85" dirty="0">
                <a:solidFill>
                  <a:srgbClr val="404040"/>
                </a:solidFill>
                <a:latin typeface="Cambria"/>
                <a:cs typeface="Cambria"/>
              </a:rPr>
              <a:t>σχολικό</a:t>
            </a:r>
            <a:r>
              <a:rPr sz="1800" spc="90" dirty="0">
                <a:solidFill>
                  <a:srgbClr val="404040"/>
                </a:solidFill>
                <a:latin typeface="Cambria"/>
                <a:cs typeface="Cambria"/>
              </a:rPr>
              <a:t> </a:t>
            </a:r>
            <a:r>
              <a:rPr sz="1800" spc="65" dirty="0">
                <a:solidFill>
                  <a:srgbClr val="404040"/>
                </a:solidFill>
                <a:latin typeface="Cambria"/>
                <a:cs typeface="Cambria"/>
              </a:rPr>
              <a:t>πλαίσιο</a:t>
            </a:r>
            <a:r>
              <a:rPr sz="1800" spc="70" dirty="0">
                <a:solidFill>
                  <a:srgbClr val="404040"/>
                </a:solidFill>
                <a:latin typeface="Cambria"/>
                <a:cs typeface="Cambria"/>
              </a:rPr>
              <a:t> </a:t>
            </a:r>
            <a:r>
              <a:rPr sz="1800" spc="75" dirty="0">
                <a:solidFill>
                  <a:srgbClr val="404040"/>
                </a:solidFill>
                <a:latin typeface="Cambria"/>
                <a:cs typeface="Cambria"/>
              </a:rPr>
              <a:t>έχει</a:t>
            </a:r>
            <a:r>
              <a:rPr sz="1800" spc="80" dirty="0">
                <a:solidFill>
                  <a:srgbClr val="404040"/>
                </a:solidFill>
                <a:latin typeface="Cambria"/>
                <a:cs typeface="Cambria"/>
              </a:rPr>
              <a:t> </a:t>
            </a:r>
            <a:r>
              <a:rPr sz="1800" spc="75" dirty="0">
                <a:solidFill>
                  <a:srgbClr val="404040"/>
                </a:solidFill>
                <a:latin typeface="Cambria"/>
                <a:cs typeface="Cambria"/>
              </a:rPr>
              <a:t>αποδειχθεί</a:t>
            </a:r>
            <a:r>
              <a:rPr sz="1800" spc="80" dirty="0">
                <a:solidFill>
                  <a:srgbClr val="404040"/>
                </a:solidFill>
                <a:latin typeface="Cambria"/>
                <a:cs typeface="Cambria"/>
              </a:rPr>
              <a:t> </a:t>
            </a:r>
            <a:r>
              <a:rPr sz="1800" spc="45" dirty="0">
                <a:solidFill>
                  <a:srgbClr val="404040"/>
                </a:solidFill>
                <a:latin typeface="Cambria"/>
                <a:cs typeface="Cambria"/>
              </a:rPr>
              <a:t>ιδιαίτερα </a:t>
            </a:r>
            <a:r>
              <a:rPr sz="1800" spc="50" dirty="0">
                <a:solidFill>
                  <a:srgbClr val="404040"/>
                </a:solidFill>
                <a:latin typeface="Cambria"/>
                <a:cs typeface="Cambria"/>
              </a:rPr>
              <a:t> </a:t>
            </a:r>
            <a:r>
              <a:rPr sz="1800" spc="60" dirty="0">
                <a:solidFill>
                  <a:srgbClr val="404040"/>
                </a:solidFill>
                <a:latin typeface="Cambria"/>
                <a:cs typeface="Cambria"/>
              </a:rPr>
              <a:t>αποτελεσματική</a:t>
            </a:r>
            <a:r>
              <a:rPr sz="1800" spc="65" dirty="0">
                <a:solidFill>
                  <a:srgbClr val="404040"/>
                </a:solidFill>
                <a:latin typeface="Cambria"/>
                <a:cs typeface="Cambria"/>
              </a:rPr>
              <a:t> </a:t>
            </a:r>
            <a:r>
              <a:rPr sz="1800" spc="35" dirty="0">
                <a:solidFill>
                  <a:srgbClr val="404040"/>
                </a:solidFill>
                <a:latin typeface="Cambria"/>
                <a:cs typeface="Cambria"/>
              </a:rPr>
              <a:t>για</a:t>
            </a:r>
            <a:r>
              <a:rPr sz="1800" spc="40" dirty="0">
                <a:solidFill>
                  <a:srgbClr val="404040"/>
                </a:solidFill>
                <a:latin typeface="Cambria"/>
                <a:cs typeface="Cambria"/>
              </a:rPr>
              <a:t> </a:t>
            </a:r>
            <a:r>
              <a:rPr sz="1800" spc="45" dirty="0">
                <a:solidFill>
                  <a:srgbClr val="404040"/>
                </a:solidFill>
                <a:latin typeface="Cambria"/>
                <a:cs typeface="Cambria"/>
              </a:rPr>
              <a:t>διάφορα</a:t>
            </a:r>
            <a:r>
              <a:rPr sz="1800" spc="50" dirty="0">
                <a:solidFill>
                  <a:srgbClr val="404040"/>
                </a:solidFill>
                <a:latin typeface="Cambria"/>
                <a:cs typeface="Cambria"/>
              </a:rPr>
              <a:t> </a:t>
            </a:r>
            <a:r>
              <a:rPr sz="1800" spc="45" dirty="0">
                <a:solidFill>
                  <a:srgbClr val="404040"/>
                </a:solidFill>
                <a:latin typeface="Cambria"/>
                <a:cs typeface="Cambria"/>
              </a:rPr>
              <a:t>ζητήματα</a:t>
            </a:r>
            <a:r>
              <a:rPr sz="1800" spc="50" dirty="0">
                <a:solidFill>
                  <a:srgbClr val="404040"/>
                </a:solidFill>
                <a:latin typeface="Cambria"/>
                <a:cs typeface="Cambria"/>
              </a:rPr>
              <a:t> </a:t>
            </a:r>
            <a:r>
              <a:rPr sz="1800" spc="75" dirty="0">
                <a:solidFill>
                  <a:srgbClr val="404040"/>
                </a:solidFill>
                <a:latin typeface="Cambria"/>
                <a:cs typeface="Cambria"/>
              </a:rPr>
              <a:t>(Carter</a:t>
            </a:r>
            <a:r>
              <a:rPr sz="1800" spc="80" dirty="0">
                <a:solidFill>
                  <a:srgbClr val="404040"/>
                </a:solidFill>
                <a:latin typeface="Cambria"/>
                <a:cs typeface="Cambria"/>
              </a:rPr>
              <a:t> </a:t>
            </a:r>
            <a:r>
              <a:rPr sz="1800" spc="200" dirty="0">
                <a:solidFill>
                  <a:srgbClr val="404040"/>
                </a:solidFill>
                <a:latin typeface="Cambria"/>
                <a:cs typeface="Cambria"/>
              </a:rPr>
              <a:t>&amp;</a:t>
            </a:r>
            <a:r>
              <a:rPr sz="1800" spc="204" dirty="0">
                <a:solidFill>
                  <a:srgbClr val="404040"/>
                </a:solidFill>
                <a:latin typeface="Cambria"/>
                <a:cs typeface="Cambria"/>
              </a:rPr>
              <a:t> </a:t>
            </a:r>
            <a:r>
              <a:rPr sz="1800" spc="165" dirty="0">
                <a:solidFill>
                  <a:srgbClr val="404040"/>
                </a:solidFill>
                <a:latin typeface="Cambria"/>
                <a:cs typeface="Cambria"/>
              </a:rPr>
              <a:t>Evans,</a:t>
            </a:r>
            <a:r>
              <a:rPr sz="1800" spc="170" dirty="0">
                <a:solidFill>
                  <a:srgbClr val="404040"/>
                </a:solidFill>
                <a:latin typeface="Cambria"/>
                <a:cs typeface="Cambria"/>
              </a:rPr>
              <a:t> </a:t>
            </a:r>
            <a:r>
              <a:rPr sz="1800" spc="135" dirty="0">
                <a:solidFill>
                  <a:srgbClr val="404040"/>
                </a:solidFill>
                <a:latin typeface="Cambria"/>
                <a:cs typeface="Cambria"/>
              </a:rPr>
              <a:t>2008.</a:t>
            </a:r>
            <a:r>
              <a:rPr sz="1800" spc="140" dirty="0">
                <a:solidFill>
                  <a:srgbClr val="404040"/>
                </a:solidFill>
                <a:latin typeface="Cambria"/>
                <a:cs typeface="Cambria"/>
              </a:rPr>
              <a:t> </a:t>
            </a:r>
            <a:r>
              <a:rPr sz="1800" spc="125" dirty="0">
                <a:solidFill>
                  <a:srgbClr val="404040"/>
                </a:solidFill>
                <a:latin typeface="Cambria"/>
                <a:cs typeface="Cambria"/>
              </a:rPr>
              <a:t>Gerrard,  </a:t>
            </a:r>
            <a:r>
              <a:rPr sz="1800" spc="130" dirty="0">
                <a:solidFill>
                  <a:srgbClr val="404040"/>
                </a:solidFill>
                <a:latin typeface="Cambria"/>
                <a:cs typeface="Cambria"/>
              </a:rPr>
              <a:t>2008.  </a:t>
            </a:r>
            <a:r>
              <a:rPr sz="1800" spc="140" dirty="0">
                <a:solidFill>
                  <a:srgbClr val="404040"/>
                </a:solidFill>
                <a:latin typeface="Cambria"/>
                <a:cs typeface="Cambria"/>
              </a:rPr>
              <a:t>Hing, </a:t>
            </a:r>
            <a:r>
              <a:rPr sz="1800" spc="145" dirty="0">
                <a:solidFill>
                  <a:srgbClr val="404040"/>
                </a:solidFill>
                <a:latin typeface="Cambria"/>
                <a:cs typeface="Cambria"/>
              </a:rPr>
              <a:t> </a:t>
            </a:r>
            <a:r>
              <a:rPr sz="1800" spc="85" dirty="0">
                <a:solidFill>
                  <a:srgbClr val="404040"/>
                </a:solidFill>
                <a:latin typeface="Cambria"/>
                <a:cs typeface="Cambria"/>
              </a:rPr>
              <a:t>Olivier,</a:t>
            </a:r>
            <a:r>
              <a:rPr sz="1800" spc="200" dirty="0">
                <a:solidFill>
                  <a:srgbClr val="404040"/>
                </a:solidFill>
                <a:latin typeface="Cambria"/>
                <a:cs typeface="Cambria"/>
              </a:rPr>
              <a:t> &amp;</a:t>
            </a:r>
            <a:r>
              <a:rPr sz="1800" spc="180" dirty="0">
                <a:solidFill>
                  <a:srgbClr val="404040"/>
                </a:solidFill>
                <a:latin typeface="Cambria"/>
                <a:cs typeface="Cambria"/>
              </a:rPr>
              <a:t> </a:t>
            </a:r>
            <a:r>
              <a:rPr sz="1800" spc="114" dirty="0">
                <a:solidFill>
                  <a:srgbClr val="404040"/>
                </a:solidFill>
                <a:latin typeface="Cambria"/>
                <a:cs typeface="Cambria"/>
              </a:rPr>
              <a:t>Everts,</a:t>
            </a:r>
            <a:r>
              <a:rPr sz="1800" spc="204" dirty="0">
                <a:solidFill>
                  <a:srgbClr val="404040"/>
                </a:solidFill>
                <a:latin typeface="Cambria"/>
                <a:cs typeface="Cambria"/>
              </a:rPr>
              <a:t> </a:t>
            </a:r>
            <a:r>
              <a:rPr sz="1800" spc="145" dirty="0">
                <a:solidFill>
                  <a:srgbClr val="404040"/>
                </a:solidFill>
                <a:latin typeface="Cambria"/>
                <a:cs typeface="Cambria"/>
              </a:rPr>
              <a:t>2013.</a:t>
            </a:r>
            <a:r>
              <a:rPr sz="1800" spc="105" dirty="0">
                <a:solidFill>
                  <a:srgbClr val="404040"/>
                </a:solidFill>
                <a:latin typeface="Cambria"/>
                <a:cs typeface="Cambria"/>
              </a:rPr>
              <a:t> </a:t>
            </a:r>
            <a:r>
              <a:rPr sz="1800" spc="120" dirty="0">
                <a:solidFill>
                  <a:srgbClr val="404040"/>
                </a:solidFill>
                <a:latin typeface="Cambria"/>
                <a:cs typeface="Cambria"/>
              </a:rPr>
              <a:t>Kelchner,</a:t>
            </a:r>
            <a:r>
              <a:rPr sz="1800" spc="165" dirty="0">
                <a:solidFill>
                  <a:srgbClr val="404040"/>
                </a:solidFill>
                <a:latin typeface="Cambria"/>
                <a:cs typeface="Cambria"/>
              </a:rPr>
              <a:t> </a:t>
            </a:r>
            <a:r>
              <a:rPr sz="1800" spc="140" dirty="0">
                <a:solidFill>
                  <a:srgbClr val="404040"/>
                </a:solidFill>
                <a:latin typeface="Cambria"/>
                <a:cs typeface="Cambria"/>
              </a:rPr>
              <a:t>Campbell,</a:t>
            </a:r>
            <a:r>
              <a:rPr sz="1800" spc="185" dirty="0">
                <a:solidFill>
                  <a:srgbClr val="404040"/>
                </a:solidFill>
                <a:latin typeface="Cambria"/>
                <a:cs typeface="Cambria"/>
              </a:rPr>
              <a:t> </a:t>
            </a:r>
            <a:r>
              <a:rPr sz="1800" spc="110" dirty="0">
                <a:solidFill>
                  <a:srgbClr val="404040"/>
                </a:solidFill>
                <a:latin typeface="Cambria"/>
                <a:cs typeface="Cambria"/>
              </a:rPr>
              <a:t>Howard,</a:t>
            </a:r>
            <a:r>
              <a:rPr sz="1800" spc="165" dirty="0">
                <a:solidFill>
                  <a:srgbClr val="404040"/>
                </a:solidFill>
                <a:latin typeface="Cambria"/>
                <a:cs typeface="Cambria"/>
              </a:rPr>
              <a:t> </a:t>
            </a:r>
            <a:r>
              <a:rPr sz="1800" spc="130" dirty="0">
                <a:solidFill>
                  <a:srgbClr val="404040"/>
                </a:solidFill>
                <a:latin typeface="Cambria"/>
                <a:cs typeface="Cambria"/>
              </a:rPr>
              <a:t>Bensinger,&amp;</a:t>
            </a:r>
            <a:r>
              <a:rPr sz="1800" spc="160" dirty="0">
                <a:solidFill>
                  <a:srgbClr val="404040"/>
                </a:solidFill>
                <a:latin typeface="Cambria"/>
                <a:cs typeface="Cambria"/>
              </a:rPr>
              <a:t> </a:t>
            </a:r>
            <a:r>
              <a:rPr sz="1800" spc="130" dirty="0">
                <a:solidFill>
                  <a:srgbClr val="404040"/>
                </a:solidFill>
                <a:latin typeface="Cambria"/>
                <a:cs typeface="Cambria"/>
              </a:rPr>
              <a:t>Lambie,</a:t>
            </a:r>
            <a:r>
              <a:rPr sz="1800" spc="165" dirty="0">
                <a:solidFill>
                  <a:srgbClr val="404040"/>
                </a:solidFill>
                <a:latin typeface="Cambria"/>
                <a:cs typeface="Cambria"/>
              </a:rPr>
              <a:t> </a:t>
            </a:r>
            <a:r>
              <a:rPr sz="1800" spc="90" dirty="0">
                <a:solidFill>
                  <a:srgbClr val="404040"/>
                </a:solidFill>
                <a:latin typeface="Cambria"/>
                <a:cs typeface="Cambria"/>
              </a:rPr>
              <a:t>2020).</a:t>
            </a:r>
            <a:endParaRPr sz="1800">
              <a:latin typeface="Cambria"/>
              <a:cs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7DFD65F-3D80-1E6F-C159-DDB29D8B3B72}"/>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l-GR" sz="2400" b="1">
                <a:solidFill>
                  <a:srgbClr val="FFFFFF"/>
                </a:solidFill>
              </a:rPr>
              <a:t>Παράδειγμα Διαλεκτικής Συμβουλευτικής για Γονείς</a:t>
            </a:r>
            <a:endParaRPr lang="en-US" sz="2400">
              <a:solidFill>
                <a:srgbClr val="FFFFFF"/>
              </a:solidFill>
            </a:endParaRPr>
          </a:p>
        </p:txBody>
      </p:sp>
      <p:sp>
        <p:nvSpPr>
          <p:cNvPr id="18" name="Rectangle 1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id="{83231D13-38D8-9BE2-DBC1-ECA5FDA5C24D}"/>
              </a:ext>
            </a:extLst>
          </p:cNvPr>
          <p:cNvSpPr>
            <a:spLocks noGrp="1"/>
          </p:cNvSpPr>
          <p:nvPr>
            <p:ph sz="half" idx="1"/>
          </p:nvPr>
        </p:nvSpPr>
        <p:spPr>
          <a:xfrm>
            <a:off x="6574536" y="640080"/>
            <a:ext cx="5053066" cy="2546604"/>
          </a:xfrm>
        </p:spPr>
        <p:txBody>
          <a:bodyPr>
            <a:normAutofit/>
          </a:bodyPr>
          <a:lstStyle/>
          <a:p>
            <a:r>
              <a:rPr lang="el-GR" sz="1600" b="1" dirty="0"/>
              <a:t>Σενάριο</a:t>
            </a:r>
            <a:r>
              <a:rPr lang="el-GR" sz="1600" dirty="0"/>
              <a:t>:</a:t>
            </a:r>
            <a:br>
              <a:rPr lang="el-GR" sz="1600" dirty="0"/>
            </a:br>
            <a:r>
              <a:rPr lang="el-GR" sz="1600" dirty="0"/>
              <a:t>Οι γονείς ενός έφηβου παιδιού, ο κ. και η κα. Χ, αντιμετωπίζουν δυσκολίες στο να αποδεχτούν την αυξανόμενη ανεξαρτησία του γιου τους, Νίκου. Ο Νίκος έχει πρόσφατα εκδηλώσει επιθυμία να περνά περισσότερο χρόνο με τους φίλους του και να έχει ελευθερία στις επιλογές του, όπως να διαλέγει μόνος του τα ρούχα του ή να βγαίνει μόνος του εκτός σπιτιού. Οι γονείς του, αν και νιώθουν περήφανοι για την αυτονομία του, ανησυχούν για τις επιρροές και τους κινδύνους που μπορεί να συναντήσει.</a:t>
            </a:r>
          </a:p>
          <a:p>
            <a:endParaRPr lang="en-US" sz="1600" dirty="0"/>
          </a:p>
        </p:txBody>
      </p:sp>
      <p:sp>
        <p:nvSpPr>
          <p:cNvPr id="5" name="Θέση περιεχομένου 4">
            <a:extLst>
              <a:ext uri="{FF2B5EF4-FFF2-40B4-BE49-F238E27FC236}">
                <a16:creationId xmlns:a16="http://schemas.microsoft.com/office/drawing/2014/main" id="{23F06B72-8A71-6060-568F-49773CE37BFB}"/>
              </a:ext>
            </a:extLst>
          </p:cNvPr>
          <p:cNvSpPr>
            <a:spLocks noGrp="1"/>
          </p:cNvSpPr>
          <p:nvPr>
            <p:ph sz="half" idx="2"/>
          </p:nvPr>
        </p:nvSpPr>
        <p:spPr>
          <a:xfrm>
            <a:off x="6570204" y="3671315"/>
            <a:ext cx="5057398" cy="2546605"/>
          </a:xfrm>
        </p:spPr>
        <p:txBody>
          <a:bodyPr>
            <a:normAutofit/>
          </a:bodyPr>
          <a:lstStyle/>
          <a:p>
            <a:r>
              <a:rPr lang="el-GR" sz="2000" b="1" dirty="0"/>
              <a:t>Στόχος Διαλεκτικής Συμβουλευτικής</a:t>
            </a:r>
            <a:r>
              <a:rPr lang="el-GR" sz="2000" dirty="0"/>
              <a:t>:</a:t>
            </a:r>
            <a:br>
              <a:rPr lang="el-GR" sz="2000" dirty="0"/>
            </a:br>
            <a:r>
              <a:rPr lang="el-GR" sz="2000" dirty="0"/>
              <a:t>Να βοηθηθούν οι γονείς να αποδεχτούν τις αντιφατικές πλευρές των συναισθημάτων τους — την επιθυμία να προστατεύσουν τον Νίκο, αλλά και την ανάγκη να του δώσουν αυτονομία. Να αναπτύξουν μια ισορροπημένη προσέγγιση, που να ενσωματώνει και τις δύο πλευρές.</a:t>
            </a:r>
          </a:p>
          <a:p>
            <a:endParaRPr lang="en-US" sz="2000" dirty="0"/>
          </a:p>
        </p:txBody>
      </p:sp>
    </p:spTree>
    <p:extLst>
      <p:ext uri="{BB962C8B-B14F-4D97-AF65-F5344CB8AC3E}">
        <p14:creationId xmlns:p14="http://schemas.microsoft.com/office/powerpoint/2010/main" val="118178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50">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B00D5F55-6F98-3ABD-E3A8-DC368312F9FE}"/>
              </a:ext>
            </a:extLst>
          </p:cNvPr>
          <p:cNvSpPr>
            <a:spLocks noGrp="1"/>
          </p:cNvSpPr>
          <p:nvPr>
            <p:ph type="title"/>
          </p:nvPr>
        </p:nvSpPr>
        <p:spPr>
          <a:xfrm>
            <a:off x="1188069" y="381935"/>
            <a:ext cx="9356106" cy="1200329"/>
          </a:xfrm>
        </p:spPr>
        <p:txBody>
          <a:bodyPr anchor="t">
            <a:normAutofit/>
          </a:bodyPr>
          <a:lstStyle/>
          <a:p>
            <a:r>
              <a:rPr lang="el-GR" sz="3800" b="1"/>
              <a:t>Βήματα Διαλεκτικής Συμβουλευτικής</a:t>
            </a:r>
            <a:br>
              <a:rPr lang="el-GR" sz="3800" b="1"/>
            </a:br>
            <a:endParaRPr lang="en-US" sz="3800"/>
          </a:p>
        </p:txBody>
      </p:sp>
      <p:grpSp>
        <p:nvGrpSpPr>
          <p:cNvPr id="78" name="Group 5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5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7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5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58" name="Straight Connector 5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4" name="Θέση περιεχομένου 7">
            <a:extLst>
              <a:ext uri="{FF2B5EF4-FFF2-40B4-BE49-F238E27FC236}">
                <a16:creationId xmlns:a16="http://schemas.microsoft.com/office/drawing/2014/main" id="{5F5ED0A1-3A86-0B78-948C-54783E749418}"/>
              </a:ext>
            </a:extLst>
          </p:cNvPr>
          <p:cNvGraphicFramePr>
            <a:graphicFrameLocks noGrp="1"/>
          </p:cNvGraphicFramePr>
          <p:nvPr>
            <p:ph idx="1"/>
            <p:extLst>
              <p:ext uri="{D42A27DB-BD31-4B8C-83A1-F6EECF244321}">
                <p14:modId xmlns:p14="http://schemas.microsoft.com/office/powerpoint/2010/main" val="1787909555"/>
              </p:ext>
            </p:extLst>
          </p:nvPr>
        </p:nvGraphicFramePr>
        <p:xfrm>
          <a:off x="1188062" y="1825625"/>
          <a:ext cx="10089534" cy="465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36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Τίτλος 1">
            <a:extLst>
              <a:ext uri="{FF2B5EF4-FFF2-40B4-BE49-F238E27FC236}">
                <a16:creationId xmlns:a16="http://schemas.microsoft.com/office/drawing/2014/main" id="{7C64F3FB-19C6-8592-39F9-CF8C80B3B1BC}"/>
              </a:ext>
            </a:extLst>
          </p:cNvPr>
          <p:cNvSpPr>
            <a:spLocks noGrp="1"/>
          </p:cNvSpPr>
          <p:nvPr>
            <p:ph type="title"/>
          </p:nvPr>
        </p:nvSpPr>
        <p:spPr>
          <a:xfrm>
            <a:off x="1143000" y="1676400"/>
            <a:ext cx="3810000" cy="3505200"/>
          </a:xfrm>
        </p:spPr>
        <p:txBody>
          <a:bodyPr anchor="t">
            <a:normAutofit/>
          </a:bodyPr>
          <a:lstStyle/>
          <a:p>
            <a:r>
              <a:rPr lang="el-GR" sz="4000" dirty="0"/>
              <a:t>Συμπερασματικά</a:t>
            </a:r>
            <a:endParaRPr lang="en-US" sz="4000" dirty="0"/>
          </a:p>
        </p:txBody>
      </p:sp>
      <p:sp>
        <p:nvSpPr>
          <p:cNvPr id="3" name="Θέση περιεχομένου 2">
            <a:extLst>
              <a:ext uri="{FF2B5EF4-FFF2-40B4-BE49-F238E27FC236}">
                <a16:creationId xmlns:a16="http://schemas.microsoft.com/office/drawing/2014/main" id="{8FC95AE4-2F7B-753C-8A11-B911635364C3}"/>
              </a:ext>
            </a:extLst>
          </p:cNvPr>
          <p:cNvSpPr>
            <a:spLocks noGrp="1"/>
          </p:cNvSpPr>
          <p:nvPr>
            <p:ph idx="1"/>
          </p:nvPr>
        </p:nvSpPr>
        <p:spPr>
          <a:xfrm>
            <a:off x="5181604" y="1676400"/>
            <a:ext cx="5638796" cy="3505200"/>
          </a:xfrm>
        </p:spPr>
        <p:txBody>
          <a:bodyPr>
            <a:normAutofit/>
          </a:bodyPr>
          <a:lstStyle/>
          <a:p>
            <a:pPr marL="0" indent="0">
              <a:buNone/>
            </a:pPr>
            <a:r>
              <a:rPr lang="el-GR" sz="2200" dirty="0">
                <a:solidFill>
                  <a:schemeClr val="tx1">
                    <a:alpha val="55000"/>
                  </a:schemeClr>
                </a:solidFill>
              </a:rPr>
              <a:t>Με αυτή την προσέγγιση, οι γονείς κατανοούν ότι μπορούν να ισορροπήσουν τις ανάγκες τους με αυτές του παιδιού τους, αναπτύσσοντας μια σύνθεση που δεν είναι απόλυτη (π.χ., ούτε υπερβολική ελευθερία ούτε υπερβολικός έλεγχος). Η διαλεκτική προσέγγιση τους επιτρέπει να βλέπουν το δίλημμα ως μια ευκαιρία για θετική αλλαγή, ενισχύοντας τη σχέση τους με τον γιο τους και δίνοντάς του τον χώρο να εξελιχθεί με ασφάλεια.</a:t>
            </a:r>
          </a:p>
          <a:p>
            <a:endParaRPr lang="en-US" sz="2200" dirty="0">
              <a:solidFill>
                <a:schemeClr val="tx1">
                  <a:alpha val="55000"/>
                </a:schemeClr>
              </a:solidFill>
            </a:endParaRPr>
          </a:p>
        </p:txBody>
      </p:sp>
    </p:spTree>
    <p:extLst>
      <p:ext uri="{BB962C8B-B14F-4D97-AF65-F5344CB8AC3E}">
        <p14:creationId xmlns:p14="http://schemas.microsoft.com/office/powerpoint/2010/main" val="183041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4FC59B7-09E5-851F-1B3B-BBDD86E21E39}"/>
              </a:ext>
            </a:extLst>
          </p:cNvPr>
          <p:cNvSpPr>
            <a:spLocks noGrp="1"/>
          </p:cNvSpPr>
          <p:nvPr>
            <p:ph type="title"/>
          </p:nvPr>
        </p:nvSpPr>
        <p:spPr>
          <a:xfrm>
            <a:off x="826396" y="586855"/>
            <a:ext cx="4230100" cy="3387497"/>
          </a:xfrm>
        </p:spPr>
        <p:txBody>
          <a:bodyPr anchor="b">
            <a:normAutofit/>
          </a:bodyPr>
          <a:lstStyle/>
          <a:p>
            <a:pPr algn="r"/>
            <a:r>
              <a:rPr lang="el-GR" sz="4000">
                <a:solidFill>
                  <a:srgbClr val="FFFFFF"/>
                </a:solidFill>
              </a:rPr>
              <a:t>Μελέτες περίπτωσης</a:t>
            </a:r>
            <a:endParaRPr lang="en-US" sz="4000">
              <a:solidFill>
                <a:srgbClr val="FFFFFF"/>
              </a:solidFill>
            </a:endParaRPr>
          </a:p>
        </p:txBody>
      </p:sp>
      <p:sp>
        <p:nvSpPr>
          <p:cNvPr id="3" name="Θέση περιεχομένου 2">
            <a:extLst>
              <a:ext uri="{FF2B5EF4-FFF2-40B4-BE49-F238E27FC236}">
                <a16:creationId xmlns:a16="http://schemas.microsoft.com/office/drawing/2014/main" id="{2BA613FE-3788-50CB-DF62-C8D3C14C6BED}"/>
              </a:ext>
            </a:extLst>
          </p:cNvPr>
          <p:cNvSpPr>
            <a:spLocks noGrp="1"/>
          </p:cNvSpPr>
          <p:nvPr>
            <p:ph idx="1"/>
          </p:nvPr>
        </p:nvSpPr>
        <p:spPr>
          <a:xfrm>
            <a:off x="6503158" y="649480"/>
            <a:ext cx="4862447" cy="5546047"/>
          </a:xfrm>
        </p:spPr>
        <p:txBody>
          <a:bodyPr anchor="ctr">
            <a:normAutofit/>
          </a:bodyPr>
          <a:lstStyle/>
          <a:p>
            <a:pPr marL="0" indent="0">
              <a:buNone/>
            </a:pPr>
            <a:r>
              <a:rPr lang="el-GR" sz="2000" b="1" dirty="0"/>
              <a:t>Δίλημμα Διαχείρισης Άγχους στους Εφήβους</a:t>
            </a:r>
          </a:p>
          <a:p>
            <a:r>
              <a:rPr lang="el-GR" sz="2000" dirty="0"/>
              <a:t>Ένας έφηβος παρουσιάζει έντονο άγχος λόγω πίεσης από τις σχολικές απαιτήσεις και τις προσδοκίες των γονέων του. Οι γονείς του, αν και θέλουν το καλό του, δεν αναγνωρίζουν τον αντίκτυπο αυτής της πίεσης στην ψυχική του υγεία.</a:t>
            </a:r>
          </a:p>
          <a:p>
            <a:r>
              <a:rPr lang="el-GR" sz="2000" dirty="0"/>
              <a:t>Πώς μπορεί ο σύμβουλος να προσεγγίσει τους γονείς, ώστε να τους ευαισθητοποιήσει σχετικά με το άγχος του παιδιού χωρίς να το εκλάβουν ως προσωπική επίκριση; </a:t>
            </a:r>
            <a:endParaRPr lang="en-US" sz="2000" dirty="0"/>
          </a:p>
        </p:txBody>
      </p:sp>
    </p:spTree>
    <p:extLst>
      <p:ext uri="{BB962C8B-B14F-4D97-AF65-F5344CB8AC3E}">
        <p14:creationId xmlns:p14="http://schemas.microsoft.com/office/powerpoint/2010/main" val="391075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819BFD37-52D3-9442-CD13-3992AFD4753C}"/>
              </a:ext>
            </a:extLst>
          </p:cNvPr>
          <p:cNvSpPr>
            <a:spLocks noGrp="1"/>
          </p:cNvSpPr>
          <p:nvPr>
            <p:ph type="title"/>
          </p:nvPr>
        </p:nvSpPr>
        <p:spPr>
          <a:xfrm>
            <a:off x="786385" y="841248"/>
            <a:ext cx="5129600" cy="5340097"/>
          </a:xfrm>
        </p:spPr>
        <p:txBody>
          <a:bodyPr anchor="ctr">
            <a:normAutofit/>
          </a:bodyPr>
          <a:lstStyle/>
          <a:p>
            <a:r>
              <a:rPr lang="el-GR" sz="4800" b="1">
                <a:solidFill>
                  <a:schemeClr val="bg1"/>
                </a:solidFill>
              </a:rPr>
              <a:t>Διαζύγιο και Υποστήριξη Παιδιών</a:t>
            </a:r>
            <a:endParaRPr lang="en-US" sz="4800">
              <a:solidFill>
                <a:schemeClr val="bg1"/>
              </a:solidFill>
            </a:endParaRPr>
          </a:p>
        </p:txBody>
      </p:sp>
      <p:sp>
        <p:nvSpPr>
          <p:cNvPr id="3" name="Θέση περιεχομένου 2">
            <a:extLst>
              <a:ext uri="{FF2B5EF4-FFF2-40B4-BE49-F238E27FC236}">
                <a16:creationId xmlns:a16="http://schemas.microsoft.com/office/drawing/2014/main" id="{A16C04EB-035A-291A-0407-2EB4F2FC605D}"/>
              </a:ext>
            </a:extLst>
          </p:cNvPr>
          <p:cNvSpPr>
            <a:spLocks noGrp="1"/>
          </p:cNvSpPr>
          <p:nvPr>
            <p:ph idx="1"/>
          </p:nvPr>
        </p:nvSpPr>
        <p:spPr>
          <a:xfrm>
            <a:off x="6464410" y="841247"/>
            <a:ext cx="4484536" cy="5340097"/>
          </a:xfrm>
        </p:spPr>
        <p:txBody>
          <a:bodyPr anchor="ctr">
            <a:normAutofit/>
          </a:bodyPr>
          <a:lstStyle/>
          <a:p>
            <a:r>
              <a:rPr lang="el-GR" sz="1800" dirty="0">
                <a:solidFill>
                  <a:schemeClr val="tx2"/>
                </a:solidFill>
              </a:rPr>
              <a:t>Ένα ζευγάρι που έχει χωρίσει προσπαθεί να συνεννοηθεί για το πώς να υποστηρίξει το παιδί τους, το οποίο δείχνει στεναχωρημένο και παρουσιάζει μείωση στη σχολική του επίδοση. Οι γονείς διαφωνούν συχνά για τον τρόπο ανατροφής και δεν καταφέρνουν να δείξουν ενιαίο μέτωπο.</a:t>
            </a:r>
          </a:p>
          <a:p>
            <a:r>
              <a:rPr lang="el-GR" sz="1800" dirty="0">
                <a:solidFill>
                  <a:schemeClr val="tx2"/>
                </a:solidFill>
              </a:rPr>
              <a:t>Τι μπορούν να κάνουν; Πως θα μπορούσε να τους βοηθούσε το σχολείο ή / και ένας ειδικός;</a:t>
            </a:r>
          </a:p>
          <a:p>
            <a:endParaRPr lang="en-US" sz="1800" dirty="0">
              <a:solidFill>
                <a:schemeClr val="tx2"/>
              </a:solidFill>
            </a:endParaRPr>
          </a:p>
        </p:txBody>
      </p:sp>
    </p:spTree>
    <p:extLst>
      <p:ext uri="{BB962C8B-B14F-4D97-AF65-F5344CB8AC3E}">
        <p14:creationId xmlns:p14="http://schemas.microsoft.com/office/powerpoint/2010/main" val="386961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id="{D43D50C6-8B36-1B98-6354-48F8383FE55E}"/>
              </a:ext>
            </a:extLst>
          </p:cNvPr>
          <p:cNvSpPr>
            <a:spLocks noGrp="1"/>
          </p:cNvSpPr>
          <p:nvPr>
            <p:ph type="title"/>
          </p:nvPr>
        </p:nvSpPr>
        <p:spPr>
          <a:xfrm>
            <a:off x="841246" y="673770"/>
            <a:ext cx="3644489" cy="2414488"/>
          </a:xfrm>
        </p:spPr>
        <p:txBody>
          <a:bodyPr anchor="t">
            <a:normAutofit/>
          </a:bodyPr>
          <a:lstStyle/>
          <a:p>
            <a:r>
              <a:rPr lang="el-GR" sz="4200" b="1">
                <a:solidFill>
                  <a:srgbClr val="FFFFFF"/>
                </a:solidFill>
              </a:rPr>
              <a:t>Χρήση Τεχνολογίας και Όρια</a:t>
            </a:r>
            <a:br>
              <a:rPr lang="el-GR" sz="4200" b="1">
                <a:solidFill>
                  <a:srgbClr val="FFFFFF"/>
                </a:solidFill>
              </a:rPr>
            </a:br>
            <a:endParaRPr lang="en-US" sz="4200">
              <a:solidFill>
                <a:srgbClr val="FFFFFF"/>
              </a:solidFill>
            </a:endParaRPr>
          </a:p>
        </p:txBody>
      </p:sp>
      <p:sp>
        <p:nvSpPr>
          <p:cNvPr id="3" name="Θέση περιεχομένου 2">
            <a:extLst>
              <a:ext uri="{FF2B5EF4-FFF2-40B4-BE49-F238E27FC236}">
                <a16:creationId xmlns:a16="http://schemas.microsoft.com/office/drawing/2014/main" id="{2976E095-46D7-8F98-68D8-E2AACF7E764B}"/>
              </a:ext>
            </a:extLst>
          </p:cNvPr>
          <p:cNvSpPr>
            <a:spLocks noGrp="1"/>
          </p:cNvSpPr>
          <p:nvPr>
            <p:ph idx="1"/>
          </p:nvPr>
        </p:nvSpPr>
        <p:spPr>
          <a:xfrm>
            <a:off x="6095999" y="882315"/>
            <a:ext cx="5254754" cy="5294647"/>
          </a:xfrm>
        </p:spPr>
        <p:txBody>
          <a:bodyPr>
            <a:normAutofit/>
          </a:bodyPr>
          <a:lstStyle/>
          <a:p>
            <a:r>
              <a:rPr lang="el-GR" sz="2200"/>
              <a:t>Ένας έφηβος περνά πολλές ώρες την ημέρα στο κινητό και στον υπολογιστή, κυρίως στα social media και σε παιχνίδια. Οι γονείς του ανησυχούν για τον χρόνο που αφιερώνει στην τεχνολογία και θέλουν να του βάλουν όρια, αλλά ο έφηβος αντιδρά έντονα και γίνεται επιθετικός.</a:t>
            </a:r>
          </a:p>
          <a:p>
            <a:r>
              <a:rPr lang="el-GR" sz="2200"/>
              <a:t>Ποιες στρατηγικές μπορούν να χρησιμοποιήσουν οι γονείς για να θέσουν υγιή όρια στη χρήση της τεχνολογίας χωρίς να δημιουργήσουν έντονες συγκρούσεις; Πώς μπορούν να συζητήσουν με το παιδί για να εξηγήσουν τη σημασία της ισορροπίας και της υπευθυνότητας;</a:t>
            </a:r>
          </a:p>
          <a:p>
            <a:endParaRPr lang="en-US" sz="2200"/>
          </a:p>
        </p:txBody>
      </p:sp>
    </p:spTree>
    <p:extLst>
      <p:ext uri="{BB962C8B-B14F-4D97-AF65-F5344CB8AC3E}">
        <p14:creationId xmlns:p14="http://schemas.microsoft.com/office/powerpoint/2010/main" val="350882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917779-815D-B74C-5EDC-8615FA6CA004}"/>
              </a:ext>
            </a:extLst>
          </p:cNvPr>
          <p:cNvSpPr>
            <a:spLocks noGrp="1"/>
          </p:cNvSpPr>
          <p:nvPr>
            <p:ph type="title"/>
          </p:nvPr>
        </p:nvSpPr>
        <p:spPr>
          <a:xfrm>
            <a:off x="6417733" y="490537"/>
            <a:ext cx="5291663" cy="1628775"/>
          </a:xfrm>
        </p:spPr>
        <p:txBody>
          <a:bodyPr anchor="b">
            <a:normAutofit/>
          </a:bodyPr>
          <a:lstStyle/>
          <a:p>
            <a:r>
              <a:rPr lang="el-GR" sz="3700" b="1"/>
              <a:t>Ενίσχυση Αυτοπεποίθησης σε Κοινωνικές Καταστάσεις</a:t>
            </a:r>
            <a:endParaRPr lang="en-US" sz="3700"/>
          </a:p>
        </p:txBody>
      </p:sp>
      <p:pic>
        <p:nvPicPr>
          <p:cNvPr id="6" name="Picture 5">
            <a:extLst>
              <a:ext uri="{FF2B5EF4-FFF2-40B4-BE49-F238E27FC236}">
                <a16:creationId xmlns:a16="http://schemas.microsoft.com/office/drawing/2014/main" id="{67D9E16B-F123-6A25-1AB1-0B4C88E5BE68}"/>
              </a:ext>
            </a:extLst>
          </p:cNvPr>
          <p:cNvPicPr>
            <a:picLocks noChangeAspect="1"/>
          </p:cNvPicPr>
          <p:nvPr/>
        </p:nvPicPr>
        <p:blipFill>
          <a:blip r:embed="rId2"/>
          <a:srcRect l="29906" r="10746"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Θέση περιεχομένου 2">
            <a:extLst>
              <a:ext uri="{FF2B5EF4-FFF2-40B4-BE49-F238E27FC236}">
                <a16:creationId xmlns:a16="http://schemas.microsoft.com/office/drawing/2014/main" id="{5568DD0D-9D0C-1F23-6279-A31ECD2365A2}"/>
              </a:ext>
            </a:extLst>
          </p:cNvPr>
          <p:cNvGraphicFramePr>
            <a:graphicFrameLocks noGrp="1"/>
          </p:cNvGraphicFramePr>
          <p:nvPr>
            <p:ph idx="1"/>
            <p:extLst>
              <p:ext uri="{D42A27DB-BD31-4B8C-83A1-F6EECF244321}">
                <p14:modId xmlns:p14="http://schemas.microsoft.com/office/powerpoint/2010/main" val="3200117130"/>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23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52E6E8-EBD4-56B0-D990-9F23CA6647CD}"/>
              </a:ext>
            </a:extLst>
          </p:cNvPr>
          <p:cNvSpPr>
            <a:spLocks noGrp="1"/>
          </p:cNvSpPr>
          <p:nvPr>
            <p:ph type="title"/>
          </p:nvPr>
        </p:nvSpPr>
        <p:spPr>
          <a:xfrm>
            <a:off x="1043631" y="809898"/>
            <a:ext cx="10173010" cy="1554480"/>
          </a:xfrm>
        </p:spPr>
        <p:txBody>
          <a:bodyPr anchor="ctr">
            <a:normAutofit/>
          </a:bodyPr>
          <a:lstStyle/>
          <a:p>
            <a:r>
              <a:rPr lang="el-GR" sz="4800" b="1"/>
              <a:t>Πίεση για Σχολική Απόδοση</a:t>
            </a:r>
            <a:br>
              <a:rPr lang="el-GR" sz="4800" b="1"/>
            </a:b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3749901-7408-BD7C-C194-23317BFEDCF3}"/>
              </a:ext>
            </a:extLst>
          </p:cNvPr>
          <p:cNvGraphicFramePr>
            <a:graphicFrameLocks noGrp="1"/>
          </p:cNvGraphicFramePr>
          <p:nvPr>
            <p:ph idx="1"/>
            <p:extLst>
              <p:ext uri="{D42A27DB-BD31-4B8C-83A1-F6EECF244321}">
                <p14:modId xmlns:p14="http://schemas.microsoft.com/office/powerpoint/2010/main" val="371424068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23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86834" y="1153572"/>
            <a:ext cx="3200400" cy="4461163"/>
          </a:xfrm>
          <a:prstGeom prst="rect">
            <a:avLst/>
          </a:prstGeom>
        </p:spPr>
        <p:txBody>
          <a:bodyPr vert="horz" lIns="91440" tIns="45720" rIns="91440" bIns="45720" rtlCol="0" anchor="ctr">
            <a:normAutofit/>
          </a:bodyPr>
          <a:lstStyle/>
          <a:p>
            <a:pPr marL="12700"/>
            <a:r>
              <a:rPr lang="en-US" kern="1200" spc="190">
                <a:solidFill>
                  <a:srgbClr val="FFFFFF"/>
                </a:solidFill>
                <a:latin typeface="+mj-lt"/>
                <a:ea typeface="+mj-ea"/>
                <a:cs typeface="+mj-cs"/>
              </a:rPr>
              <a:t>Γονεϊκή</a:t>
            </a:r>
            <a:r>
              <a:rPr lang="en-US" kern="1200" spc="235">
                <a:solidFill>
                  <a:srgbClr val="FFFFFF"/>
                </a:solidFill>
                <a:latin typeface="+mj-lt"/>
                <a:ea typeface="+mj-ea"/>
                <a:cs typeface="+mj-cs"/>
              </a:rPr>
              <a:t> </a:t>
            </a:r>
            <a:r>
              <a:rPr lang="en-US" kern="1200" spc="290">
                <a:solidFill>
                  <a:srgbClr val="FFFFFF"/>
                </a:solidFill>
                <a:latin typeface="+mj-lt"/>
                <a:ea typeface="+mj-ea"/>
                <a:cs typeface="+mj-cs"/>
              </a:rPr>
              <a:t>εμπλοκή</a:t>
            </a:r>
            <a:endParaRPr lang="en-US"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bject 3"/>
          <p:cNvSpPr txBox="1"/>
          <p:nvPr/>
        </p:nvSpPr>
        <p:spPr>
          <a:xfrm>
            <a:off x="4447308" y="591344"/>
            <a:ext cx="6906491" cy="5585619"/>
          </a:xfrm>
          <a:prstGeom prst="rect">
            <a:avLst/>
          </a:prstGeom>
        </p:spPr>
        <p:txBody>
          <a:bodyPr vert="horz" lIns="91440" tIns="45720" rIns="91440" bIns="45720" rtlCol="0" anchor="ctr">
            <a:normAutofit/>
          </a:bodyPr>
          <a:lstStyle/>
          <a:p>
            <a:pPr marL="12700" marR="5080" indent="-228600">
              <a:lnSpc>
                <a:spcPct val="90000"/>
              </a:lnSpc>
              <a:spcBef>
                <a:spcPts val="115"/>
              </a:spcBef>
              <a:buFont typeface="Arial" panose="020B0604020202020204" pitchFamily="34" charset="0"/>
              <a:buChar char="•"/>
            </a:pPr>
            <a:r>
              <a:rPr lang="en-US" spc="275"/>
              <a:t>Ο </a:t>
            </a:r>
            <a:r>
              <a:rPr lang="en-US" spc="80"/>
              <a:t>ορισμός </a:t>
            </a:r>
            <a:r>
              <a:rPr lang="en-US" spc="40"/>
              <a:t>της </a:t>
            </a:r>
            <a:r>
              <a:rPr lang="en-US" b="1" spc="75"/>
              <a:t>«γονεϊκής </a:t>
            </a:r>
            <a:r>
              <a:rPr lang="en-US" b="1" spc="85"/>
              <a:t>εμπλοκής» </a:t>
            </a:r>
            <a:r>
              <a:rPr lang="en-US" spc="80"/>
              <a:t>(parental involvement), </a:t>
            </a:r>
            <a:r>
              <a:rPr lang="en-US" spc="45"/>
              <a:t>σύμφωνα </a:t>
            </a:r>
            <a:r>
              <a:rPr lang="en-US" spc="150"/>
              <a:t>με </a:t>
            </a:r>
            <a:r>
              <a:rPr lang="en-US" spc="30"/>
              <a:t>τους </a:t>
            </a:r>
            <a:r>
              <a:rPr lang="en-US" spc="120"/>
              <a:t>Fishel </a:t>
            </a:r>
            <a:r>
              <a:rPr lang="en-US" spc="125"/>
              <a:t> </a:t>
            </a:r>
            <a:r>
              <a:rPr lang="en-US" spc="105"/>
              <a:t>και Ramirez </a:t>
            </a:r>
            <a:r>
              <a:rPr lang="en-US" spc="30"/>
              <a:t>(2005)</a:t>
            </a:r>
            <a:r>
              <a:rPr lang="en-US" spc="35"/>
              <a:t> </a:t>
            </a:r>
            <a:r>
              <a:rPr lang="en-US" spc="90"/>
              <a:t>έχει </a:t>
            </a:r>
            <a:r>
              <a:rPr lang="en-US" spc="50"/>
              <a:t>μετασχηματιστεί </a:t>
            </a:r>
            <a:r>
              <a:rPr lang="en-US" spc="-30"/>
              <a:t>τα</a:t>
            </a:r>
            <a:r>
              <a:rPr lang="en-US" spc="-25"/>
              <a:t> </a:t>
            </a:r>
            <a:r>
              <a:rPr lang="en-US" spc="25"/>
              <a:t>τελευταία</a:t>
            </a:r>
            <a:r>
              <a:rPr lang="en-US" spc="30"/>
              <a:t> </a:t>
            </a:r>
            <a:r>
              <a:rPr lang="en-US" spc="85"/>
              <a:t>χρόνια </a:t>
            </a:r>
            <a:r>
              <a:rPr lang="en-US" spc="80"/>
              <a:t>από </a:t>
            </a:r>
            <a:r>
              <a:rPr lang="en-US" spc="20"/>
              <a:t>την</a:t>
            </a:r>
            <a:r>
              <a:rPr lang="en-US" spc="25"/>
              <a:t> </a:t>
            </a:r>
            <a:r>
              <a:rPr lang="en-US" spc="70"/>
              <a:t>αποκλειστική </a:t>
            </a:r>
            <a:r>
              <a:rPr lang="en-US" spc="75"/>
              <a:t> </a:t>
            </a:r>
            <a:r>
              <a:rPr lang="en-US" spc="25"/>
              <a:t>εστίαση</a:t>
            </a:r>
            <a:r>
              <a:rPr lang="en-US" spc="30"/>
              <a:t> </a:t>
            </a:r>
            <a:r>
              <a:rPr lang="en-US" spc="20"/>
              <a:t>σε</a:t>
            </a:r>
            <a:r>
              <a:rPr lang="en-US" spc="25"/>
              <a:t> </a:t>
            </a:r>
            <a:r>
              <a:rPr lang="en-US" spc="85"/>
              <a:t>συγκεκριμένες</a:t>
            </a:r>
            <a:r>
              <a:rPr lang="en-US" spc="90"/>
              <a:t> </a:t>
            </a:r>
            <a:r>
              <a:rPr lang="en-US" spc="30"/>
              <a:t>δραστηριότητες</a:t>
            </a:r>
            <a:r>
              <a:rPr lang="en-US" spc="35"/>
              <a:t> </a:t>
            </a:r>
            <a:r>
              <a:rPr lang="en-US" spc="105"/>
              <a:t>και</a:t>
            </a:r>
            <a:r>
              <a:rPr lang="en-US" spc="110"/>
              <a:t> </a:t>
            </a:r>
            <a:r>
              <a:rPr lang="en-US" spc="80"/>
              <a:t>ρόλους</a:t>
            </a:r>
            <a:r>
              <a:rPr lang="en-US" spc="580"/>
              <a:t> </a:t>
            </a:r>
            <a:r>
              <a:rPr lang="en-US" spc="110"/>
              <a:t>που </a:t>
            </a:r>
            <a:r>
              <a:rPr lang="en-US" spc="114"/>
              <a:t> </a:t>
            </a:r>
            <a:r>
              <a:rPr lang="en-US" spc="85"/>
              <a:t>αναλαμβάνουν </a:t>
            </a:r>
            <a:r>
              <a:rPr lang="en-US" spc="90"/>
              <a:t> </a:t>
            </a:r>
            <a:r>
              <a:rPr lang="en-US" spc="75"/>
              <a:t>οι </a:t>
            </a:r>
            <a:r>
              <a:rPr lang="en-US" spc="80"/>
              <a:t> </a:t>
            </a:r>
            <a:r>
              <a:rPr lang="en-US" spc="15"/>
              <a:t>φροντιστές, </a:t>
            </a:r>
            <a:r>
              <a:rPr lang="en-US" spc="20"/>
              <a:t>σε </a:t>
            </a:r>
            <a:r>
              <a:rPr lang="en-US" spc="130"/>
              <a:t>μια </a:t>
            </a:r>
            <a:r>
              <a:rPr lang="en-US" spc="75"/>
              <a:t>έμφαση </a:t>
            </a:r>
            <a:r>
              <a:rPr lang="en-US" spc="5"/>
              <a:t>στη  </a:t>
            </a:r>
            <a:r>
              <a:rPr lang="en-US" u="heavy" spc="110">
                <a:uFill>
                  <a:solidFill>
                    <a:srgbClr val="404040"/>
                  </a:solidFill>
                </a:uFill>
              </a:rPr>
              <a:t>συμπερίληψη</a:t>
            </a:r>
            <a:r>
              <a:rPr lang="en-US" spc="110"/>
              <a:t> </a:t>
            </a:r>
            <a:r>
              <a:rPr lang="en-US" spc="105"/>
              <a:t>και </a:t>
            </a:r>
            <a:r>
              <a:rPr lang="en-US" spc="20"/>
              <a:t>σε  </a:t>
            </a:r>
            <a:r>
              <a:rPr lang="en-US" spc="50"/>
              <a:t>ένα </a:t>
            </a:r>
            <a:r>
              <a:rPr lang="en-US" spc="95"/>
              <a:t>ευρύ </a:t>
            </a:r>
            <a:r>
              <a:rPr lang="en-US" spc="70"/>
              <a:t>φάσμα </a:t>
            </a:r>
            <a:r>
              <a:rPr lang="en-US" spc="10"/>
              <a:t>δραστηριοτήτων </a:t>
            </a:r>
            <a:r>
              <a:rPr lang="en-US" spc="15"/>
              <a:t> </a:t>
            </a:r>
            <a:r>
              <a:rPr lang="en-US" spc="-85"/>
              <a:t>των</a:t>
            </a:r>
            <a:r>
              <a:rPr lang="en-US" spc="190"/>
              <a:t> </a:t>
            </a:r>
            <a:r>
              <a:rPr lang="en-US" spc="5"/>
              <a:t>γονέων</a:t>
            </a:r>
            <a:r>
              <a:rPr lang="en-US" spc="165"/>
              <a:t> </a:t>
            </a:r>
            <a:r>
              <a:rPr lang="en-US" spc="100"/>
              <a:t>που</a:t>
            </a:r>
            <a:r>
              <a:rPr lang="en-US" spc="190"/>
              <a:t> </a:t>
            </a:r>
            <a:r>
              <a:rPr lang="en-US" spc="50"/>
              <a:t>υποστηρίζουν</a:t>
            </a:r>
            <a:r>
              <a:rPr lang="en-US" spc="215"/>
              <a:t> </a:t>
            </a:r>
            <a:r>
              <a:rPr lang="en-US" spc="10"/>
              <a:t>τη</a:t>
            </a:r>
            <a:r>
              <a:rPr lang="en-US" spc="180"/>
              <a:t> </a:t>
            </a:r>
            <a:r>
              <a:rPr lang="en-US" spc="114"/>
              <a:t>μάθηση</a:t>
            </a:r>
            <a:r>
              <a:rPr lang="en-US" spc="180"/>
              <a:t> </a:t>
            </a:r>
            <a:r>
              <a:rPr lang="en-US" spc="-85"/>
              <a:t>των</a:t>
            </a:r>
            <a:r>
              <a:rPr lang="en-US" spc="190"/>
              <a:t> </a:t>
            </a:r>
            <a:r>
              <a:rPr lang="en-US" spc="60"/>
              <a:t>παιδιών.</a:t>
            </a:r>
            <a:endParaRPr lang="en-US"/>
          </a:p>
          <a:p>
            <a:pPr marL="12700" indent="-228600">
              <a:lnSpc>
                <a:spcPct val="90000"/>
              </a:lnSpc>
              <a:spcBef>
                <a:spcPts val="1630"/>
              </a:spcBef>
              <a:buFont typeface="Arial" panose="020B0604020202020204" pitchFamily="34" charset="0"/>
              <a:buChar char="•"/>
            </a:pPr>
            <a:r>
              <a:rPr lang="en-US" u="heavy" spc="85">
                <a:uFill>
                  <a:solidFill>
                    <a:srgbClr val="404040"/>
                  </a:solidFill>
                </a:uFill>
              </a:rPr>
              <a:t>Πρώιμες</a:t>
            </a:r>
            <a:r>
              <a:rPr lang="en-US" u="heavy" spc="165">
                <a:uFill>
                  <a:solidFill>
                    <a:srgbClr val="404040"/>
                  </a:solidFill>
                </a:uFill>
              </a:rPr>
              <a:t> </a:t>
            </a:r>
            <a:r>
              <a:rPr lang="en-US" u="heavy" spc="60">
                <a:uFill>
                  <a:solidFill>
                    <a:srgbClr val="404040"/>
                  </a:solidFill>
                </a:uFill>
              </a:rPr>
              <a:t>μελέτες</a:t>
            </a:r>
            <a:endParaRPr lang="en-US"/>
          </a:p>
          <a:p>
            <a:pPr marL="12700" marR="5080" indent="-228600">
              <a:lnSpc>
                <a:spcPct val="90000"/>
              </a:lnSpc>
              <a:spcBef>
                <a:spcPts val="1410"/>
              </a:spcBef>
              <a:buFont typeface="Arial" panose="020B0604020202020204" pitchFamily="34" charset="0"/>
              <a:buChar char="•"/>
            </a:pPr>
            <a:r>
              <a:rPr lang="en-US" spc="90"/>
              <a:t>Περιελάμβανουν</a:t>
            </a:r>
            <a:r>
              <a:rPr lang="en-US" spc="95"/>
              <a:t> </a:t>
            </a:r>
            <a:r>
              <a:rPr lang="en-US" spc="70"/>
              <a:t>υποστήριξη</a:t>
            </a:r>
            <a:r>
              <a:rPr lang="en-US" spc="75"/>
              <a:t> </a:t>
            </a:r>
            <a:r>
              <a:rPr lang="en-US" spc="150"/>
              <a:t>με</a:t>
            </a:r>
            <a:r>
              <a:rPr lang="en-US" spc="155"/>
              <a:t> </a:t>
            </a:r>
            <a:r>
              <a:rPr lang="en-US" spc="45"/>
              <a:t>εργασίες</a:t>
            </a:r>
            <a:r>
              <a:rPr lang="en-US" spc="50"/>
              <a:t> για</a:t>
            </a:r>
            <a:r>
              <a:rPr lang="en-US" spc="55"/>
              <a:t> </a:t>
            </a:r>
            <a:r>
              <a:rPr lang="en-US" spc="-45"/>
              <a:t>το</a:t>
            </a:r>
            <a:r>
              <a:rPr lang="en-US" spc="330"/>
              <a:t> </a:t>
            </a:r>
            <a:r>
              <a:rPr lang="en-US" spc="55"/>
              <a:t>σπίτι,</a:t>
            </a:r>
            <a:r>
              <a:rPr lang="en-US" spc="60"/>
              <a:t> </a:t>
            </a:r>
            <a:r>
              <a:rPr lang="en-US" spc="55"/>
              <a:t>σημειώσεις</a:t>
            </a:r>
            <a:r>
              <a:rPr lang="en-US" spc="60"/>
              <a:t> </a:t>
            </a:r>
            <a:r>
              <a:rPr lang="en-US" spc="40"/>
              <a:t>για</a:t>
            </a:r>
            <a:r>
              <a:rPr lang="en-US" spc="45"/>
              <a:t> </a:t>
            </a:r>
            <a:r>
              <a:rPr lang="en-US" spc="-45"/>
              <a:t>το</a:t>
            </a:r>
            <a:r>
              <a:rPr lang="en-US" spc="330"/>
              <a:t> </a:t>
            </a:r>
            <a:r>
              <a:rPr lang="en-US" spc="90"/>
              <a:t>σχολείο, </a:t>
            </a:r>
            <a:r>
              <a:rPr lang="en-US" spc="95"/>
              <a:t> </a:t>
            </a:r>
            <a:r>
              <a:rPr lang="en-US" spc="45"/>
              <a:t>εργαστήρια  </a:t>
            </a:r>
            <a:r>
              <a:rPr lang="en-US"/>
              <a:t>γονέων</a:t>
            </a:r>
            <a:r>
              <a:rPr lang="en-US" spc="415"/>
              <a:t> </a:t>
            </a:r>
            <a:r>
              <a:rPr lang="en-US" spc="-35"/>
              <a:t>στο</a:t>
            </a:r>
            <a:r>
              <a:rPr lang="en-US" spc="350"/>
              <a:t> </a:t>
            </a:r>
            <a:r>
              <a:rPr lang="en-US" spc="80"/>
              <a:t>σχολείο, </a:t>
            </a:r>
            <a:r>
              <a:rPr lang="en-US" spc="45"/>
              <a:t>καθώς  </a:t>
            </a:r>
            <a:r>
              <a:rPr lang="en-US" spc="105"/>
              <a:t>και </a:t>
            </a:r>
            <a:r>
              <a:rPr lang="en-US" spc="70"/>
              <a:t>ενθάρρυνση </a:t>
            </a:r>
            <a:r>
              <a:rPr lang="en-US" spc="-85"/>
              <a:t>των</a:t>
            </a:r>
            <a:r>
              <a:rPr lang="en-US" spc="250"/>
              <a:t> </a:t>
            </a:r>
            <a:r>
              <a:rPr lang="en-US"/>
              <a:t>γονέων</a:t>
            </a:r>
            <a:r>
              <a:rPr lang="en-US" spc="415"/>
              <a:t> </a:t>
            </a:r>
            <a:r>
              <a:rPr lang="en-US" spc="65"/>
              <a:t>να </a:t>
            </a:r>
            <a:r>
              <a:rPr lang="en-US" spc="75"/>
              <a:t>συμμετάσχουν </a:t>
            </a:r>
            <a:r>
              <a:rPr lang="en-US" spc="80"/>
              <a:t> </a:t>
            </a:r>
            <a:r>
              <a:rPr lang="en-US" spc="20"/>
              <a:t>σε</a:t>
            </a:r>
            <a:r>
              <a:rPr lang="en-US" spc="175"/>
              <a:t> </a:t>
            </a:r>
            <a:r>
              <a:rPr lang="en-US" spc="65"/>
              <a:t>συλλόγους</a:t>
            </a:r>
            <a:r>
              <a:rPr lang="en-US" spc="210"/>
              <a:t> </a:t>
            </a:r>
            <a:r>
              <a:rPr lang="en-US" spc="105"/>
              <a:t>και</a:t>
            </a:r>
            <a:r>
              <a:rPr lang="en-US" spc="204"/>
              <a:t> </a:t>
            </a:r>
            <a:r>
              <a:rPr lang="en-US" spc="40"/>
              <a:t>συναντήσεις</a:t>
            </a:r>
            <a:r>
              <a:rPr lang="en-US" spc="185"/>
              <a:t> </a:t>
            </a:r>
            <a:r>
              <a:rPr lang="en-US" spc="150"/>
              <a:t>με</a:t>
            </a:r>
            <a:r>
              <a:rPr lang="en-US" spc="180"/>
              <a:t> </a:t>
            </a:r>
            <a:r>
              <a:rPr lang="en-US" spc="70"/>
              <a:t>εκπαιδευτικούς</a:t>
            </a:r>
            <a:r>
              <a:rPr lang="en-US" spc="260"/>
              <a:t> </a:t>
            </a:r>
            <a:r>
              <a:rPr lang="en-US" spc="80"/>
              <a:t>(Fishel</a:t>
            </a:r>
            <a:r>
              <a:rPr lang="en-US" spc="195"/>
              <a:t> </a:t>
            </a:r>
            <a:r>
              <a:rPr lang="en-US" spc="210"/>
              <a:t>&amp;</a:t>
            </a:r>
            <a:r>
              <a:rPr lang="en-US" spc="200"/>
              <a:t> </a:t>
            </a:r>
            <a:r>
              <a:rPr lang="en-US" spc="120"/>
              <a:t>Ramirez,</a:t>
            </a:r>
            <a:r>
              <a:rPr lang="en-US" spc="204"/>
              <a:t> </a:t>
            </a:r>
            <a:r>
              <a:rPr lang="en-US" spc="90"/>
              <a:t>2005).</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5401" y="3200476"/>
            <a:ext cx="7854950" cy="1185545"/>
          </a:xfrm>
          <a:prstGeom prst="rect">
            <a:avLst/>
          </a:prstGeom>
        </p:spPr>
        <p:txBody>
          <a:bodyPr vert="horz" wrap="square" lIns="0" tIns="83185" rIns="0" bIns="0" rtlCol="0">
            <a:spAutoFit/>
          </a:bodyPr>
          <a:lstStyle/>
          <a:p>
            <a:pPr marL="1880870" marR="5080" indent="-1868805">
              <a:lnSpc>
                <a:spcPts val="4320"/>
              </a:lnSpc>
              <a:spcBef>
                <a:spcPts val="655"/>
              </a:spcBef>
            </a:pPr>
            <a:r>
              <a:rPr sz="4000" b="1" spc="220" dirty="0">
                <a:latin typeface="Trebuchet MS"/>
                <a:cs typeface="Trebuchet MS"/>
              </a:rPr>
              <a:t>Συμβουλευτική</a:t>
            </a:r>
            <a:r>
              <a:rPr sz="4000" b="1" spc="-30" dirty="0">
                <a:latin typeface="Trebuchet MS"/>
                <a:cs typeface="Trebuchet MS"/>
              </a:rPr>
              <a:t> </a:t>
            </a:r>
            <a:r>
              <a:rPr sz="4000" b="1" spc="210" dirty="0">
                <a:latin typeface="Trebuchet MS"/>
                <a:cs typeface="Trebuchet MS"/>
              </a:rPr>
              <a:t>υποστήριξη</a:t>
            </a:r>
            <a:r>
              <a:rPr sz="4000" b="1" spc="-55" dirty="0">
                <a:latin typeface="Trebuchet MS"/>
                <a:cs typeface="Trebuchet MS"/>
              </a:rPr>
              <a:t> </a:t>
            </a:r>
            <a:r>
              <a:rPr sz="4000" b="1" spc="130" dirty="0">
                <a:latin typeface="Trebuchet MS"/>
                <a:cs typeface="Trebuchet MS"/>
              </a:rPr>
              <a:t>σε </a:t>
            </a:r>
            <a:r>
              <a:rPr sz="4000" b="1" spc="-1190" dirty="0">
                <a:latin typeface="Trebuchet MS"/>
                <a:cs typeface="Trebuchet MS"/>
              </a:rPr>
              <a:t> </a:t>
            </a:r>
            <a:r>
              <a:rPr sz="4000" b="1" spc="245" dirty="0">
                <a:latin typeface="Trebuchet MS"/>
                <a:cs typeface="Trebuchet MS"/>
              </a:rPr>
              <a:t>εκπαιδευτικούς</a:t>
            </a:r>
            <a:endParaRPr sz="4000">
              <a:latin typeface="Trebuchet MS"/>
              <a:cs typeface="Trebuchet MS"/>
            </a:endParaRPr>
          </a:p>
        </p:txBody>
      </p:sp>
      <p:sp>
        <p:nvSpPr>
          <p:cNvPr id="4" name="object 4"/>
          <p:cNvSpPr/>
          <p:nvPr/>
        </p:nvSpPr>
        <p:spPr>
          <a:xfrm>
            <a:off x="938783" y="4501896"/>
            <a:ext cx="10058400" cy="17780"/>
          </a:xfrm>
          <a:custGeom>
            <a:avLst/>
            <a:gdLst/>
            <a:ahLst/>
            <a:cxnLst/>
            <a:rect l="l" t="t" r="r" b="b"/>
            <a:pathLst>
              <a:path w="10058400" h="17779">
                <a:moveTo>
                  <a:pt x="0" y="0"/>
                </a:moveTo>
                <a:lnTo>
                  <a:pt x="10058400" y="17271"/>
                </a:lnTo>
              </a:path>
            </a:pathLst>
          </a:custGeom>
          <a:ln w="12192">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16073"/>
            <a:ext cx="10515600" cy="1223668"/>
          </a:xfrm>
          <a:prstGeom prst="rect">
            <a:avLst/>
          </a:prstGeom>
        </p:spPr>
        <p:txBody>
          <a:bodyPr vert="horz" wrap="square" lIns="0" tIns="85090" rIns="0" bIns="0" rtlCol="0">
            <a:spAutoFit/>
          </a:bodyPr>
          <a:lstStyle/>
          <a:p>
            <a:pPr marL="12700" marR="5080">
              <a:lnSpc>
                <a:spcPts val="4540"/>
              </a:lnSpc>
              <a:spcBef>
                <a:spcPts val="670"/>
              </a:spcBef>
            </a:pPr>
            <a:r>
              <a:rPr sz="3600" spc="475" dirty="0"/>
              <a:t>Η</a:t>
            </a:r>
            <a:r>
              <a:rPr sz="3600" spc="305" dirty="0"/>
              <a:t> </a:t>
            </a:r>
            <a:r>
              <a:rPr sz="3600" spc="170" dirty="0"/>
              <a:t>σημασία</a:t>
            </a:r>
            <a:r>
              <a:rPr sz="3600" spc="225" dirty="0"/>
              <a:t> </a:t>
            </a:r>
            <a:r>
              <a:rPr sz="3600" spc="55" dirty="0"/>
              <a:t>της</a:t>
            </a:r>
            <a:r>
              <a:rPr sz="3600" spc="300" dirty="0"/>
              <a:t> </a:t>
            </a:r>
            <a:r>
              <a:rPr sz="3600" spc="165" dirty="0"/>
              <a:t>συμβουλευτικής</a:t>
            </a:r>
            <a:r>
              <a:rPr sz="3600" spc="275" dirty="0"/>
              <a:t> </a:t>
            </a:r>
            <a:r>
              <a:rPr sz="3600" spc="215" dirty="0"/>
              <a:t>και </a:t>
            </a:r>
            <a:r>
              <a:rPr sz="3600" spc="220" dirty="0"/>
              <a:t> </a:t>
            </a:r>
            <a:r>
              <a:rPr sz="3600" spc="135" dirty="0"/>
              <a:t>διαλεκτικής</a:t>
            </a:r>
            <a:r>
              <a:rPr sz="3600" spc="229" dirty="0"/>
              <a:t> </a:t>
            </a:r>
            <a:r>
              <a:rPr sz="3600" spc="165" dirty="0"/>
              <a:t>συμβουλευτικής</a:t>
            </a:r>
            <a:r>
              <a:rPr sz="3600" spc="285" dirty="0"/>
              <a:t> </a:t>
            </a:r>
            <a:r>
              <a:rPr sz="3600" spc="70" dirty="0"/>
              <a:t>για</a:t>
            </a:r>
            <a:r>
              <a:rPr sz="3600" spc="275" dirty="0"/>
              <a:t> </a:t>
            </a:r>
            <a:r>
              <a:rPr sz="3600" spc="35" dirty="0"/>
              <a:t>τους </a:t>
            </a:r>
            <a:r>
              <a:rPr sz="3600" spc="-910" dirty="0"/>
              <a:t> </a:t>
            </a:r>
            <a:r>
              <a:rPr sz="3600" spc="135" dirty="0"/>
              <a:t>εκπαιδευτικούς</a:t>
            </a:r>
            <a:endParaRPr sz="3600" dirty="0"/>
          </a:p>
        </p:txBody>
      </p:sp>
      <p:sp>
        <p:nvSpPr>
          <p:cNvPr id="3" name="object 3"/>
          <p:cNvSpPr txBox="1"/>
          <p:nvPr/>
        </p:nvSpPr>
        <p:spPr>
          <a:xfrm>
            <a:off x="271983" y="1895347"/>
            <a:ext cx="11774805" cy="3233420"/>
          </a:xfrm>
          <a:prstGeom prst="rect">
            <a:avLst/>
          </a:prstGeom>
        </p:spPr>
        <p:txBody>
          <a:bodyPr vert="horz" wrap="square" lIns="0" tIns="40005" rIns="0" bIns="0" rtlCol="0">
            <a:spAutoFit/>
          </a:bodyPr>
          <a:lstStyle/>
          <a:p>
            <a:pPr marL="104139" marR="5080" algn="just">
              <a:lnSpc>
                <a:spcPct val="90000"/>
              </a:lnSpc>
              <a:spcBef>
                <a:spcPts val="315"/>
              </a:spcBef>
            </a:pPr>
            <a:r>
              <a:rPr sz="1800" spc="160" dirty="0">
                <a:solidFill>
                  <a:srgbClr val="404040"/>
                </a:solidFill>
                <a:latin typeface="Cambria"/>
                <a:cs typeface="Cambria"/>
              </a:rPr>
              <a:t>Οι </a:t>
            </a:r>
            <a:r>
              <a:rPr sz="1800" spc="80" dirty="0">
                <a:solidFill>
                  <a:srgbClr val="404040"/>
                </a:solidFill>
                <a:latin typeface="Cambria"/>
                <a:cs typeface="Cambria"/>
              </a:rPr>
              <a:t>συμβουλευτικές </a:t>
            </a:r>
            <a:r>
              <a:rPr sz="1800" spc="75" dirty="0">
                <a:solidFill>
                  <a:srgbClr val="404040"/>
                </a:solidFill>
                <a:latin typeface="Cambria"/>
                <a:cs typeface="Cambria"/>
              </a:rPr>
              <a:t>υπηρεσίες </a:t>
            </a:r>
            <a:r>
              <a:rPr sz="1800" spc="-30" dirty="0">
                <a:solidFill>
                  <a:srgbClr val="404040"/>
                </a:solidFill>
                <a:latin typeface="Cambria"/>
                <a:cs typeface="Cambria"/>
              </a:rPr>
              <a:t>στο </a:t>
            </a:r>
            <a:r>
              <a:rPr sz="1800" spc="65" dirty="0">
                <a:solidFill>
                  <a:srgbClr val="404040"/>
                </a:solidFill>
                <a:latin typeface="Cambria"/>
                <a:cs typeface="Cambria"/>
              </a:rPr>
              <a:t>πλαίσιο </a:t>
            </a:r>
            <a:r>
              <a:rPr sz="1800" spc="10" dirty="0">
                <a:solidFill>
                  <a:srgbClr val="404040"/>
                </a:solidFill>
                <a:latin typeface="Cambria"/>
                <a:cs typeface="Cambria"/>
              </a:rPr>
              <a:t>του </a:t>
            </a:r>
            <a:r>
              <a:rPr sz="1800" spc="75" dirty="0">
                <a:solidFill>
                  <a:srgbClr val="404040"/>
                </a:solidFill>
                <a:latin typeface="Cambria"/>
                <a:cs typeface="Cambria"/>
              </a:rPr>
              <a:t>σχολείου </a:t>
            </a:r>
            <a:r>
              <a:rPr sz="1800" spc="90" dirty="0">
                <a:solidFill>
                  <a:srgbClr val="404040"/>
                </a:solidFill>
                <a:latin typeface="Cambria"/>
                <a:cs typeface="Cambria"/>
              </a:rPr>
              <a:t>μπορεί </a:t>
            </a:r>
            <a:r>
              <a:rPr sz="1800" spc="60" dirty="0">
                <a:solidFill>
                  <a:srgbClr val="404040"/>
                </a:solidFill>
                <a:latin typeface="Cambria"/>
                <a:cs typeface="Cambria"/>
              </a:rPr>
              <a:t>να </a:t>
            </a:r>
            <a:r>
              <a:rPr sz="1800" spc="55" dirty="0">
                <a:solidFill>
                  <a:srgbClr val="404040"/>
                </a:solidFill>
                <a:latin typeface="Cambria"/>
                <a:cs typeface="Cambria"/>
              </a:rPr>
              <a:t>απευθύνονται </a:t>
            </a:r>
            <a:r>
              <a:rPr sz="1800" spc="25" dirty="0">
                <a:solidFill>
                  <a:srgbClr val="404040"/>
                </a:solidFill>
                <a:latin typeface="Cambria"/>
                <a:cs typeface="Cambria"/>
              </a:rPr>
              <a:t>σε </a:t>
            </a:r>
            <a:r>
              <a:rPr sz="1800" spc="75" dirty="0">
                <a:solidFill>
                  <a:srgbClr val="404040"/>
                </a:solidFill>
                <a:latin typeface="Cambria"/>
                <a:cs typeface="Cambria"/>
              </a:rPr>
              <a:t>εκπαιδευτικούς </a:t>
            </a:r>
            <a:r>
              <a:rPr sz="1800" spc="90" dirty="0">
                <a:solidFill>
                  <a:srgbClr val="404040"/>
                </a:solidFill>
                <a:latin typeface="Cambria"/>
                <a:cs typeface="Cambria"/>
              </a:rPr>
              <a:t>ειδικής </a:t>
            </a:r>
            <a:r>
              <a:rPr sz="1800" spc="95" dirty="0">
                <a:solidFill>
                  <a:srgbClr val="404040"/>
                </a:solidFill>
                <a:latin typeface="Cambria"/>
                <a:cs typeface="Cambria"/>
              </a:rPr>
              <a:t> </a:t>
            </a:r>
            <a:r>
              <a:rPr sz="1800" spc="50" dirty="0">
                <a:solidFill>
                  <a:srgbClr val="404040"/>
                </a:solidFill>
                <a:latin typeface="Cambria"/>
                <a:cs typeface="Cambria"/>
              </a:rPr>
              <a:t>αγωγής,</a:t>
            </a:r>
            <a:r>
              <a:rPr sz="1800" spc="55" dirty="0">
                <a:solidFill>
                  <a:srgbClr val="404040"/>
                </a:solidFill>
                <a:latin typeface="Cambria"/>
                <a:cs typeface="Cambria"/>
              </a:rPr>
              <a:t> </a:t>
            </a:r>
            <a:r>
              <a:rPr sz="1800" spc="75" dirty="0">
                <a:solidFill>
                  <a:srgbClr val="404040"/>
                </a:solidFill>
                <a:latin typeface="Cambria"/>
                <a:cs typeface="Cambria"/>
              </a:rPr>
              <a:t>εκπαιδευτικούς</a:t>
            </a:r>
            <a:r>
              <a:rPr sz="1800" spc="80" dirty="0">
                <a:solidFill>
                  <a:srgbClr val="404040"/>
                </a:solidFill>
                <a:latin typeface="Cambria"/>
                <a:cs typeface="Cambria"/>
              </a:rPr>
              <a:t> </a:t>
            </a:r>
            <a:r>
              <a:rPr sz="1800" spc="35" dirty="0">
                <a:solidFill>
                  <a:srgbClr val="404040"/>
                </a:solidFill>
                <a:latin typeface="Cambria"/>
                <a:cs typeface="Cambria"/>
              </a:rPr>
              <a:t>μαθητών</a:t>
            </a:r>
            <a:r>
              <a:rPr sz="1800" spc="40" dirty="0">
                <a:solidFill>
                  <a:srgbClr val="404040"/>
                </a:solidFill>
                <a:latin typeface="Cambria"/>
                <a:cs typeface="Cambria"/>
              </a:rPr>
              <a:t> </a:t>
            </a:r>
            <a:r>
              <a:rPr sz="1800" spc="140" dirty="0">
                <a:solidFill>
                  <a:srgbClr val="404040"/>
                </a:solidFill>
                <a:latin typeface="Cambria"/>
                <a:cs typeface="Cambria"/>
              </a:rPr>
              <a:t>με </a:t>
            </a:r>
            <a:r>
              <a:rPr sz="1800" spc="70" dirty="0">
                <a:solidFill>
                  <a:srgbClr val="404040"/>
                </a:solidFill>
                <a:latin typeface="Cambria"/>
                <a:cs typeface="Cambria"/>
              </a:rPr>
              <a:t>συναισθηματικές</a:t>
            </a:r>
            <a:r>
              <a:rPr sz="1800" spc="75" dirty="0">
                <a:solidFill>
                  <a:srgbClr val="404040"/>
                </a:solidFill>
                <a:latin typeface="Cambria"/>
                <a:cs typeface="Cambria"/>
              </a:rPr>
              <a:t> δυσκολίες</a:t>
            </a:r>
            <a:r>
              <a:rPr sz="1800" spc="80" dirty="0">
                <a:solidFill>
                  <a:srgbClr val="404040"/>
                </a:solidFill>
                <a:latin typeface="Cambria"/>
                <a:cs typeface="Cambria"/>
              </a:rPr>
              <a:t> </a:t>
            </a:r>
            <a:r>
              <a:rPr sz="1800" spc="100" dirty="0">
                <a:solidFill>
                  <a:srgbClr val="404040"/>
                </a:solidFill>
                <a:latin typeface="Cambria"/>
                <a:cs typeface="Cambria"/>
              </a:rPr>
              <a:t>και </a:t>
            </a:r>
            <a:r>
              <a:rPr sz="1800" spc="70" dirty="0">
                <a:solidFill>
                  <a:srgbClr val="404040"/>
                </a:solidFill>
                <a:latin typeface="Cambria"/>
                <a:cs typeface="Cambria"/>
              </a:rPr>
              <a:t>εκπαιδευτικούς</a:t>
            </a:r>
            <a:r>
              <a:rPr sz="1800" spc="75" dirty="0">
                <a:solidFill>
                  <a:srgbClr val="404040"/>
                </a:solidFill>
                <a:latin typeface="Cambria"/>
                <a:cs typeface="Cambria"/>
              </a:rPr>
              <a:t> </a:t>
            </a:r>
            <a:r>
              <a:rPr sz="1800" spc="85" dirty="0">
                <a:solidFill>
                  <a:srgbClr val="404040"/>
                </a:solidFill>
                <a:latin typeface="Cambria"/>
                <a:cs typeface="Cambria"/>
              </a:rPr>
              <a:t>από</a:t>
            </a:r>
            <a:r>
              <a:rPr sz="1800" spc="90" dirty="0">
                <a:solidFill>
                  <a:srgbClr val="404040"/>
                </a:solidFill>
                <a:latin typeface="Cambria"/>
                <a:cs typeface="Cambria"/>
              </a:rPr>
              <a:t> </a:t>
            </a:r>
            <a:r>
              <a:rPr sz="1800" spc="75" dirty="0">
                <a:solidFill>
                  <a:srgbClr val="404040"/>
                </a:solidFill>
                <a:latin typeface="Cambria"/>
                <a:cs typeface="Cambria"/>
              </a:rPr>
              <a:t>προγράμματα </a:t>
            </a:r>
            <a:r>
              <a:rPr sz="1800" spc="80" dirty="0">
                <a:solidFill>
                  <a:srgbClr val="404040"/>
                </a:solidFill>
                <a:latin typeface="Cambria"/>
                <a:cs typeface="Cambria"/>
              </a:rPr>
              <a:t> πρώιμης </a:t>
            </a:r>
            <a:r>
              <a:rPr sz="1800" spc="95" dirty="0">
                <a:solidFill>
                  <a:srgbClr val="404040"/>
                </a:solidFill>
                <a:latin typeface="Cambria"/>
                <a:cs typeface="Cambria"/>
              </a:rPr>
              <a:t>παρέμβασης </a:t>
            </a:r>
            <a:r>
              <a:rPr sz="1800" spc="45" dirty="0">
                <a:solidFill>
                  <a:srgbClr val="404040"/>
                </a:solidFill>
                <a:latin typeface="Cambria"/>
                <a:cs typeface="Cambria"/>
              </a:rPr>
              <a:t>για </a:t>
            </a:r>
            <a:r>
              <a:rPr sz="1800" spc="75" dirty="0">
                <a:solidFill>
                  <a:srgbClr val="404040"/>
                </a:solidFill>
                <a:latin typeface="Cambria"/>
                <a:cs typeface="Cambria"/>
              </a:rPr>
              <a:t>παιδιά </a:t>
            </a:r>
            <a:r>
              <a:rPr sz="1800" spc="90" dirty="0">
                <a:solidFill>
                  <a:srgbClr val="404040"/>
                </a:solidFill>
                <a:latin typeface="Cambria"/>
                <a:cs typeface="Cambria"/>
              </a:rPr>
              <a:t>προσχολικής </a:t>
            </a:r>
            <a:r>
              <a:rPr sz="1800" spc="110" dirty="0">
                <a:solidFill>
                  <a:srgbClr val="404040"/>
                </a:solidFill>
                <a:latin typeface="Cambria"/>
                <a:cs typeface="Cambria"/>
              </a:rPr>
              <a:t>ηλικίας. </a:t>
            </a:r>
            <a:r>
              <a:rPr sz="1800" spc="105" dirty="0">
                <a:solidFill>
                  <a:srgbClr val="404040"/>
                </a:solidFill>
                <a:latin typeface="Cambria"/>
                <a:cs typeface="Cambria"/>
              </a:rPr>
              <a:t>Επιπλέον, </a:t>
            </a:r>
            <a:r>
              <a:rPr sz="1800" spc="160" dirty="0">
                <a:solidFill>
                  <a:srgbClr val="404040"/>
                </a:solidFill>
                <a:latin typeface="Cambria"/>
                <a:cs typeface="Cambria"/>
              </a:rPr>
              <a:t>η </a:t>
            </a:r>
            <a:r>
              <a:rPr sz="1800" spc="85" dirty="0">
                <a:solidFill>
                  <a:srgbClr val="404040"/>
                </a:solidFill>
                <a:latin typeface="Cambria"/>
                <a:cs typeface="Cambria"/>
              </a:rPr>
              <a:t>συμβουλευτική </a:t>
            </a:r>
            <a:r>
              <a:rPr sz="1800" spc="45" dirty="0">
                <a:solidFill>
                  <a:srgbClr val="404040"/>
                </a:solidFill>
                <a:latin typeface="Cambria"/>
                <a:cs typeface="Cambria"/>
              </a:rPr>
              <a:t>αξιοποιείται </a:t>
            </a:r>
            <a:r>
              <a:rPr sz="1800" spc="-10" dirty="0">
                <a:solidFill>
                  <a:srgbClr val="404040"/>
                </a:solidFill>
                <a:latin typeface="Cambria"/>
                <a:cs typeface="Cambria"/>
              </a:rPr>
              <a:t>εδώ</a:t>
            </a:r>
            <a:r>
              <a:rPr sz="1800" spc="-5" dirty="0">
                <a:solidFill>
                  <a:srgbClr val="404040"/>
                </a:solidFill>
                <a:latin typeface="Cambria"/>
                <a:cs typeface="Cambria"/>
              </a:rPr>
              <a:t> </a:t>
            </a:r>
            <a:r>
              <a:rPr sz="1800" spc="114" dirty="0">
                <a:solidFill>
                  <a:srgbClr val="404040"/>
                </a:solidFill>
                <a:latin typeface="Cambria"/>
                <a:cs typeface="Cambria"/>
              </a:rPr>
              <a:t>και </a:t>
            </a:r>
            <a:r>
              <a:rPr sz="1800" spc="120" dirty="0">
                <a:solidFill>
                  <a:srgbClr val="404040"/>
                </a:solidFill>
                <a:latin typeface="Cambria"/>
                <a:cs typeface="Cambria"/>
              </a:rPr>
              <a:t> </a:t>
            </a:r>
            <a:r>
              <a:rPr sz="1800" spc="90" dirty="0">
                <a:solidFill>
                  <a:srgbClr val="404040"/>
                </a:solidFill>
                <a:latin typeface="Cambria"/>
                <a:cs typeface="Cambria"/>
              </a:rPr>
              <a:t>πολλά</a:t>
            </a:r>
            <a:r>
              <a:rPr sz="1800" spc="175" dirty="0">
                <a:solidFill>
                  <a:srgbClr val="404040"/>
                </a:solidFill>
                <a:latin typeface="Cambria"/>
                <a:cs typeface="Cambria"/>
              </a:rPr>
              <a:t> </a:t>
            </a:r>
            <a:r>
              <a:rPr sz="1800" spc="80" dirty="0">
                <a:solidFill>
                  <a:srgbClr val="404040"/>
                </a:solidFill>
                <a:latin typeface="Cambria"/>
                <a:cs typeface="Cambria"/>
              </a:rPr>
              <a:t>χρόνια</a:t>
            </a:r>
            <a:r>
              <a:rPr sz="1800" spc="180" dirty="0">
                <a:solidFill>
                  <a:srgbClr val="404040"/>
                </a:solidFill>
                <a:latin typeface="Cambria"/>
                <a:cs typeface="Cambria"/>
              </a:rPr>
              <a:t> </a:t>
            </a:r>
            <a:r>
              <a:rPr sz="1800" spc="45" dirty="0">
                <a:solidFill>
                  <a:srgbClr val="404040"/>
                </a:solidFill>
                <a:latin typeface="Cambria"/>
                <a:cs typeface="Cambria"/>
              </a:rPr>
              <a:t>για</a:t>
            </a:r>
            <a:r>
              <a:rPr sz="1800" spc="175" dirty="0">
                <a:solidFill>
                  <a:srgbClr val="404040"/>
                </a:solidFill>
                <a:latin typeface="Cambria"/>
                <a:cs typeface="Cambria"/>
              </a:rPr>
              <a:t> </a:t>
            </a:r>
            <a:r>
              <a:rPr sz="1800" spc="15" dirty="0">
                <a:solidFill>
                  <a:srgbClr val="404040"/>
                </a:solidFill>
                <a:latin typeface="Cambria"/>
                <a:cs typeface="Cambria"/>
              </a:rPr>
              <a:t>την</a:t>
            </a:r>
            <a:r>
              <a:rPr sz="1800" spc="190" dirty="0">
                <a:solidFill>
                  <a:srgbClr val="404040"/>
                </a:solidFill>
                <a:latin typeface="Cambria"/>
                <a:cs typeface="Cambria"/>
              </a:rPr>
              <a:t> </a:t>
            </a:r>
            <a:r>
              <a:rPr sz="1800" spc="75" dirty="0">
                <a:solidFill>
                  <a:srgbClr val="404040"/>
                </a:solidFill>
                <a:latin typeface="Cambria"/>
                <a:cs typeface="Cambria"/>
              </a:rPr>
              <a:t>επιτυχή</a:t>
            </a:r>
            <a:r>
              <a:rPr sz="1800" spc="200" dirty="0">
                <a:solidFill>
                  <a:srgbClr val="404040"/>
                </a:solidFill>
                <a:latin typeface="Cambria"/>
                <a:cs typeface="Cambria"/>
              </a:rPr>
              <a:t> </a:t>
            </a:r>
            <a:r>
              <a:rPr sz="1800" spc="45" dirty="0">
                <a:solidFill>
                  <a:srgbClr val="404040"/>
                </a:solidFill>
                <a:latin typeface="Cambria"/>
                <a:cs typeface="Cambria"/>
              </a:rPr>
              <a:t>αποκατάσταση</a:t>
            </a:r>
            <a:r>
              <a:rPr sz="1800" spc="114" dirty="0">
                <a:solidFill>
                  <a:srgbClr val="404040"/>
                </a:solidFill>
                <a:latin typeface="Cambria"/>
                <a:cs typeface="Cambria"/>
              </a:rPr>
              <a:t> </a:t>
            </a:r>
            <a:r>
              <a:rPr sz="1800" spc="95" dirty="0">
                <a:solidFill>
                  <a:srgbClr val="404040"/>
                </a:solidFill>
                <a:latin typeface="Cambria"/>
                <a:cs typeface="Cambria"/>
              </a:rPr>
              <a:t>ακαδημαϊκών</a:t>
            </a:r>
            <a:r>
              <a:rPr sz="1800" spc="125" dirty="0">
                <a:solidFill>
                  <a:srgbClr val="404040"/>
                </a:solidFill>
                <a:latin typeface="Cambria"/>
                <a:cs typeface="Cambria"/>
              </a:rPr>
              <a:t> </a:t>
            </a:r>
            <a:r>
              <a:rPr sz="1800" spc="50" dirty="0">
                <a:solidFill>
                  <a:srgbClr val="404040"/>
                </a:solidFill>
                <a:latin typeface="Cambria"/>
                <a:cs typeface="Cambria"/>
              </a:rPr>
              <a:t>δυσκολιών</a:t>
            </a:r>
            <a:r>
              <a:rPr sz="1800" spc="150" dirty="0">
                <a:solidFill>
                  <a:srgbClr val="404040"/>
                </a:solidFill>
                <a:latin typeface="Cambria"/>
                <a:cs typeface="Cambria"/>
              </a:rPr>
              <a:t> </a:t>
            </a:r>
            <a:r>
              <a:rPr sz="1800" spc="110" dirty="0">
                <a:solidFill>
                  <a:srgbClr val="404040"/>
                </a:solidFill>
                <a:latin typeface="Cambria"/>
                <a:cs typeface="Cambria"/>
              </a:rPr>
              <a:t>και</a:t>
            </a:r>
            <a:r>
              <a:rPr sz="1800" spc="165" dirty="0">
                <a:solidFill>
                  <a:srgbClr val="404040"/>
                </a:solidFill>
                <a:latin typeface="Cambria"/>
                <a:cs typeface="Cambria"/>
              </a:rPr>
              <a:t> </a:t>
            </a:r>
            <a:r>
              <a:rPr sz="1800" spc="50" dirty="0">
                <a:solidFill>
                  <a:srgbClr val="404040"/>
                </a:solidFill>
                <a:latin typeface="Cambria"/>
                <a:cs typeface="Cambria"/>
              </a:rPr>
              <a:t>δυσκολιών</a:t>
            </a:r>
            <a:r>
              <a:rPr sz="1800" spc="150" dirty="0">
                <a:solidFill>
                  <a:srgbClr val="404040"/>
                </a:solidFill>
                <a:latin typeface="Cambria"/>
                <a:cs typeface="Cambria"/>
              </a:rPr>
              <a:t> </a:t>
            </a:r>
            <a:r>
              <a:rPr sz="1800" spc="75" dirty="0">
                <a:solidFill>
                  <a:srgbClr val="404040"/>
                </a:solidFill>
                <a:latin typeface="Cambria"/>
                <a:cs typeface="Cambria"/>
              </a:rPr>
              <a:t>κοινωνικοποίησης.</a:t>
            </a:r>
            <a:endParaRPr sz="1800">
              <a:latin typeface="Cambria"/>
              <a:cs typeface="Cambria"/>
            </a:endParaRPr>
          </a:p>
          <a:p>
            <a:pPr marL="104139" algn="just">
              <a:lnSpc>
                <a:spcPct val="100000"/>
              </a:lnSpc>
              <a:spcBef>
                <a:spcPts val="1175"/>
              </a:spcBef>
            </a:pPr>
            <a:r>
              <a:rPr sz="1800" spc="75" dirty="0">
                <a:solidFill>
                  <a:srgbClr val="404040"/>
                </a:solidFill>
                <a:latin typeface="Cambria"/>
                <a:cs typeface="Cambria"/>
              </a:rPr>
              <a:t>Ζητήματα</a:t>
            </a:r>
            <a:r>
              <a:rPr sz="1800" spc="200" dirty="0">
                <a:solidFill>
                  <a:srgbClr val="404040"/>
                </a:solidFill>
                <a:latin typeface="Cambria"/>
                <a:cs typeface="Cambria"/>
              </a:rPr>
              <a:t> </a:t>
            </a:r>
            <a:r>
              <a:rPr sz="1800" spc="95" dirty="0">
                <a:solidFill>
                  <a:srgbClr val="404040"/>
                </a:solidFill>
                <a:latin typeface="Cambria"/>
                <a:cs typeface="Cambria"/>
              </a:rPr>
              <a:t>που</a:t>
            </a:r>
            <a:r>
              <a:rPr sz="1800" spc="185" dirty="0">
                <a:solidFill>
                  <a:srgbClr val="404040"/>
                </a:solidFill>
                <a:latin typeface="Cambria"/>
                <a:cs typeface="Cambria"/>
              </a:rPr>
              <a:t> </a:t>
            </a:r>
            <a:r>
              <a:rPr sz="1800" spc="25" dirty="0">
                <a:solidFill>
                  <a:srgbClr val="404040"/>
                </a:solidFill>
                <a:latin typeface="Cambria"/>
                <a:cs typeface="Cambria"/>
              </a:rPr>
              <a:t>θέτουν</a:t>
            </a:r>
            <a:r>
              <a:rPr sz="1800" spc="190" dirty="0">
                <a:solidFill>
                  <a:srgbClr val="404040"/>
                </a:solidFill>
                <a:latin typeface="Cambria"/>
                <a:cs typeface="Cambria"/>
              </a:rPr>
              <a:t> </a:t>
            </a:r>
            <a:r>
              <a:rPr sz="1800" spc="55" dirty="0">
                <a:solidFill>
                  <a:srgbClr val="404040"/>
                </a:solidFill>
                <a:latin typeface="Cambria"/>
                <a:cs typeface="Cambria"/>
              </a:rPr>
              <a:t>οι</a:t>
            </a:r>
            <a:r>
              <a:rPr sz="1800" spc="185" dirty="0">
                <a:solidFill>
                  <a:srgbClr val="404040"/>
                </a:solidFill>
                <a:latin typeface="Cambria"/>
                <a:cs typeface="Cambria"/>
              </a:rPr>
              <a:t> </a:t>
            </a:r>
            <a:r>
              <a:rPr sz="1800" spc="70" dirty="0">
                <a:solidFill>
                  <a:srgbClr val="404040"/>
                </a:solidFill>
                <a:latin typeface="Cambria"/>
                <a:cs typeface="Cambria"/>
              </a:rPr>
              <a:t>εκπαιδευτικοί</a:t>
            </a:r>
            <a:r>
              <a:rPr sz="1800" spc="140" dirty="0">
                <a:solidFill>
                  <a:srgbClr val="404040"/>
                </a:solidFill>
                <a:latin typeface="Cambria"/>
                <a:cs typeface="Cambria"/>
              </a:rPr>
              <a:t> </a:t>
            </a:r>
            <a:r>
              <a:rPr sz="1800" spc="75" dirty="0">
                <a:solidFill>
                  <a:srgbClr val="404040"/>
                </a:solidFill>
                <a:latin typeface="Cambria"/>
                <a:cs typeface="Cambria"/>
              </a:rPr>
              <a:t>(Giovazolias</a:t>
            </a:r>
            <a:r>
              <a:rPr sz="1800" spc="240" dirty="0">
                <a:solidFill>
                  <a:srgbClr val="404040"/>
                </a:solidFill>
                <a:latin typeface="Cambria"/>
                <a:cs typeface="Cambria"/>
              </a:rPr>
              <a:t> </a:t>
            </a:r>
            <a:r>
              <a:rPr sz="1800" spc="110" dirty="0">
                <a:solidFill>
                  <a:srgbClr val="404040"/>
                </a:solidFill>
                <a:latin typeface="Cambria"/>
                <a:cs typeface="Cambria"/>
              </a:rPr>
              <a:t>και</a:t>
            </a:r>
            <a:r>
              <a:rPr sz="1800" spc="140" dirty="0">
                <a:solidFill>
                  <a:srgbClr val="404040"/>
                </a:solidFill>
                <a:latin typeface="Cambria"/>
                <a:cs typeface="Cambria"/>
              </a:rPr>
              <a:t> </a:t>
            </a:r>
            <a:r>
              <a:rPr sz="1800" spc="135" dirty="0">
                <a:solidFill>
                  <a:srgbClr val="404040"/>
                </a:solidFill>
                <a:latin typeface="Cambria"/>
                <a:cs typeface="Cambria"/>
              </a:rPr>
              <a:t>Kourkoutas,</a:t>
            </a:r>
            <a:r>
              <a:rPr sz="1800" spc="215" dirty="0">
                <a:solidFill>
                  <a:srgbClr val="404040"/>
                </a:solidFill>
                <a:latin typeface="Cambria"/>
                <a:cs typeface="Cambria"/>
              </a:rPr>
              <a:t> </a:t>
            </a:r>
            <a:r>
              <a:rPr sz="1800" spc="75" dirty="0">
                <a:solidFill>
                  <a:srgbClr val="404040"/>
                </a:solidFill>
                <a:latin typeface="Cambria"/>
                <a:cs typeface="Cambria"/>
              </a:rPr>
              <a:t>2015):</a:t>
            </a:r>
            <a:endParaRPr sz="1800">
              <a:latin typeface="Cambria"/>
              <a:cs typeface="Cambria"/>
            </a:endParaRPr>
          </a:p>
          <a:p>
            <a:pPr marL="104139" indent="-91440">
              <a:lnSpc>
                <a:spcPts val="2050"/>
              </a:lnSpc>
              <a:spcBef>
                <a:spcPts val="1180"/>
              </a:spcBef>
              <a:buClr>
                <a:srgbClr val="EB6F16"/>
              </a:buClr>
              <a:buSzPct val="94444"/>
              <a:buFont typeface="Arial MT"/>
              <a:buChar char="•"/>
              <a:tabLst>
                <a:tab pos="104139" algn="l"/>
              </a:tabLst>
            </a:pPr>
            <a:r>
              <a:rPr sz="1800" spc="85" dirty="0">
                <a:solidFill>
                  <a:srgbClr val="404040"/>
                </a:solidFill>
                <a:latin typeface="Cambria"/>
                <a:cs typeface="Cambria"/>
              </a:rPr>
              <a:t>έλλειψη</a:t>
            </a:r>
            <a:r>
              <a:rPr sz="1800" spc="225" dirty="0">
                <a:solidFill>
                  <a:srgbClr val="404040"/>
                </a:solidFill>
                <a:latin typeface="Cambria"/>
                <a:cs typeface="Cambria"/>
              </a:rPr>
              <a:t> </a:t>
            </a:r>
            <a:r>
              <a:rPr sz="1800" spc="65" dirty="0">
                <a:solidFill>
                  <a:srgbClr val="404040"/>
                </a:solidFill>
                <a:latin typeface="Cambria"/>
                <a:cs typeface="Cambria"/>
              </a:rPr>
              <a:t>κατανόησης</a:t>
            </a:r>
            <a:r>
              <a:rPr sz="1800" spc="235" dirty="0">
                <a:solidFill>
                  <a:srgbClr val="404040"/>
                </a:solidFill>
                <a:latin typeface="Cambria"/>
                <a:cs typeface="Cambria"/>
              </a:rPr>
              <a:t> </a:t>
            </a:r>
            <a:r>
              <a:rPr sz="1800" spc="110" dirty="0">
                <a:solidFill>
                  <a:srgbClr val="404040"/>
                </a:solidFill>
                <a:latin typeface="Cambria"/>
                <a:cs typeface="Cambria"/>
              </a:rPr>
              <a:t>και</a:t>
            </a:r>
            <a:r>
              <a:rPr sz="1800" spc="229" dirty="0">
                <a:solidFill>
                  <a:srgbClr val="404040"/>
                </a:solidFill>
                <a:latin typeface="Cambria"/>
                <a:cs typeface="Cambria"/>
              </a:rPr>
              <a:t> </a:t>
            </a:r>
            <a:r>
              <a:rPr sz="1800" spc="160" dirty="0">
                <a:solidFill>
                  <a:srgbClr val="404040"/>
                </a:solidFill>
                <a:latin typeface="Cambria"/>
                <a:cs typeface="Cambria"/>
              </a:rPr>
              <a:t>η</a:t>
            </a:r>
            <a:r>
              <a:rPr sz="1800" spc="225" dirty="0">
                <a:solidFill>
                  <a:srgbClr val="404040"/>
                </a:solidFill>
                <a:latin typeface="Cambria"/>
                <a:cs typeface="Cambria"/>
              </a:rPr>
              <a:t> </a:t>
            </a:r>
            <a:r>
              <a:rPr sz="1800" spc="95" dirty="0">
                <a:solidFill>
                  <a:srgbClr val="404040"/>
                </a:solidFill>
                <a:latin typeface="Cambria"/>
                <a:cs typeface="Cambria"/>
              </a:rPr>
              <a:t>αδυναμία</a:t>
            </a:r>
            <a:r>
              <a:rPr sz="1800" spc="250" dirty="0">
                <a:solidFill>
                  <a:srgbClr val="404040"/>
                </a:solidFill>
                <a:latin typeface="Cambria"/>
                <a:cs typeface="Cambria"/>
              </a:rPr>
              <a:t> </a:t>
            </a:r>
            <a:r>
              <a:rPr sz="1800" spc="-10" dirty="0">
                <a:solidFill>
                  <a:srgbClr val="404040"/>
                </a:solidFill>
                <a:latin typeface="Cambria"/>
                <a:cs typeface="Cambria"/>
              </a:rPr>
              <a:t>σωστής</a:t>
            </a:r>
            <a:r>
              <a:rPr sz="1800" spc="235" dirty="0">
                <a:solidFill>
                  <a:srgbClr val="404040"/>
                </a:solidFill>
                <a:latin typeface="Cambria"/>
                <a:cs typeface="Cambria"/>
              </a:rPr>
              <a:t> </a:t>
            </a:r>
            <a:r>
              <a:rPr sz="1800" spc="80" dirty="0">
                <a:solidFill>
                  <a:srgbClr val="404040"/>
                </a:solidFill>
                <a:latin typeface="Cambria"/>
                <a:cs typeface="Cambria"/>
              </a:rPr>
              <a:t>διάκρισης</a:t>
            </a:r>
            <a:r>
              <a:rPr sz="1800" spc="229" dirty="0">
                <a:solidFill>
                  <a:srgbClr val="404040"/>
                </a:solidFill>
                <a:latin typeface="Cambria"/>
                <a:cs typeface="Cambria"/>
              </a:rPr>
              <a:t> </a:t>
            </a:r>
            <a:r>
              <a:rPr sz="1800" spc="30" dirty="0">
                <a:solidFill>
                  <a:srgbClr val="404040"/>
                </a:solidFill>
                <a:latin typeface="Cambria"/>
                <a:cs typeface="Cambria"/>
              </a:rPr>
              <a:t>(θέματα</a:t>
            </a:r>
            <a:r>
              <a:rPr sz="1800" spc="250" dirty="0">
                <a:solidFill>
                  <a:srgbClr val="404040"/>
                </a:solidFill>
                <a:latin typeface="Cambria"/>
                <a:cs typeface="Cambria"/>
              </a:rPr>
              <a:t> </a:t>
            </a:r>
            <a:r>
              <a:rPr sz="1800" spc="35" dirty="0">
                <a:solidFill>
                  <a:srgbClr val="404040"/>
                </a:solidFill>
                <a:latin typeface="Cambria"/>
                <a:cs typeface="Cambria"/>
              </a:rPr>
              <a:t>διάγνωσης</a:t>
            </a:r>
            <a:r>
              <a:rPr sz="1800" spc="229" dirty="0">
                <a:solidFill>
                  <a:srgbClr val="404040"/>
                </a:solidFill>
                <a:latin typeface="Cambria"/>
                <a:cs typeface="Cambria"/>
              </a:rPr>
              <a:t> </a:t>
            </a:r>
            <a:r>
              <a:rPr sz="1800" spc="160" dirty="0">
                <a:solidFill>
                  <a:srgbClr val="404040"/>
                </a:solidFill>
                <a:latin typeface="Cambria"/>
                <a:cs typeface="Cambria"/>
              </a:rPr>
              <a:t>ή</a:t>
            </a:r>
            <a:r>
              <a:rPr sz="1800" spc="225" dirty="0">
                <a:solidFill>
                  <a:srgbClr val="404040"/>
                </a:solidFill>
                <a:latin typeface="Cambria"/>
                <a:cs typeface="Cambria"/>
              </a:rPr>
              <a:t> </a:t>
            </a:r>
            <a:r>
              <a:rPr sz="1800" spc="50" dirty="0">
                <a:solidFill>
                  <a:srgbClr val="404040"/>
                </a:solidFill>
                <a:latin typeface="Cambria"/>
                <a:cs typeface="Cambria"/>
              </a:rPr>
              <a:t>αξιολόγησης)</a:t>
            </a:r>
            <a:r>
              <a:rPr sz="1800" spc="254" dirty="0">
                <a:solidFill>
                  <a:srgbClr val="404040"/>
                </a:solidFill>
                <a:latin typeface="Cambria"/>
                <a:cs typeface="Cambria"/>
              </a:rPr>
              <a:t> </a:t>
            </a:r>
            <a:r>
              <a:rPr sz="1800" spc="-80" dirty="0">
                <a:solidFill>
                  <a:srgbClr val="404040"/>
                </a:solidFill>
                <a:latin typeface="Cambria"/>
                <a:cs typeface="Cambria"/>
              </a:rPr>
              <a:t>των</a:t>
            </a:r>
            <a:r>
              <a:rPr sz="1800" spc="235" dirty="0">
                <a:solidFill>
                  <a:srgbClr val="404040"/>
                </a:solidFill>
                <a:latin typeface="Cambria"/>
                <a:cs typeface="Cambria"/>
              </a:rPr>
              <a:t> </a:t>
            </a:r>
            <a:r>
              <a:rPr sz="1800" spc="-5" dirty="0">
                <a:solidFill>
                  <a:srgbClr val="404040"/>
                </a:solidFill>
                <a:latin typeface="Cambria"/>
                <a:cs typeface="Cambria"/>
              </a:rPr>
              <a:t>αιτιών</a:t>
            </a:r>
            <a:r>
              <a:rPr sz="1800" spc="240" dirty="0">
                <a:solidFill>
                  <a:srgbClr val="404040"/>
                </a:solidFill>
                <a:latin typeface="Cambria"/>
                <a:cs typeface="Cambria"/>
              </a:rPr>
              <a:t> </a:t>
            </a:r>
            <a:r>
              <a:rPr sz="1800" spc="160" dirty="0">
                <a:solidFill>
                  <a:srgbClr val="404040"/>
                </a:solidFill>
                <a:latin typeface="Cambria"/>
                <a:cs typeface="Cambria"/>
              </a:rPr>
              <a:t>ή</a:t>
            </a:r>
            <a:r>
              <a:rPr sz="1800" spc="220" dirty="0">
                <a:solidFill>
                  <a:srgbClr val="404040"/>
                </a:solidFill>
                <a:latin typeface="Cambria"/>
                <a:cs typeface="Cambria"/>
              </a:rPr>
              <a:t> </a:t>
            </a:r>
            <a:r>
              <a:rPr sz="1800" spc="45" dirty="0">
                <a:solidFill>
                  <a:srgbClr val="404040"/>
                </a:solidFill>
                <a:latin typeface="Cambria"/>
                <a:cs typeface="Cambria"/>
              </a:rPr>
              <a:t>της</a:t>
            </a:r>
            <a:endParaRPr sz="1800">
              <a:latin typeface="Cambria"/>
              <a:cs typeface="Cambria"/>
            </a:endParaRPr>
          </a:p>
          <a:p>
            <a:pPr marL="104139" algn="just">
              <a:lnSpc>
                <a:spcPts val="2050"/>
              </a:lnSpc>
            </a:pPr>
            <a:r>
              <a:rPr sz="1800" spc="90" dirty="0">
                <a:solidFill>
                  <a:srgbClr val="404040"/>
                </a:solidFill>
                <a:latin typeface="Cambria"/>
                <a:cs typeface="Cambria"/>
              </a:rPr>
              <a:t>σημασίας</a:t>
            </a:r>
            <a:r>
              <a:rPr sz="1800" spc="155" dirty="0">
                <a:solidFill>
                  <a:srgbClr val="404040"/>
                </a:solidFill>
                <a:latin typeface="Cambria"/>
                <a:cs typeface="Cambria"/>
              </a:rPr>
              <a:t> </a:t>
            </a:r>
            <a:r>
              <a:rPr sz="1800" spc="-75" dirty="0">
                <a:solidFill>
                  <a:srgbClr val="404040"/>
                </a:solidFill>
                <a:latin typeface="Cambria"/>
                <a:cs typeface="Cambria"/>
              </a:rPr>
              <a:t>των</a:t>
            </a:r>
            <a:r>
              <a:rPr sz="1800" spc="180" dirty="0">
                <a:solidFill>
                  <a:srgbClr val="404040"/>
                </a:solidFill>
                <a:latin typeface="Cambria"/>
                <a:cs typeface="Cambria"/>
              </a:rPr>
              <a:t> </a:t>
            </a:r>
            <a:r>
              <a:rPr sz="1800" spc="20" dirty="0">
                <a:solidFill>
                  <a:srgbClr val="404040"/>
                </a:solidFill>
                <a:latin typeface="Cambria"/>
                <a:cs typeface="Cambria"/>
              </a:rPr>
              <a:t>διαφόρων</a:t>
            </a:r>
            <a:r>
              <a:rPr sz="1800" spc="160" dirty="0">
                <a:solidFill>
                  <a:srgbClr val="404040"/>
                </a:solidFill>
                <a:latin typeface="Cambria"/>
                <a:cs typeface="Cambria"/>
              </a:rPr>
              <a:t> </a:t>
            </a:r>
            <a:r>
              <a:rPr sz="1800" spc="35" dirty="0">
                <a:solidFill>
                  <a:srgbClr val="404040"/>
                </a:solidFill>
                <a:latin typeface="Cambria"/>
                <a:cs typeface="Cambria"/>
              </a:rPr>
              <a:t>μορφών</a:t>
            </a:r>
            <a:r>
              <a:rPr sz="1800" spc="175" dirty="0">
                <a:solidFill>
                  <a:srgbClr val="404040"/>
                </a:solidFill>
                <a:latin typeface="Cambria"/>
                <a:cs typeface="Cambria"/>
              </a:rPr>
              <a:t> </a:t>
            </a:r>
            <a:r>
              <a:rPr sz="1800" spc="-75" dirty="0">
                <a:solidFill>
                  <a:srgbClr val="404040"/>
                </a:solidFill>
                <a:latin typeface="Cambria"/>
                <a:cs typeface="Cambria"/>
              </a:rPr>
              <a:t>των</a:t>
            </a:r>
            <a:r>
              <a:rPr sz="1800" spc="180" dirty="0">
                <a:solidFill>
                  <a:srgbClr val="404040"/>
                </a:solidFill>
                <a:latin typeface="Cambria"/>
                <a:cs typeface="Cambria"/>
              </a:rPr>
              <a:t> </a:t>
            </a:r>
            <a:r>
              <a:rPr sz="1800" spc="55" dirty="0">
                <a:solidFill>
                  <a:srgbClr val="404040"/>
                </a:solidFill>
                <a:latin typeface="Cambria"/>
                <a:cs typeface="Cambria"/>
              </a:rPr>
              <a:t>συναισθηματικών</a:t>
            </a:r>
            <a:r>
              <a:rPr sz="1800" spc="120" dirty="0">
                <a:solidFill>
                  <a:srgbClr val="404040"/>
                </a:solidFill>
                <a:latin typeface="Cambria"/>
                <a:cs typeface="Cambria"/>
              </a:rPr>
              <a:t> </a:t>
            </a:r>
            <a:r>
              <a:rPr sz="1800" spc="110" dirty="0">
                <a:solidFill>
                  <a:srgbClr val="404040"/>
                </a:solidFill>
                <a:latin typeface="Cambria"/>
                <a:cs typeface="Cambria"/>
              </a:rPr>
              <a:t>και</a:t>
            </a:r>
            <a:r>
              <a:rPr sz="1800" spc="155" dirty="0">
                <a:solidFill>
                  <a:srgbClr val="404040"/>
                </a:solidFill>
                <a:latin typeface="Cambria"/>
                <a:cs typeface="Cambria"/>
              </a:rPr>
              <a:t> </a:t>
            </a:r>
            <a:r>
              <a:rPr sz="1800" spc="50" dirty="0">
                <a:solidFill>
                  <a:srgbClr val="404040"/>
                </a:solidFill>
                <a:latin typeface="Cambria"/>
                <a:cs typeface="Cambria"/>
              </a:rPr>
              <a:t>αναπτυξιακών</a:t>
            </a:r>
            <a:r>
              <a:rPr sz="1800" spc="75" dirty="0">
                <a:solidFill>
                  <a:srgbClr val="404040"/>
                </a:solidFill>
                <a:latin typeface="Cambria"/>
                <a:cs typeface="Cambria"/>
              </a:rPr>
              <a:t> </a:t>
            </a:r>
            <a:r>
              <a:rPr sz="1800" spc="40" dirty="0">
                <a:solidFill>
                  <a:srgbClr val="404040"/>
                </a:solidFill>
                <a:latin typeface="Cambria"/>
                <a:cs typeface="Cambria"/>
              </a:rPr>
              <a:t>διαταραχών</a:t>
            </a:r>
            <a:r>
              <a:rPr sz="1800" spc="165" dirty="0">
                <a:solidFill>
                  <a:srgbClr val="404040"/>
                </a:solidFill>
                <a:latin typeface="Cambria"/>
                <a:cs typeface="Cambria"/>
              </a:rPr>
              <a:t> </a:t>
            </a:r>
            <a:r>
              <a:rPr sz="1800" spc="-75" dirty="0">
                <a:solidFill>
                  <a:srgbClr val="404040"/>
                </a:solidFill>
                <a:latin typeface="Cambria"/>
                <a:cs typeface="Cambria"/>
              </a:rPr>
              <a:t>των</a:t>
            </a:r>
            <a:r>
              <a:rPr sz="1800" spc="155" dirty="0">
                <a:solidFill>
                  <a:srgbClr val="404040"/>
                </a:solidFill>
                <a:latin typeface="Cambria"/>
                <a:cs typeface="Cambria"/>
              </a:rPr>
              <a:t> </a:t>
            </a:r>
            <a:r>
              <a:rPr sz="1800" spc="40" dirty="0">
                <a:solidFill>
                  <a:srgbClr val="404040"/>
                </a:solidFill>
                <a:latin typeface="Cambria"/>
                <a:cs typeface="Cambria"/>
              </a:rPr>
              <a:t>παιδιών</a:t>
            </a:r>
            <a:endParaRPr sz="1800">
              <a:latin typeface="Cambria"/>
              <a:cs typeface="Cambria"/>
            </a:endParaRPr>
          </a:p>
          <a:p>
            <a:pPr marL="104139" indent="-91440">
              <a:lnSpc>
                <a:spcPts val="2050"/>
              </a:lnSpc>
              <a:spcBef>
                <a:spcPts val="1200"/>
              </a:spcBef>
              <a:buClr>
                <a:srgbClr val="EB6F16"/>
              </a:buClr>
              <a:buSzPct val="94444"/>
              <a:buFont typeface="Arial MT"/>
              <a:buChar char="•"/>
              <a:tabLst>
                <a:tab pos="104139" algn="l"/>
              </a:tabLst>
            </a:pPr>
            <a:r>
              <a:rPr sz="1800" spc="50" dirty="0">
                <a:solidFill>
                  <a:srgbClr val="404040"/>
                </a:solidFill>
                <a:latin typeface="Cambria"/>
                <a:cs typeface="Cambria"/>
              </a:rPr>
              <a:t>ο</a:t>
            </a:r>
            <a:r>
              <a:rPr sz="1800" spc="325" dirty="0">
                <a:solidFill>
                  <a:srgbClr val="404040"/>
                </a:solidFill>
                <a:latin typeface="Cambria"/>
                <a:cs typeface="Cambria"/>
              </a:rPr>
              <a:t> </a:t>
            </a:r>
            <a:r>
              <a:rPr sz="1800" spc="40" dirty="0">
                <a:solidFill>
                  <a:srgbClr val="404040"/>
                </a:solidFill>
                <a:latin typeface="Cambria"/>
                <a:cs typeface="Cambria"/>
              </a:rPr>
              <a:t>τρόπος</a:t>
            </a:r>
            <a:r>
              <a:rPr sz="1800" spc="315" dirty="0">
                <a:solidFill>
                  <a:srgbClr val="404040"/>
                </a:solidFill>
                <a:latin typeface="Cambria"/>
                <a:cs typeface="Cambria"/>
              </a:rPr>
              <a:t> </a:t>
            </a:r>
            <a:r>
              <a:rPr sz="1800" spc="95" dirty="0">
                <a:solidFill>
                  <a:srgbClr val="404040"/>
                </a:solidFill>
                <a:latin typeface="Cambria"/>
                <a:cs typeface="Cambria"/>
              </a:rPr>
              <a:t>που</a:t>
            </a:r>
            <a:r>
              <a:rPr sz="1800" spc="355" dirty="0">
                <a:solidFill>
                  <a:srgbClr val="404040"/>
                </a:solidFill>
                <a:latin typeface="Cambria"/>
                <a:cs typeface="Cambria"/>
              </a:rPr>
              <a:t> </a:t>
            </a:r>
            <a:r>
              <a:rPr sz="1800" spc="35" dirty="0">
                <a:solidFill>
                  <a:srgbClr val="404040"/>
                </a:solidFill>
                <a:latin typeface="Cambria"/>
                <a:cs typeface="Cambria"/>
              </a:rPr>
              <a:t>αισθάνονται</a:t>
            </a:r>
            <a:r>
              <a:rPr sz="1800" spc="335" dirty="0">
                <a:solidFill>
                  <a:srgbClr val="404040"/>
                </a:solidFill>
                <a:latin typeface="Cambria"/>
                <a:cs typeface="Cambria"/>
              </a:rPr>
              <a:t> </a:t>
            </a:r>
            <a:r>
              <a:rPr sz="1800" spc="55" dirty="0">
                <a:solidFill>
                  <a:srgbClr val="404040"/>
                </a:solidFill>
                <a:latin typeface="Cambria"/>
                <a:cs typeface="Cambria"/>
              </a:rPr>
              <a:t>οι</a:t>
            </a:r>
            <a:r>
              <a:rPr sz="1800" spc="330" dirty="0">
                <a:solidFill>
                  <a:srgbClr val="404040"/>
                </a:solidFill>
                <a:latin typeface="Cambria"/>
                <a:cs typeface="Cambria"/>
              </a:rPr>
              <a:t> </a:t>
            </a:r>
            <a:r>
              <a:rPr sz="1800" spc="75" dirty="0">
                <a:solidFill>
                  <a:srgbClr val="404040"/>
                </a:solidFill>
                <a:latin typeface="Cambria"/>
                <a:cs typeface="Cambria"/>
              </a:rPr>
              <a:t>δάσκαλοι</a:t>
            </a:r>
            <a:r>
              <a:rPr sz="1800" spc="340" dirty="0">
                <a:solidFill>
                  <a:srgbClr val="404040"/>
                </a:solidFill>
                <a:latin typeface="Cambria"/>
                <a:cs typeface="Cambria"/>
              </a:rPr>
              <a:t> </a:t>
            </a:r>
            <a:r>
              <a:rPr sz="1800" spc="40" dirty="0">
                <a:solidFill>
                  <a:srgbClr val="404040"/>
                </a:solidFill>
                <a:latin typeface="Cambria"/>
                <a:cs typeface="Cambria"/>
              </a:rPr>
              <a:t>(άγχος</a:t>
            </a:r>
            <a:r>
              <a:rPr sz="1800" spc="325" dirty="0">
                <a:solidFill>
                  <a:srgbClr val="404040"/>
                </a:solidFill>
                <a:latin typeface="Cambria"/>
                <a:cs typeface="Cambria"/>
              </a:rPr>
              <a:t> </a:t>
            </a:r>
            <a:r>
              <a:rPr sz="1800" spc="110" dirty="0">
                <a:solidFill>
                  <a:srgbClr val="404040"/>
                </a:solidFill>
                <a:latin typeface="Cambria"/>
                <a:cs typeface="Cambria"/>
              </a:rPr>
              <a:t>και</a:t>
            </a:r>
            <a:r>
              <a:rPr sz="1800" spc="300" dirty="0">
                <a:solidFill>
                  <a:srgbClr val="404040"/>
                </a:solidFill>
                <a:latin typeface="Cambria"/>
                <a:cs typeface="Cambria"/>
              </a:rPr>
              <a:t> </a:t>
            </a:r>
            <a:r>
              <a:rPr sz="1800" spc="90" dirty="0">
                <a:solidFill>
                  <a:srgbClr val="404040"/>
                </a:solidFill>
                <a:latin typeface="Cambria"/>
                <a:cs typeface="Cambria"/>
              </a:rPr>
              <a:t>αδυναμίες</a:t>
            </a:r>
            <a:r>
              <a:rPr sz="1800" spc="330" dirty="0">
                <a:solidFill>
                  <a:srgbClr val="404040"/>
                </a:solidFill>
                <a:latin typeface="Cambria"/>
                <a:cs typeface="Cambria"/>
              </a:rPr>
              <a:t> </a:t>
            </a:r>
            <a:r>
              <a:rPr sz="1800" spc="10" dirty="0">
                <a:solidFill>
                  <a:srgbClr val="404040"/>
                </a:solidFill>
                <a:latin typeface="Cambria"/>
                <a:cs typeface="Cambria"/>
              </a:rPr>
              <a:t>του</a:t>
            </a:r>
            <a:r>
              <a:rPr sz="1800" spc="325" dirty="0">
                <a:solidFill>
                  <a:srgbClr val="404040"/>
                </a:solidFill>
                <a:latin typeface="Cambria"/>
                <a:cs typeface="Cambria"/>
              </a:rPr>
              <a:t> </a:t>
            </a:r>
            <a:r>
              <a:rPr sz="1800" spc="70" dirty="0">
                <a:solidFill>
                  <a:srgbClr val="404040"/>
                </a:solidFill>
                <a:latin typeface="Cambria"/>
                <a:cs typeface="Cambria"/>
              </a:rPr>
              <a:t>δασκάλου),</a:t>
            </a:r>
            <a:r>
              <a:rPr sz="1800" spc="340" dirty="0">
                <a:solidFill>
                  <a:srgbClr val="404040"/>
                </a:solidFill>
                <a:latin typeface="Cambria"/>
                <a:cs typeface="Cambria"/>
              </a:rPr>
              <a:t> </a:t>
            </a:r>
            <a:r>
              <a:rPr sz="1800" spc="95" dirty="0">
                <a:solidFill>
                  <a:srgbClr val="404040"/>
                </a:solidFill>
                <a:latin typeface="Cambria"/>
                <a:cs typeface="Cambria"/>
              </a:rPr>
              <a:t>που</a:t>
            </a:r>
            <a:r>
              <a:rPr sz="1800" spc="325" dirty="0">
                <a:solidFill>
                  <a:srgbClr val="404040"/>
                </a:solidFill>
                <a:latin typeface="Cambria"/>
                <a:cs typeface="Cambria"/>
              </a:rPr>
              <a:t> </a:t>
            </a:r>
            <a:r>
              <a:rPr sz="1800" spc="45" dirty="0">
                <a:solidFill>
                  <a:srgbClr val="404040"/>
                </a:solidFill>
                <a:latin typeface="Cambria"/>
                <a:cs typeface="Cambria"/>
              </a:rPr>
              <a:t>ενεργούν</a:t>
            </a:r>
            <a:r>
              <a:rPr sz="1800" spc="340" dirty="0">
                <a:solidFill>
                  <a:srgbClr val="404040"/>
                </a:solidFill>
                <a:latin typeface="Cambria"/>
                <a:cs typeface="Cambria"/>
              </a:rPr>
              <a:t> </a:t>
            </a:r>
            <a:r>
              <a:rPr sz="1800" spc="160" dirty="0">
                <a:solidFill>
                  <a:srgbClr val="404040"/>
                </a:solidFill>
                <a:latin typeface="Cambria"/>
                <a:cs typeface="Cambria"/>
              </a:rPr>
              <a:t>ή</a:t>
            </a:r>
            <a:r>
              <a:rPr sz="1800" spc="320" dirty="0">
                <a:solidFill>
                  <a:srgbClr val="404040"/>
                </a:solidFill>
                <a:latin typeface="Cambria"/>
                <a:cs typeface="Cambria"/>
              </a:rPr>
              <a:t> </a:t>
            </a:r>
            <a:r>
              <a:rPr sz="1800" spc="95" dirty="0">
                <a:solidFill>
                  <a:srgbClr val="404040"/>
                </a:solidFill>
                <a:latin typeface="Cambria"/>
                <a:cs typeface="Cambria"/>
              </a:rPr>
              <a:t>μπορούν</a:t>
            </a:r>
            <a:r>
              <a:rPr sz="1800" spc="335" dirty="0">
                <a:solidFill>
                  <a:srgbClr val="404040"/>
                </a:solidFill>
                <a:latin typeface="Cambria"/>
                <a:cs typeface="Cambria"/>
              </a:rPr>
              <a:t> </a:t>
            </a:r>
            <a:r>
              <a:rPr sz="1800" spc="65" dirty="0">
                <a:solidFill>
                  <a:srgbClr val="404040"/>
                </a:solidFill>
                <a:latin typeface="Cambria"/>
                <a:cs typeface="Cambria"/>
              </a:rPr>
              <a:t>να</a:t>
            </a:r>
            <a:endParaRPr sz="1800">
              <a:latin typeface="Cambria"/>
              <a:cs typeface="Cambria"/>
            </a:endParaRPr>
          </a:p>
          <a:p>
            <a:pPr marL="104139" algn="just">
              <a:lnSpc>
                <a:spcPts val="2050"/>
              </a:lnSpc>
            </a:pPr>
            <a:r>
              <a:rPr sz="1800" spc="60" dirty="0">
                <a:solidFill>
                  <a:srgbClr val="404040"/>
                </a:solidFill>
                <a:latin typeface="Cambria"/>
                <a:cs typeface="Cambria"/>
              </a:rPr>
              <a:t>ανταποκριθούν</a:t>
            </a:r>
            <a:r>
              <a:rPr sz="1800" spc="145" dirty="0">
                <a:solidFill>
                  <a:srgbClr val="404040"/>
                </a:solidFill>
                <a:latin typeface="Cambria"/>
                <a:cs typeface="Cambria"/>
              </a:rPr>
              <a:t> </a:t>
            </a:r>
            <a:r>
              <a:rPr sz="1800" spc="55" dirty="0">
                <a:solidFill>
                  <a:srgbClr val="404040"/>
                </a:solidFill>
                <a:latin typeface="Cambria"/>
                <a:cs typeface="Cambria"/>
              </a:rPr>
              <a:t>αποτελεσματικά</a:t>
            </a:r>
            <a:r>
              <a:rPr sz="1800" spc="160" dirty="0">
                <a:solidFill>
                  <a:srgbClr val="404040"/>
                </a:solidFill>
                <a:latin typeface="Cambria"/>
                <a:cs typeface="Cambria"/>
              </a:rPr>
              <a:t> </a:t>
            </a:r>
            <a:r>
              <a:rPr sz="1800" spc="20" dirty="0">
                <a:solidFill>
                  <a:srgbClr val="404040"/>
                </a:solidFill>
                <a:latin typeface="Cambria"/>
                <a:cs typeface="Cambria"/>
              </a:rPr>
              <a:t>σε</a:t>
            </a:r>
            <a:r>
              <a:rPr sz="1800" spc="180" dirty="0">
                <a:solidFill>
                  <a:srgbClr val="404040"/>
                </a:solidFill>
                <a:latin typeface="Cambria"/>
                <a:cs typeface="Cambria"/>
              </a:rPr>
              <a:t> </a:t>
            </a:r>
            <a:r>
              <a:rPr sz="1800" spc="55" dirty="0">
                <a:solidFill>
                  <a:srgbClr val="404040"/>
                </a:solidFill>
                <a:latin typeface="Cambria"/>
                <a:cs typeface="Cambria"/>
              </a:rPr>
              <a:t>δυσλειτουργικές</a:t>
            </a:r>
            <a:r>
              <a:rPr sz="1800" spc="170" dirty="0">
                <a:solidFill>
                  <a:srgbClr val="404040"/>
                </a:solidFill>
                <a:latin typeface="Cambria"/>
                <a:cs typeface="Cambria"/>
              </a:rPr>
              <a:t> </a:t>
            </a:r>
            <a:r>
              <a:rPr sz="1800" spc="70" dirty="0">
                <a:solidFill>
                  <a:srgbClr val="404040"/>
                </a:solidFill>
                <a:latin typeface="Cambria"/>
                <a:cs typeface="Cambria"/>
              </a:rPr>
              <a:t>συμπεριφορές</a:t>
            </a:r>
            <a:r>
              <a:rPr sz="1800" spc="204" dirty="0">
                <a:solidFill>
                  <a:srgbClr val="404040"/>
                </a:solidFill>
                <a:latin typeface="Cambria"/>
                <a:cs typeface="Cambria"/>
              </a:rPr>
              <a:t> </a:t>
            </a:r>
            <a:r>
              <a:rPr sz="1800" spc="160" dirty="0">
                <a:solidFill>
                  <a:srgbClr val="404040"/>
                </a:solidFill>
                <a:latin typeface="Cambria"/>
                <a:cs typeface="Cambria"/>
              </a:rPr>
              <a:t>ή</a:t>
            </a:r>
            <a:r>
              <a:rPr sz="1800" spc="200" dirty="0">
                <a:solidFill>
                  <a:srgbClr val="404040"/>
                </a:solidFill>
                <a:latin typeface="Cambria"/>
                <a:cs typeface="Cambria"/>
              </a:rPr>
              <a:t> </a:t>
            </a:r>
            <a:r>
              <a:rPr sz="1800" spc="75" dirty="0">
                <a:solidFill>
                  <a:srgbClr val="404040"/>
                </a:solidFill>
                <a:latin typeface="Cambria"/>
                <a:cs typeface="Cambria"/>
              </a:rPr>
              <a:t>ανάγκες</a:t>
            </a:r>
            <a:r>
              <a:rPr sz="1800" spc="140" dirty="0">
                <a:solidFill>
                  <a:srgbClr val="404040"/>
                </a:solidFill>
                <a:latin typeface="Cambria"/>
                <a:cs typeface="Cambria"/>
              </a:rPr>
              <a:t> </a:t>
            </a:r>
            <a:r>
              <a:rPr sz="1800" spc="-75" dirty="0">
                <a:solidFill>
                  <a:srgbClr val="404040"/>
                </a:solidFill>
                <a:latin typeface="Cambria"/>
                <a:cs typeface="Cambria"/>
              </a:rPr>
              <a:t>των</a:t>
            </a:r>
            <a:r>
              <a:rPr sz="1800" spc="165" dirty="0">
                <a:solidFill>
                  <a:srgbClr val="404040"/>
                </a:solidFill>
                <a:latin typeface="Cambria"/>
                <a:cs typeface="Cambria"/>
              </a:rPr>
              <a:t> </a:t>
            </a:r>
            <a:r>
              <a:rPr sz="1800" spc="45" dirty="0">
                <a:solidFill>
                  <a:srgbClr val="404040"/>
                </a:solidFill>
                <a:latin typeface="Cambria"/>
                <a:cs typeface="Cambria"/>
              </a:rPr>
              <a:t>παιδιών</a:t>
            </a:r>
            <a:endParaRPr sz="1800">
              <a:latin typeface="Cambria"/>
              <a:cs typeface="Cambria"/>
            </a:endParaRPr>
          </a:p>
          <a:p>
            <a:pPr marL="104139" indent="-91440">
              <a:lnSpc>
                <a:spcPct val="100000"/>
              </a:lnSpc>
              <a:spcBef>
                <a:spcPts val="1180"/>
              </a:spcBef>
              <a:buClr>
                <a:srgbClr val="EB6F16"/>
              </a:buClr>
              <a:buSzPct val="94444"/>
              <a:buFont typeface="Arial MT"/>
              <a:buChar char="•"/>
              <a:tabLst>
                <a:tab pos="104139" algn="l"/>
              </a:tabLst>
            </a:pPr>
            <a:r>
              <a:rPr sz="1800" spc="50" dirty="0">
                <a:solidFill>
                  <a:srgbClr val="404040"/>
                </a:solidFill>
                <a:latin typeface="Cambria"/>
                <a:cs typeface="Cambria"/>
              </a:rPr>
              <a:t>ο</a:t>
            </a:r>
            <a:r>
              <a:rPr sz="1800" spc="180" dirty="0">
                <a:solidFill>
                  <a:srgbClr val="404040"/>
                </a:solidFill>
                <a:latin typeface="Cambria"/>
                <a:cs typeface="Cambria"/>
              </a:rPr>
              <a:t> </a:t>
            </a:r>
            <a:r>
              <a:rPr sz="1800" spc="70" dirty="0">
                <a:solidFill>
                  <a:srgbClr val="404040"/>
                </a:solidFill>
                <a:latin typeface="Cambria"/>
                <a:cs typeface="Cambria"/>
              </a:rPr>
              <a:t>ρόλος</a:t>
            </a:r>
            <a:r>
              <a:rPr sz="1800" spc="204" dirty="0">
                <a:solidFill>
                  <a:srgbClr val="404040"/>
                </a:solidFill>
                <a:latin typeface="Cambria"/>
                <a:cs typeface="Cambria"/>
              </a:rPr>
              <a:t> </a:t>
            </a:r>
            <a:r>
              <a:rPr sz="1800" spc="30" dirty="0">
                <a:solidFill>
                  <a:srgbClr val="404040"/>
                </a:solidFill>
                <a:latin typeface="Cambria"/>
                <a:cs typeface="Cambria"/>
              </a:rPr>
              <a:t>τους</a:t>
            </a:r>
            <a:r>
              <a:rPr sz="1800" spc="180" dirty="0">
                <a:solidFill>
                  <a:srgbClr val="404040"/>
                </a:solidFill>
                <a:latin typeface="Cambria"/>
                <a:cs typeface="Cambria"/>
              </a:rPr>
              <a:t> </a:t>
            </a:r>
            <a:r>
              <a:rPr sz="1800" spc="-20" dirty="0">
                <a:solidFill>
                  <a:srgbClr val="404040"/>
                </a:solidFill>
                <a:latin typeface="Cambria"/>
                <a:cs typeface="Cambria"/>
              </a:rPr>
              <a:t>ως</a:t>
            </a:r>
            <a:r>
              <a:rPr sz="1800" spc="204" dirty="0">
                <a:solidFill>
                  <a:srgbClr val="404040"/>
                </a:solidFill>
                <a:latin typeface="Cambria"/>
                <a:cs typeface="Cambria"/>
              </a:rPr>
              <a:t> </a:t>
            </a:r>
            <a:r>
              <a:rPr sz="1800" spc="70" dirty="0">
                <a:solidFill>
                  <a:srgbClr val="404040"/>
                </a:solidFill>
                <a:latin typeface="Cambria"/>
                <a:cs typeface="Cambria"/>
              </a:rPr>
              <a:t>εκπαιδευτικοί</a:t>
            </a:r>
            <a:r>
              <a:rPr sz="1800" spc="160" dirty="0">
                <a:solidFill>
                  <a:srgbClr val="404040"/>
                </a:solidFill>
                <a:latin typeface="Cambria"/>
                <a:cs typeface="Cambria"/>
              </a:rPr>
              <a:t> </a:t>
            </a:r>
            <a:r>
              <a:rPr sz="1800" spc="110" dirty="0">
                <a:solidFill>
                  <a:srgbClr val="404040"/>
                </a:solidFill>
                <a:latin typeface="Cambria"/>
                <a:cs typeface="Cambria"/>
              </a:rPr>
              <a:t>και</a:t>
            </a:r>
            <a:r>
              <a:rPr sz="1800" spc="165" dirty="0">
                <a:solidFill>
                  <a:srgbClr val="404040"/>
                </a:solidFill>
                <a:latin typeface="Cambria"/>
                <a:cs typeface="Cambria"/>
              </a:rPr>
              <a:t> </a:t>
            </a:r>
            <a:r>
              <a:rPr sz="1800" spc="-35" dirty="0">
                <a:solidFill>
                  <a:srgbClr val="404040"/>
                </a:solidFill>
                <a:latin typeface="Cambria"/>
                <a:cs typeface="Cambria"/>
              </a:rPr>
              <a:t>τα</a:t>
            </a:r>
            <a:r>
              <a:rPr sz="1800" spc="175" dirty="0">
                <a:solidFill>
                  <a:srgbClr val="404040"/>
                </a:solidFill>
                <a:latin typeface="Cambria"/>
                <a:cs typeface="Cambria"/>
              </a:rPr>
              <a:t> </a:t>
            </a:r>
            <a:r>
              <a:rPr sz="1800" spc="65" dirty="0">
                <a:solidFill>
                  <a:srgbClr val="404040"/>
                </a:solidFill>
                <a:latin typeface="Cambria"/>
                <a:cs typeface="Cambria"/>
              </a:rPr>
              <a:t>όρια</a:t>
            </a:r>
            <a:r>
              <a:rPr sz="1800" spc="195" dirty="0">
                <a:solidFill>
                  <a:srgbClr val="404040"/>
                </a:solidFill>
                <a:latin typeface="Cambria"/>
                <a:cs typeface="Cambria"/>
              </a:rPr>
              <a:t> </a:t>
            </a:r>
            <a:r>
              <a:rPr sz="1800" spc="30" dirty="0">
                <a:solidFill>
                  <a:srgbClr val="404040"/>
                </a:solidFill>
                <a:latin typeface="Cambria"/>
                <a:cs typeface="Cambria"/>
              </a:rPr>
              <a:t>της</a:t>
            </a:r>
            <a:r>
              <a:rPr sz="1800" spc="204" dirty="0">
                <a:solidFill>
                  <a:srgbClr val="404040"/>
                </a:solidFill>
                <a:latin typeface="Cambria"/>
                <a:cs typeface="Cambria"/>
              </a:rPr>
              <a:t> </a:t>
            </a:r>
            <a:r>
              <a:rPr sz="1800" spc="70" dirty="0">
                <a:solidFill>
                  <a:srgbClr val="404040"/>
                </a:solidFill>
                <a:latin typeface="Cambria"/>
                <a:cs typeface="Cambria"/>
              </a:rPr>
              <a:t>προσωπικής</a:t>
            </a:r>
            <a:r>
              <a:rPr sz="1800" spc="175" dirty="0">
                <a:solidFill>
                  <a:srgbClr val="404040"/>
                </a:solidFill>
                <a:latin typeface="Cambria"/>
                <a:cs typeface="Cambria"/>
              </a:rPr>
              <a:t> </a:t>
            </a:r>
            <a:r>
              <a:rPr sz="1800" spc="110" dirty="0">
                <a:solidFill>
                  <a:srgbClr val="404040"/>
                </a:solidFill>
                <a:latin typeface="Cambria"/>
                <a:cs typeface="Cambria"/>
              </a:rPr>
              <a:t>και</a:t>
            </a:r>
            <a:r>
              <a:rPr sz="1800" spc="165" dirty="0">
                <a:solidFill>
                  <a:srgbClr val="404040"/>
                </a:solidFill>
                <a:latin typeface="Cambria"/>
                <a:cs typeface="Cambria"/>
              </a:rPr>
              <a:t> </a:t>
            </a:r>
            <a:r>
              <a:rPr sz="1800" spc="70" dirty="0">
                <a:solidFill>
                  <a:srgbClr val="404040"/>
                </a:solidFill>
                <a:latin typeface="Cambria"/>
                <a:cs typeface="Cambria"/>
              </a:rPr>
              <a:t>επαγγελματικής</a:t>
            </a:r>
            <a:r>
              <a:rPr sz="1800" spc="135" dirty="0">
                <a:solidFill>
                  <a:srgbClr val="404040"/>
                </a:solidFill>
                <a:latin typeface="Cambria"/>
                <a:cs typeface="Cambria"/>
              </a:rPr>
              <a:t> </a:t>
            </a:r>
            <a:r>
              <a:rPr sz="1800" spc="30" dirty="0">
                <a:solidFill>
                  <a:srgbClr val="404040"/>
                </a:solidFill>
                <a:latin typeface="Cambria"/>
                <a:cs typeface="Cambria"/>
              </a:rPr>
              <a:t>τους</a:t>
            </a:r>
            <a:r>
              <a:rPr sz="1800" spc="204" dirty="0">
                <a:solidFill>
                  <a:srgbClr val="404040"/>
                </a:solidFill>
                <a:latin typeface="Cambria"/>
                <a:cs typeface="Cambria"/>
              </a:rPr>
              <a:t> </a:t>
            </a:r>
            <a:r>
              <a:rPr sz="1800" spc="85" dirty="0">
                <a:solidFill>
                  <a:srgbClr val="404040"/>
                </a:solidFill>
                <a:latin typeface="Cambria"/>
                <a:cs typeface="Cambria"/>
              </a:rPr>
              <a:t>ευθύνης</a:t>
            </a:r>
            <a:endParaRPr sz="1800">
              <a:latin typeface="Cambria"/>
              <a:cs typeface="Cambria"/>
            </a:endParaRPr>
          </a:p>
        </p:txBody>
      </p:sp>
      <p:sp>
        <p:nvSpPr>
          <p:cNvPr id="4" name="object 4"/>
          <p:cNvSpPr txBox="1"/>
          <p:nvPr/>
        </p:nvSpPr>
        <p:spPr>
          <a:xfrm>
            <a:off x="271983" y="5252720"/>
            <a:ext cx="9693275" cy="974090"/>
          </a:xfrm>
          <a:prstGeom prst="rect">
            <a:avLst/>
          </a:prstGeom>
        </p:spPr>
        <p:txBody>
          <a:bodyPr vert="horz" wrap="square" lIns="0" tIns="43815" rIns="0" bIns="0" rtlCol="0">
            <a:spAutoFit/>
          </a:bodyPr>
          <a:lstStyle/>
          <a:p>
            <a:pPr marL="104139" marR="5080" indent="-91440">
              <a:lnSpc>
                <a:spcPts val="1939"/>
              </a:lnSpc>
              <a:spcBef>
                <a:spcPts val="345"/>
              </a:spcBef>
              <a:buClr>
                <a:srgbClr val="EB6F16"/>
              </a:buClr>
              <a:buSzPct val="94444"/>
              <a:buFont typeface="Arial MT"/>
              <a:buChar char="•"/>
              <a:tabLst>
                <a:tab pos="104139" algn="l"/>
                <a:tab pos="475615" algn="l"/>
                <a:tab pos="2472690" algn="l"/>
                <a:tab pos="3000375" algn="l"/>
                <a:tab pos="4850765" algn="l"/>
                <a:tab pos="5490845" algn="l"/>
                <a:tab pos="6530975" algn="l"/>
                <a:tab pos="7058025" algn="l"/>
                <a:tab pos="7371715" algn="l"/>
                <a:tab pos="8396605" algn="l"/>
              </a:tabLst>
            </a:pPr>
            <a:r>
              <a:rPr sz="1800" spc="70" dirty="0">
                <a:solidFill>
                  <a:srgbClr val="404040"/>
                </a:solidFill>
                <a:latin typeface="Cambria"/>
                <a:cs typeface="Cambria"/>
              </a:rPr>
              <a:t>ο</a:t>
            </a:r>
            <a:r>
              <a:rPr sz="1800" spc="40" dirty="0">
                <a:solidFill>
                  <a:srgbClr val="404040"/>
                </a:solidFill>
                <a:latin typeface="Cambria"/>
                <a:cs typeface="Cambria"/>
              </a:rPr>
              <a:t>ι</a:t>
            </a:r>
            <a:r>
              <a:rPr sz="1800" dirty="0">
                <a:solidFill>
                  <a:srgbClr val="404040"/>
                </a:solidFill>
                <a:latin typeface="Cambria"/>
                <a:cs typeface="Cambria"/>
              </a:rPr>
              <a:t>	</a:t>
            </a:r>
            <a:r>
              <a:rPr sz="1800" spc="-5" dirty="0">
                <a:solidFill>
                  <a:srgbClr val="404040"/>
                </a:solidFill>
                <a:latin typeface="Cambria"/>
                <a:cs typeface="Cambria"/>
              </a:rPr>
              <a:t>σ</a:t>
            </a:r>
            <a:r>
              <a:rPr sz="1800" spc="85" dirty="0">
                <a:solidFill>
                  <a:srgbClr val="404040"/>
                </a:solidFill>
                <a:latin typeface="Cambria"/>
                <a:cs typeface="Cambria"/>
              </a:rPr>
              <a:t>υ</a:t>
            </a:r>
            <a:r>
              <a:rPr sz="1800" spc="55" dirty="0">
                <a:solidFill>
                  <a:srgbClr val="404040"/>
                </a:solidFill>
                <a:latin typeface="Cambria"/>
                <a:cs typeface="Cambria"/>
              </a:rPr>
              <a:t>ν</a:t>
            </a:r>
            <a:r>
              <a:rPr sz="1800" spc="90" dirty="0">
                <a:solidFill>
                  <a:srgbClr val="404040"/>
                </a:solidFill>
                <a:latin typeface="Cambria"/>
                <a:cs typeface="Cambria"/>
              </a:rPr>
              <a:t>α</a:t>
            </a:r>
            <a:r>
              <a:rPr sz="1800" spc="15" dirty="0">
                <a:solidFill>
                  <a:srgbClr val="404040"/>
                </a:solidFill>
                <a:latin typeface="Cambria"/>
                <a:cs typeface="Cambria"/>
              </a:rPr>
              <a:t>ι</a:t>
            </a:r>
            <a:r>
              <a:rPr sz="1800" spc="40" dirty="0">
                <a:solidFill>
                  <a:srgbClr val="404040"/>
                </a:solidFill>
                <a:latin typeface="Cambria"/>
                <a:cs typeface="Cambria"/>
              </a:rPr>
              <a:t>σ</a:t>
            </a:r>
            <a:r>
              <a:rPr sz="1800" spc="100" dirty="0">
                <a:solidFill>
                  <a:srgbClr val="404040"/>
                </a:solidFill>
                <a:latin typeface="Cambria"/>
                <a:cs typeface="Cambria"/>
              </a:rPr>
              <a:t>θ</a:t>
            </a:r>
            <a:r>
              <a:rPr sz="1800" spc="90" dirty="0">
                <a:solidFill>
                  <a:srgbClr val="404040"/>
                </a:solidFill>
                <a:latin typeface="Cambria"/>
                <a:cs typeface="Cambria"/>
              </a:rPr>
              <a:t>η</a:t>
            </a:r>
            <a:r>
              <a:rPr sz="1800" spc="150" dirty="0">
                <a:solidFill>
                  <a:srgbClr val="404040"/>
                </a:solidFill>
                <a:latin typeface="Cambria"/>
                <a:cs typeface="Cambria"/>
              </a:rPr>
              <a:t>μ</a:t>
            </a:r>
            <a:r>
              <a:rPr sz="1800" spc="175" dirty="0">
                <a:solidFill>
                  <a:srgbClr val="404040"/>
                </a:solidFill>
                <a:latin typeface="Cambria"/>
                <a:cs typeface="Cambria"/>
              </a:rPr>
              <a:t>α</a:t>
            </a:r>
            <a:r>
              <a:rPr sz="1800" spc="-50" dirty="0">
                <a:solidFill>
                  <a:srgbClr val="404040"/>
                </a:solidFill>
                <a:latin typeface="Cambria"/>
                <a:cs typeface="Cambria"/>
              </a:rPr>
              <a:t>τ</a:t>
            </a:r>
            <a:r>
              <a:rPr sz="1800" spc="-55" dirty="0">
                <a:solidFill>
                  <a:srgbClr val="404040"/>
                </a:solidFill>
                <a:latin typeface="Cambria"/>
                <a:cs typeface="Cambria"/>
              </a:rPr>
              <a:t>ι</a:t>
            </a:r>
            <a:r>
              <a:rPr sz="1800" spc="175" dirty="0">
                <a:solidFill>
                  <a:srgbClr val="404040"/>
                </a:solidFill>
                <a:latin typeface="Cambria"/>
                <a:cs typeface="Cambria"/>
              </a:rPr>
              <a:t>κ</a:t>
            </a:r>
            <a:r>
              <a:rPr sz="1800" spc="35" dirty="0">
                <a:solidFill>
                  <a:srgbClr val="404040"/>
                </a:solidFill>
                <a:latin typeface="Cambria"/>
                <a:cs typeface="Cambria"/>
              </a:rPr>
              <a:t>έ</a:t>
            </a:r>
            <a:r>
              <a:rPr sz="1800" spc="90" dirty="0">
                <a:solidFill>
                  <a:srgbClr val="404040"/>
                </a:solidFill>
                <a:latin typeface="Cambria"/>
                <a:cs typeface="Cambria"/>
              </a:rPr>
              <a:t>ς</a:t>
            </a:r>
            <a:r>
              <a:rPr sz="1800" dirty="0">
                <a:solidFill>
                  <a:srgbClr val="404040"/>
                </a:solidFill>
                <a:latin typeface="Cambria"/>
                <a:cs typeface="Cambria"/>
              </a:rPr>
              <a:t>	</a:t>
            </a:r>
            <a:r>
              <a:rPr sz="1800" spc="150" dirty="0">
                <a:solidFill>
                  <a:srgbClr val="404040"/>
                </a:solidFill>
                <a:latin typeface="Cambria"/>
                <a:cs typeface="Cambria"/>
              </a:rPr>
              <a:t>κ</a:t>
            </a:r>
            <a:r>
              <a:rPr sz="1800" spc="90" dirty="0">
                <a:solidFill>
                  <a:srgbClr val="404040"/>
                </a:solidFill>
                <a:latin typeface="Cambria"/>
                <a:cs typeface="Cambria"/>
              </a:rPr>
              <a:t>α</a:t>
            </a:r>
            <a:r>
              <a:rPr sz="1800" spc="60" dirty="0">
                <a:solidFill>
                  <a:srgbClr val="404040"/>
                </a:solidFill>
                <a:latin typeface="Cambria"/>
                <a:cs typeface="Cambria"/>
              </a:rPr>
              <a:t>ι</a:t>
            </a:r>
            <a:r>
              <a:rPr sz="1800" dirty="0">
                <a:solidFill>
                  <a:srgbClr val="404040"/>
                </a:solidFill>
                <a:latin typeface="Cambria"/>
                <a:cs typeface="Cambria"/>
              </a:rPr>
              <a:t>	</a:t>
            </a:r>
            <a:r>
              <a:rPr sz="1800" spc="10" dirty="0">
                <a:solidFill>
                  <a:srgbClr val="404040"/>
                </a:solidFill>
                <a:latin typeface="Cambria"/>
                <a:cs typeface="Cambria"/>
              </a:rPr>
              <a:t>ε</a:t>
            </a:r>
            <a:r>
              <a:rPr sz="1800" spc="110" dirty="0">
                <a:solidFill>
                  <a:srgbClr val="404040"/>
                </a:solidFill>
                <a:latin typeface="Cambria"/>
                <a:cs typeface="Cambria"/>
              </a:rPr>
              <a:t>π</a:t>
            </a:r>
            <a:r>
              <a:rPr sz="1800" spc="90" dirty="0">
                <a:solidFill>
                  <a:srgbClr val="404040"/>
                </a:solidFill>
                <a:latin typeface="Cambria"/>
                <a:cs typeface="Cambria"/>
              </a:rPr>
              <a:t>α</a:t>
            </a:r>
            <a:r>
              <a:rPr sz="1800" spc="-30" dirty="0">
                <a:solidFill>
                  <a:srgbClr val="404040"/>
                </a:solidFill>
                <a:latin typeface="Cambria"/>
                <a:cs typeface="Cambria"/>
              </a:rPr>
              <a:t>γ</a:t>
            </a:r>
            <a:r>
              <a:rPr sz="1800" spc="-5" dirty="0">
                <a:solidFill>
                  <a:srgbClr val="404040"/>
                </a:solidFill>
                <a:latin typeface="Cambria"/>
                <a:cs typeface="Cambria"/>
              </a:rPr>
              <a:t>γ</a:t>
            </a:r>
            <a:r>
              <a:rPr sz="1800" spc="35" dirty="0">
                <a:solidFill>
                  <a:srgbClr val="404040"/>
                </a:solidFill>
                <a:latin typeface="Cambria"/>
                <a:cs typeface="Cambria"/>
              </a:rPr>
              <a:t>ε</a:t>
            </a:r>
            <a:r>
              <a:rPr sz="1800" spc="100" dirty="0">
                <a:solidFill>
                  <a:srgbClr val="404040"/>
                </a:solidFill>
                <a:latin typeface="Cambria"/>
                <a:cs typeface="Cambria"/>
              </a:rPr>
              <a:t>λ</a:t>
            </a:r>
            <a:r>
              <a:rPr sz="1800" spc="150" dirty="0">
                <a:solidFill>
                  <a:srgbClr val="404040"/>
                </a:solidFill>
                <a:latin typeface="Cambria"/>
                <a:cs typeface="Cambria"/>
              </a:rPr>
              <a:t>μ</a:t>
            </a:r>
            <a:r>
              <a:rPr sz="1800" spc="175" dirty="0">
                <a:solidFill>
                  <a:srgbClr val="404040"/>
                </a:solidFill>
                <a:latin typeface="Cambria"/>
                <a:cs typeface="Cambria"/>
              </a:rPr>
              <a:t>α</a:t>
            </a:r>
            <a:r>
              <a:rPr sz="1800" spc="-50" dirty="0">
                <a:solidFill>
                  <a:srgbClr val="404040"/>
                </a:solidFill>
                <a:latin typeface="Cambria"/>
                <a:cs typeface="Cambria"/>
              </a:rPr>
              <a:t>τ</a:t>
            </a:r>
            <a:r>
              <a:rPr sz="1800" spc="-55" dirty="0">
                <a:solidFill>
                  <a:srgbClr val="404040"/>
                </a:solidFill>
                <a:latin typeface="Cambria"/>
                <a:cs typeface="Cambria"/>
              </a:rPr>
              <a:t>ι</a:t>
            </a:r>
            <a:r>
              <a:rPr sz="1800" spc="175" dirty="0">
                <a:solidFill>
                  <a:srgbClr val="404040"/>
                </a:solidFill>
                <a:latin typeface="Cambria"/>
                <a:cs typeface="Cambria"/>
              </a:rPr>
              <a:t>κ</a:t>
            </a:r>
            <a:r>
              <a:rPr sz="1800" spc="35" dirty="0">
                <a:solidFill>
                  <a:srgbClr val="404040"/>
                </a:solidFill>
                <a:latin typeface="Cambria"/>
                <a:cs typeface="Cambria"/>
              </a:rPr>
              <a:t>έ</a:t>
            </a:r>
            <a:r>
              <a:rPr sz="1800" spc="90" dirty="0">
                <a:solidFill>
                  <a:srgbClr val="404040"/>
                </a:solidFill>
                <a:latin typeface="Cambria"/>
                <a:cs typeface="Cambria"/>
              </a:rPr>
              <a:t>ς</a:t>
            </a:r>
            <a:r>
              <a:rPr sz="1800" dirty="0">
                <a:solidFill>
                  <a:srgbClr val="404040"/>
                </a:solidFill>
                <a:latin typeface="Cambria"/>
                <a:cs typeface="Cambria"/>
              </a:rPr>
              <a:t>	</a:t>
            </a:r>
            <a:r>
              <a:rPr sz="1800" spc="30" dirty="0">
                <a:solidFill>
                  <a:srgbClr val="404040"/>
                </a:solidFill>
                <a:latin typeface="Cambria"/>
                <a:cs typeface="Cambria"/>
              </a:rPr>
              <a:t>τους</a:t>
            </a:r>
            <a:r>
              <a:rPr sz="1800" dirty="0">
                <a:solidFill>
                  <a:srgbClr val="404040"/>
                </a:solidFill>
                <a:latin typeface="Cambria"/>
                <a:cs typeface="Cambria"/>
              </a:rPr>
              <a:t>	</a:t>
            </a:r>
            <a:r>
              <a:rPr sz="1800" spc="90" dirty="0">
                <a:solidFill>
                  <a:srgbClr val="404040"/>
                </a:solidFill>
                <a:latin typeface="Cambria"/>
                <a:cs typeface="Cambria"/>
              </a:rPr>
              <a:t>α</a:t>
            </a:r>
            <a:r>
              <a:rPr sz="1800" spc="15" dirty="0">
                <a:solidFill>
                  <a:srgbClr val="404040"/>
                </a:solidFill>
                <a:latin typeface="Cambria"/>
                <a:cs typeface="Cambria"/>
              </a:rPr>
              <a:t>ν</a:t>
            </a:r>
            <a:r>
              <a:rPr sz="1800" spc="90" dirty="0">
                <a:solidFill>
                  <a:srgbClr val="404040"/>
                </a:solidFill>
                <a:latin typeface="Cambria"/>
                <a:cs typeface="Cambria"/>
              </a:rPr>
              <a:t>ά</a:t>
            </a:r>
            <a:r>
              <a:rPr sz="1800" spc="-30" dirty="0">
                <a:solidFill>
                  <a:srgbClr val="404040"/>
                </a:solidFill>
                <a:latin typeface="Cambria"/>
                <a:cs typeface="Cambria"/>
              </a:rPr>
              <a:t>γ</a:t>
            </a:r>
            <a:r>
              <a:rPr sz="1800" spc="150" dirty="0">
                <a:solidFill>
                  <a:srgbClr val="404040"/>
                </a:solidFill>
                <a:latin typeface="Cambria"/>
                <a:cs typeface="Cambria"/>
              </a:rPr>
              <a:t>κ</a:t>
            </a:r>
            <a:r>
              <a:rPr sz="1800" spc="35" dirty="0">
                <a:solidFill>
                  <a:srgbClr val="404040"/>
                </a:solidFill>
                <a:latin typeface="Cambria"/>
                <a:cs typeface="Cambria"/>
              </a:rPr>
              <a:t>ε</a:t>
            </a:r>
            <a:r>
              <a:rPr sz="1800" spc="90" dirty="0">
                <a:solidFill>
                  <a:srgbClr val="404040"/>
                </a:solidFill>
                <a:latin typeface="Cambria"/>
                <a:cs typeface="Cambria"/>
              </a:rPr>
              <a:t>ς</a:t>
            </a:r>
            <a:r>
              <a:rPr sz="1800" dirty="0">
                <a:solidFill>
                  <a:srgbClr val="404040"/>
                </a:solidFill>
                <a:latin typeface="Cambria"/>
                <a:cs typeface="Cambria"/>
              </a:rPr>
              <a:t>	</a:t>
            </a:r>
            <a:r>
              <a:rPr sz="1800" spc="135" dirty="0">
                <a:solidFill>
                  <a:srgbClr val="404040"/>
                </a:solidFill>
                <a:latin typeface="Cambria"/>
                <a:cs typeface="Cambria"/>
              </a:rPr>
              <a:t>κα</a:t>
            </a:r>
            <a:r>
              <a:rPr sz="1800" spc="60" dirty="0">
                <a:solidFill>
                  <a:srgbClr val="404040"/>
                </a:solidFill>
                <a:latin typeface="Cambria"/>
                <a:cs typeface="Cambria"/>
              </a:rPr>
              <a:t>ι</a:t>
            </a:r>
            <a:r>
              <a:rPr sz="1800" dirty="0">
                <a:solidFill>
                  <a:srgbClr val="404040"/>
                </a:solidFill>
                <a:latin typeface="Cambria"/>
                <a:cs typeface="Cambria"/>
              </a:rPr>
              <a:t>	</a:t>
            </a:r>
            <a:r>
              <a:rPr sz="1800" spc="160" dirty="0">
                <a:solidFill>
                  <a:srgbClr val="404040"/>
                </a:solidFill>
                <a:latin typeface="Cambria"/>
                <a:cs typeface="Cambria"/>
              </a:rPr>
              <a:t>η</a:t>
            </a:r>
            <a:r>
              <a:rPr sz="1800" dirty="0">
                <a:solidFill>
                  <a:srgbClr val="404040"/>
                </a:solidFill>
                <a:latin typeface="Cambria"/>
                <a:cs typeface="Cambria"/>
              </a:rPr>
              <a:t>	</a:t>
            </a:r>
            <a:r>
              <a:rPr sz="1800" spc="35" dirty="0">
                <a:solidFill>
                  <a:srgbClr val="404040"/>
                </a:solidFill>
                <a:latin typeface="Cambria"/>
                <a:cs typeface="Cambria"/>
              </a:rPr>
              <a:t>έ</a:t>
            </a:r>
            <a:r>
              <a:rPr sz="1800" spc="100" dirty="0">
                <a:solidFill>
                  <a:srgbClr val="404040"/>
                </a:solidFill>
                <a:latin typeface="Cambria"/>
                <a:cs typeface="Cambria"/>
              </a:rPr>
              <a:t>λλ</a:t>
            </a:r>
            <a:r>
              <a:rPr sz="1800" spc="35" dirty="0">
                <a:solidFill>
                  <a:srgbClr val="404040"/>
                </a:solidFill>
                <a:latin typeface="Cambria"/>
                <a:cs typeface="Cambria"/>
              </a:rPr>
              <a:t>ε</a:t>
            </a:r>
            <a:r>
              <a:rPr sz="1800" spc="40" dirty="0">
                <a:solidFill>
                  <a:srgbClr val="404040"/>
                </a:solidFill>
                <a:latin typeface="Cambria"/>
                <a:cs typeface="Cambria"/>
              </a:rPr>
              <a:t>ι</a:t>
            </a:r>
            <a:r>
              <a:rPr sz="1800" spc="110" dirty="0">
                <a:solidFill>
                  <a:srgbClr val="404040"/>
                </a:solidFill>
                <a:latin typeface="Cambria"/>
                <a:cs typeface="Cambria"/>
              </a:rPr>
              <a:t>ψ</a:t>
            </a:r>
            <a:r>
              <a:rPr sz="1800" spc="160" dirty="0">
                <a:solidFill>
                  <a:srgbClr val="404040"/>
                </a:solidFill>
                <a:latin typeface="Cambria"/>
                <a:cs typeface="Cambria"/>
              </a:rPr>
              <a:t>η</a:t>
            </a:r>
            <a:r>
              <a:rPr sz="1800" dirty="0">
                <a:solidFill>
                  <a:srgbClr val="404040"/>
                </a:solidFill>
                <a:latin typeface="Cambria"/>
                <a:cs typeface="Cambria"/>
              </a:rPr>
              <a:t>	</a:t>
            </a:r>
            <a:r>
              <a:rPr sz="1800" spc="150" dirty="0">
                <a:solidFill>
                  <a:srgbClr val="404040"/>
                </a:solidFill>
                <a:latin typeface="Cambria"/>
                <a:cs typeface="Cambria"/>
              </a:rPr>
              <a:t>κ</a:t>
            </a:r>
            <a:r>
              <a:rPr sz="1800" spc="90" dirty="0">
                <a:solidFill>
                  <a:srgbClr val="404040"/>
                </a:solidFill>
                <a:latin typeface="Cambria"/>
                <a:cs typeface="Cambria"/>
              </a:rPr>
              <a:t>α</a:t>
            </a:r>
            <a:r>
              <a:rPr sz="1800" spc="-30" dirty="0">
                <a:solidFill>
                  <a:srgbClr val="404040"/>
                </a:solidFill>
                <a:latin typeface="Cambria"/>
                <a:cs typeface="Cambria"/>
              </a:rPr>
              <a:t>τ</a:t>
            </a:r>
            <a:r>
              <a:rPr sz="1800" spc="-50" dirty="0">
                <a:solidFill>
                  <a:srgbClr val="404040"/>
                </a:solidFill>
                <a:latin typeface="Cambria"/>
                <a:cs typeface="Cambria"/>
              </a:rPr>
              <a:t>ά</a:t>
            </a:r>
            <a:r>
              <a:rPr sz="1800" spc="100" dirty="0">
                <a:solidFill>
                  <a:srgbClr val="404040"/>
                </a:solidFill>
                <a:latin typeface="Cambria"/>
                <a:cs typeface="Cambria"/>
              </a:rPr>
              <a:t>λ</a:t>
            </a:r>
            <a:r>
              <a:rPr sz="1800" spc="75" dirty="0">
                <a:solidFill>
                  <a:srgbClr val="404040"/>
                </a:solidFill>
                <a:latin typeface="Cambria"/>
                <a:cs typeface="Cambria"/>
              </a:rPr>
              <a:t>λ</a:t>
            </a:r>
            <a:r>
              <a:rPr sz="1800" spc="145" dirty="0">
                <a:solidFill>
                  <a:srgbClr val="404040"/>
                </a:solidFill>
                <a:latin typeface="Cambria"/>
                <a:cs typeface="Cambria"/>
              </a:rPr>
              <a:t>η</a:t>
            </a:r>
            <a:r>
              <a:rPr sz="1800" spc="100" dirty="0">
                <a:solidFill>
                  <a:srgbClr val="404040"/>
                </a:solidFill>
                <a:latin typeface="Cambria"/>
                <a:cs typeface="Cambria"/>
              </a:rPr>
              <a:t>λ</a:t>
            </a:r>
            <a:r>
              <a:rPr sz="1800" spc="145" dirty="0">
                <a:solidFill>
                  <a:srgbClr val="404040"/>
                </a:solidFill>
                <a:latin typeface="Cambria"/>
                <a:cs typeface="Cambria"/>
              </a:rPr>
              <a:t>η</a:t>
            </a:r>
            <a:r>
              <a:rPr sz="1800" spc="60" dirty="0">
                <a:solidFill>
                  <a:srgbClr val="404040"/>
                </a:solidFill>
                <a:latin typeface="Cambria"/>
                <a:cs typeface="Cambria"/>
              </a:rPr>
              <a:t>ς  </a:t>
            </a:r>
            <a:r>
              <a:rPr sz="1800" spc="75" dirty="0">
                <a:solidFill>
                  <a:srgbClr val="404040"/>
                </a:solidFill>
                <a:latin typeface="Cambria"/>
                <a:cs typeface="Cambria"/>
              </a:rPr>
              <a:t>υποστήριξης,</a:t>
            </a:r>
            <a:endParaRPr sz="1800">
              <a:latin typeface="Cambria"/>
              <a:cs typeface="Cambria"/>
            </a:endParaRPr>
          </a:p>
          <a:p>
            <a:pPr marL="104139" indent="-91440">
              <a:lnSpc>
                <a:spcPct val="100000"/>
              </a:lnSpc>
              <a:spcBef>
                <a:spcPts val="1180"/>
              </a:spcBef>
              <a:buClr>
                <a:srgbClr val="EB6F16"/>
              </a:buClr>
              <a:buSzPct val="94444"/>
              <a:buFont typeface="Arial MT"/>
              <a:buChar char="•"/>
              <a:tabLst>
                <a:tab pos="104139" algn="l"/>
              </a:tabLst>
            </a:pPr>
            <a:r>
              <a:rPr sz="1800" spc="160" dirty="0">
                <a:solidFill>
                  <a:srgbClr val="404040"/>
                </a:solidFill>
                <a:latin typeface="Cambria"/>
                <a:cs typeface="Cambria"/>
              </a:rPr>
              <a:t>η</a:t>
            </a:r>
            <a:r>
              <a:rPr sz="1800" spc="170" dirty="0">
                <a:solidFill>
                  <a:srgbClr val="404040"/>
                </a:solidFill>
                <a:latin typeface="Cambria"/>
                <a:cs typeface="Cambria"/>
              </a:rPr>
              <a:t> </a:t>
            </a:r>
            <a:r>
              <a:rPr sz="1800" spc="60" dirty="0">
                <a:solidFill>
                  <a:srgbClr val="404040"/>
                </a:solidFill>
                <a:latin typeface="Cambria"/>
                <a:cs typeface="Cambria"/>
              </a:rPr>
              <a:t>σύνδεση</a:t>
            </a:r>
            <a:r>
              <a:rPr sz="1800" spc="165" dirty="0">
                <a:solidFill>
                  <a:srgbClr val="404040"/>
                </a:solidFill>
                <a:latin typeface="Cambria"/>
                <a:cs typeface="Cambria"/>
              </a:rPr>
              <a:t> </a:t>
            </a:r>
            <a:r>
              <a:rPr sz="1800" spc="-80" dirty="0">
                <a:solidFill>
                  <a:srgbClr val="404040"/>
                </a:solidFill>
                <a:latin typeface="Cambria"/>
                <a:cs typeface="Cambria"/>
              </a:rPr>
              <a:t>των</a:t>
            </a:r>
            <a:r>
              <a:rPr sz="1800" spc="190" dirty="0">
                <a:solidFill>
                  <a:srgbClr val="404040"/>
                </a:solidFill>
                <a:latin typeface="Cambria"/>
                <a:cs typeface="Cambria"/>
              </a:rPr>
              <a:t> </a:t>
            </a:r>
            <a:r>
              <a:rPr sz="1800" spc="50" dirty="0">
                <a:solidFill>
                  <a:srgbClr val="404040"/>
                </a:solidFill>
                <a:latin typeface="Cambria"/>
                <a:cs typeface="Cambria"/>
              </a:rPr>
              <a:t>οικογενειακών</a:t>
            </a:r>
            <a:r>
              <a:rPr sz="1800" spc="125" dirty="0">
                <a:solidFill>
                  <a:srgbClr val="404040"/>
                </a:solidFill>
                <a:latin typeface="Cambria"/>
                <a:cs typeface="Cambria"/>
              </a:rPr>
              <a:t> </a:t>
            </a:r>
            <a:r>
              <a:rPr sz="1800" spc="60" dirty="0">
                <a:solidFill>
                  <a:srgbClr val="404040"/>
                </a:solidFill>
                <a:latin typeface="Cambria"/>
                <a:cs typeface="Cambria"/>
              </a:rPr>
              <a:t>προβλημάτων</a:t>
            </a:r>
            <a:r>
              <a:rPr sz="1800" spc="190" dirty="0">
                <a:solidFill>
                  <a:srgbClr val="404040"/>
                </a:solidFill>
                <a:latin typeface="Cambria"/>
                <a:cs typeface="Cambria"/>
              </a:rPr>
              <a:t> </a:t>
            </a:r>
            <a:r>
              <a:rPr sz="1800" spc="140" dirty="0">
                <a:solidFill>
                  <a:srgbClr val="404040"/>
                </a:solidFill>
                <a:latin typeface="Cambria"/>
                <a:cs typeface="Cambria"/>
              </a:rPr>
              <a:t>με</a:t>
            </a:r>
            <a:r>
              <a:rPr sz="1800" spc="175" dirty="0">
                <a:solidFill>
                  <a:srgbClr val="404040"/>
                </a:solidFill>
                <a:latin typeface="Cambria"/>
                <a:cs typeface="Cambria"/>
              </a:rPr>
              <a:t> </a:t>
            </a:r>
            <a:r>
              <a:rPr sz="1800" spc="10" dirty="0">
                <a:solidFill>
                  <a:srgbClr val="404040"/>
                </a:solidFill>
                <a:latin typeface="Cambria"/>
                <a:cs typeface="Cambria"/>
              </a:rPr>
              <a:t>τη</a:t>
            </a:r>
            <a:r>
              <a:rPr sz="1800" spc="195" dirty="0">
                <a:solidFill>
                  <a:srgbClr val="404040"/>
                </a:solidFill>
                <a:latin typeface="Cambria"/>
                <a:cs typeface="Cambria"/>
              </a:rPr>
              <a:t> </a:t>
            </a:r>
            <a:r>
              <a:rPr sz="1800" spc="70" dirty="0">
                <a:solidFill>
                  <a:srgbClr val="404040"/>
                </a:solidFill>
                <a:latin typeface="Cambria"/>
                <a:cs typeface="Cambria"/>
              </a:rPr>
              <a:t>συμπεριφορά</a:t>
            </a:r>
            <a:r>
              <a:rPr sz="1800" spc="195" dirty="0">
                <a:solidFill>
                  <a:srgbClr val="404040"/>
                </a:solidFill>
                <a:latin typeface="Cambria"/>
                <a:cs typeface="Cambria"/>
              </a:rPr>
              <a:t> </a:t>
            </a:r>
            <a:r>
              <a:rPr sz="1800" spc="-80" dirty="0">
                <a:solidFill>
                  <a:srgbClr val="404040"/>
                </a:solidFill>
                <a:latin typeface="Cambria"/>
                <a:cs typeface="Cambria"/>
              </a:rPr>
              <a:t>των</a:t>
            </a:r>
            <a:r>
              <a:rPr sz="1800" spc="165" dirty="0">
                <a:solidFill>
                  <a:srgbClr val="404040"/>
                </a:solidFill>
                <a:latin typeface="Cambria"/>
                <a:cs typeface="Cambria"/>
              </a:rPr>
              <a:t> </a:t>
            </a:r>
            <a:r>
              <a:rPr sz="1800" spc="40" dirty="0">
                <a:solidFill>
                  <a:srgbClr val="404040"/>
                </a:solidFill>
                <a:latin typeface="Cambria"/>
                <a:cs typeface="Cambria"/>
              </a:rPr>
              <a:t>μαθητών</a:t>
            </a:r>
            <a:endParaRPr sz="1800">
              <a:latin typeface="Cambria"/>
              <a:cs typeface="Cambria"/>
            </a:endParaRPr>
          </a:p>
        </p:txBody>
      </p:sp>
      <p:sp>
        <p:nvSpPr>
          <p:cNvPr id="5" name="object 5"/>
          <p:cNvSpPr txBox="1"/>
          <p:nvPr/>
        </p:nvSpPr>
        <p:spPr>
          <a:xfrm>
            <a:off x="10110343" y="5252720"/>
            <a:ext cx="1936114" cy="299720"/>
          </a:xfrm>
          <a:prstGeom prst="rect">
            <a:avLst/>
          </a:prstGeom>
        </p:spPr>
        <p:txBody>
          <a:bodyPr vert="horz" wrap="square" lIns="0" tIns="12700" rIns="0" bIns="0" rtlCol="0">
            <a:spAutoFit/>
          </a:bodyPr>
          <a:lstStyle/>
          <a:p>
            <a:pPr marL="12700">
              <a:lnSpc>
                <a:spcPct val="100000"/>
              </a:lnSpc>
              <a:spcBef>
                <a:spcPts val="100"/>
              </a:spcBef>
              <a:tabLst>
                <a:tab pos="1560830" algn="l"/>
              </a:tabLst>
            </a:pPr>
            <a:r>
              <a:rPr sz="1800" spc="35" dirty="0">
                <a:solidFill>
                  <a:srgbClr val="404040"/>
                </a:solidFill>
                <a:latin typeface="Cambria"/>
                <a:cs typeface="Cambria"/>
              </a:rPr>
              <a:t>ε</a:t>
            </a:r>
            <a:r>
              <a:rPr sz="1800" spc="175" dirty="0">
                <a:solidFill>
                  <a:srgbClr val="404040"/>
                </a:solidFill>
                <a:latin typeface="Cambria"/>
                <a:cs typeface="Cambria"/>
              </a:rPr>
              <a:t>κ</a:t>
            </a:r>
            <a:r>
              <a:rPr sz="1800" spc="110" dirty="0">
                <a:solidFill>
                  <a:srgbClr val="404040"/>
                </a:solidFill>
                <a:latin typeface="Cambria"/>
                <a:cs typeface="Cambria"/>
              </a:rPr>
              <a:t>π</a:t>
            </a:r>
            <a:r>
              <a:rPr sz="1800" spc="90" dirty="0">
                <a:solidFill>
                  <a:srgbClr val="404040"/>
                </a:solidFill>
                <a:latin typeface="Cambria"/>
                <a:cs typeface="Cambria"/>
              </a:rPr>
              <a:t>α</a:t>
            </a:r>
            <a:r>
              <a:rPr sz="1800" spc="55" dirty="0">
                <a:solidFill>
                  <a:srgbClr val="404040"/>
                </a:solidFill>
                <a:latin typeface="Cambria"/>
                <a:cs typeface="Cambria"/>
              </a:rPr>
              <a:t>ίδ</a:t>
            </a:r>
            <a:r>
              <a:rPr sz="1800" spc="50" dirty="0">
                <a:solidFill>
                  <a:srgbClr val="404040"/>
                </a:solidFill>
                <a:latin typeface="Cambria"/>
                <a:cs typeface="Cambria"/>
              </a:rPr>
              <a:t>ε</a:t>
            </a:r>
            <a:r>
              <a:rPr sz="1800" spc="60" dirty="0">
                <a:solidFill>
                  <a:srgbClr val="404040"/>
                </a:solidFill>
                <a:latin typeface="Cambria"/>
                <a:cs typeface="Cambria"/>
              </a:rPr>
              <a:t>υ</a:t>
            </a:r>
            <a:r>
              <a:rPr sz="1800" spc="65" dirty="0">
                <a:solidFill>
                  <a:srgbClr val="404040"/>
                </a:solidFill>
                <a:latin typeface="Cambria"/>
                <a:cs typeface="Cambria"/>
              </a:rPr>
              <a:t>σ</a:t>
            </a:r>
            <a:r>
              <a:rPr sz="1800" spc="145" dirty="0">
                <a:solidFill>
                  <a:srgbClr val="404040"/>
                </a:solidFill>
                <a:latin typeface="Cambria"/>
                <a:cs typeface="Cambria"/>
              </a:rPr>
              <a:t>η</a:t>
            </a:r>
            <a:r>
              <a:rPr sz="1800" spc="90" dirty="0">
                <a:solidFill>
                  <a:srgbClr val="404040"/>
                </a:solidFill>
                <a:latin typeface="Cambria"/>
                <a:cs typeface="Cambria"/>
              </a:rPr>
              <a:t>ς</a:t>
            </a:r>
            <a:r>
              <a:rPr sz="1800" dirty="0">
                <a:solidFill>
                  <a:srgbClr val="404040"/>
                </a:solidFill>
                <a:latin typeface="Cambria"/>
                <a:cs typeface="Cambria"/>
              </a:rPr>
              <a:t>	</a:t>
            </a:r>
            <a:r>
              <a:rPr sz="1800" spc="110" dirty="0">
                <a:solidFill>
                  <a:srgbClr val="404040"/>
                </a:solidFill>
                <a:latin typeface="Cambria"/>
                <a:cs typeface="Cambria"/>
              </a:rPr>
              <a:t>και</a:t>
            </a:r>
            <a:endParaRPr sz="1800">
              <a:latin typeface="Cambria"/>
              <a:cs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bject 2"/>
          <p:cNvSpPr txBox="1">
            <a:spLocks noGrp="1"/>
          </p:cNvSpPr>
          <p:nvPr>
            <p:ph type="title"/>
          </p:nvPr>
        </p:nvSpPr>
        <p:spPr>
          <a:xfrm>
            <a:off x="838200" y="838199"/>
            <a:ext cx="4191000" cy="5338763"/>
          </a:xfrm>
          <a:prstGeom prst="rect">
            <a:avLst/>
          </a:prstGeom>
        </p:spPr>
        <p:txBody>
          <a:bodyPr vert="horz" lIns="91440" tIns="45720" rIns="91440" bIns="45720" rtlCol="0" anchor="ctr">
            <a:normAutofit/>
          </a:bodyPr>
          <a:lstStyle/>
          <a:p>
            <a:pPr marL="12700" marR="5080"/>
            <a:r>
              <a:rPr lang="en-US" kern="1200" spc="225">
                <a:solidFill>
                  <a:schemeClr val="tx1"/>
                </a:solidFill>
                <a:latin typeface="+mj-lt"/>
                <a:ea typeface="+mj-ea"/>
                <a:cs typeface="+mj-cs"/>
              </a:rPr>
              <a:t>Συμβουλευτική</a:t>
            </a:r>
            <a:r>
              <a:rPr lang="en-US" kern="1200" spc="300">
                <a:solidFill>
                  <a:schemeClr val="tx1"/>
                </a:solidFill>
                <a:latin typeface="+mj-lt"/>
                <a:ea typeface="+mj-ea"/>
                <a:cs typeface="+mj-cs"/>
              </a:rPr>
              <a:t> </a:t>
            </a:r>
            <a:r>
              <a:rPr lang="en-US" kern="1200" spc="25">
                <a:solidFill>
                  <a:schemeClr val="tx1"/>
                </a:solidFill>
                <a:latin typeface="+mj-lt"/>
                <a:ea typeface="+mj-ea"/>
                <a:cs typeface="+mj-cs"/>
              </a:rPr>
              <a:t>σε</a:t>
            </a:r>
            <a:r>
              <a:rPr lang="en-US" kern="1200" spc="345">
                <a:solidFill>
                  <a:schemeClr val="tx1"/>
                </a:solidFill>
                <a:latin typeface="+mj-lt"/>
                <a:ea typeface="+mj-ea"/>
                <a:cs typeface="+mj-cs"/>
              </a:rPr>
              <a:t> </a:t>
            </a:r>
            <a:r>
              <a:rPr lang="en-US" kern="1200" spc="120">
                <a:solidFill>
                  <a:schemeClr val="tx1"/>
                </a:solidFill>
                <a:latin typeface="+mj-lt"/>
                <a:ea typeface="+mj-ea"/>
                <a:cs typeface="+mj-cs"/>
              </a:rPr>
              <a:t>θέματα </a:t>
            </a:r>
            <a:r>
              <a:rPr lang="en-US" kern="1200" spc="-1019">
                <a:solidFill>
                  <a:schemeClr val="tx1"/>
                </a:solidFill>
                <a:latin typeface="+mj-lt"/>
                <a:ea typeface="+mj-ea"/>
                <a:cs typeface="+mj-cs"/>
              </a:rPr>
              <a:t> </a:t>
            </a:r>
            <a:r>
              <a:rPr lang="en-US" kern="1200" spc="40">
                <a:solidFill>
                  <a:schemeClr val="tx1"/>
                </a:solidFill>
                <a:latin typeface="+mj-lt"/>
                <a:ea typeface="+mj-ea"/>
                <a:cs typeface="+mj-cs"/>
              </a:rPr>
              <a:t>επιδόσεων</a:t>
            </a:r>
            <a:endParaRPr lang="en-US" kern="1200">
              <a:solidFill>
                <a:schemeClr val="tx1"/>
              </a:solidFill>
              <a:latin typeface="+mj-lt"/>
              <a:ea typeface="+mj-ea"/>
              <a:cs typeface="+mj-cs"/>
            </a:endParaRPr>
          </a:p>
        </p:txBody>
      </p:sp>
      <p:sp>
        <p:nvSpPr>
          <p:cNvPr id="3" name="object 3"/>
          <p:cNvSpPr txBox="1"/>
          <p:nvPr/>
        </p:nvSpPr>
        <p:spPr>
          <a:xfrm>
            <a:off x="5302332" y="838199"/>
            <a:ext cx="6051468" cy="5338763"/>
          </a:xfrm>
          <a:prstGeom prst="rect">
            <a:avLst/>
          </a:prstGeom>
        </p:spPr>
        <p:txBody>
          <a:bodyPr vert="horz" lIns="91440" tIns="45720" rIns="91440" bIns="45720" rtlCol="0" anchor="ctr">
            <a:normAutofit/>
          </a:bodyPr>
          <a:lstStyle/>
          <a:p>
            <a:pPr marL="469265" indent="-228600">
              <a:lnSpc>
                <a:spcPct val="90000"/>
              </a:lnSpc>
              <a:spcBef>
                <a:spcPts val="95"/>
              </a:spcBef>
              <a:buClr>
                <a:srgbClr val="EB6F16"/>
              </a:buClr>
              <a:buFont typeface="Arial" panose="020B0604020202020204" pitchFamily="34" charset="0"/>
              <a:buChar char="•"/>
              <a:tabLst>
                <a:tab pos="469265" algn="l"/>
                <a:tab pos="469900" algn="l"/>
              </a:tabLst>
            </a:pPr>
            <a:r>
              <a:rPr lang="en-US" sz="2000" spc="40"/>
              <a:t>Το</a:t>
            </a:r>
            <a:r>
              <a:rPr lang="en-US" sz="2000" spc="215"/>
              <a:t> </a:t>
            </a:r>
            <a:r>
              <a:rPr lang="en-US" sz="2000" spc="80"/>
              <a:t>ζήτημα</a:t>
            </a:r>
            <a:r>
              <a:rPr lang="en-US" sz="2000" spc="185"/>
              <a:t> </a:t>
            </a:r>
            <a:r>
              <a:rPr lang="en-US" sz="2000" spc="45"/>
              <a:t>αφορά</a:t>
            </a:r>
            <a:r>
              <a:rPr lang="en-US" sz="2000" spc="185"/>
              <a:t> </a:t>
            </a:r>
            <a:r>
              <a:rPr lang="en-US" sz="2000" spc="-20"/>
              <a:t>τον</a:t>
            </a:r>
            <a:r>
              <a:rPr lang="en-US" sz="2000" spc="175"/>
              <a:t> </a:t>
            </a:r>
            <a:r>
              <a:rPr lang="en-US" sz="2000" spc="90"/>
              <a:t>μαθητή</a:t>
            </a:r>
            <a:r>
              <a:rPr lang="en-US" sz="2000" spc="185"/>
              <a:t> </a:t>
            </a:r>
            <a:r>
              <a:rPr lang="en-US" sz="2000" spc="165"/>
              <a:t>ή</a:t>
            </a:r>
            <a:r>
              <a:rPr lang="en-US" sz="2000" spc="195"/>
              <a:t> </a:t>
            </a:r>
            <a:r>
              <a:rPr lang="en-US" sz="2000" spc="110"/>
              <a:t>ολόκληρη</a:t>
            </a:r>
            <a:r>
              <a:rPr lang="en-US" sz="2000" spc="180"/>
              <a:t> </a:t>
            </a:r>
            <a:r>
              <a:rPr lang="en-US" sz="2000" spc="20"/>
              <a:t>την</a:t>
            </a:r>
            <a:r>
              <a:rPr lang="en-US" sz="2000" spc="185"/>
              <a:t> </a:t>
            </a:r>
            <a:r>
              <a:rPr lang="en-US" sz="2000" spc="45"/>
              <a:t>τάξη;</a:t>
            </a:r>
            <a:endParaRPr lang="en-US" sz="2000"/>
          </a:p>
          <a:p>
            <a:pPr marL="469265" indent="-228600">
              <a:lnSpc>
                <a:spcPct val="90000"/>
              </a:lnSpc>
              <a:spcBef>
                <a:spcPts val="1635"/>
              </a:spcBef>
              <a:buClr>
                <a:srgbClr val="EB6F16"/>
              </a:buClr>
              <a:buFont typeface="Arial" panose="020B0604020202020204" pitchFamily="34" charset="0"/>
              <a:buChar char="•"/>
              <a:tabLst>
                <a:tab pos="469265" algn="l"/>
                <a:tab pos="469900" algn="l"/>
              </a:tabLst>
            </a:pPr>
            <a:r>
              <a:rPr lang="en-US" sz="2000" spc="85"/>
              <a:t>Ποιες</a:t>
            </a:r>
            <a:r>
              <a:rPr lang="en-US" sz="2000" spc="220"/>
              <a:t> </a:t>
            </a:r>
            <a:r>
              <a:rPr lang="en-US" sz="2000" spc="55"/>
              <a:t>είναι</a:t>
            </a:r>
            <a:r>
              <a:rPr lang="en-US" sz="2000" spc="200"/>
              <a:t> </a:t>
            </a:r>
            <a:r>
              <a:rPr lang="en-US" sz="2000" spc="50"/>
              <a:t>οι</a:t>
            </a:r>
            <a:r>
              <a:rPr lang="en-US" sz="2000" spc="200"/>
              <a:t> </a:t>
            </a:r>
            <a:r>
              <a:rPr lang="en-US" sz="2000" spc="40"/>
              <a:t>γενικότερες</a:t>
            </a:r>
            <a:r>
              <a:rPr lang="en-US" sz="2000" spc="180"/>
              <a:t> </a:t>
            </a:r>
            <a:r>
              <a:rPr lang="en-US" sz="2000" spc="70"/>
              <a:t>προσδοκίες</a:t>
            </a:r>
            <a:r>
              <a:rPr lang="en-US" sz="2000" spc="225"/>
              <a:t> </a:t>
            </a:r>
            <a:r>
              <a:rPr lang="en-US" sz="2000" spc="40"/>
              <a:t>για</a:t>
            </a:r>
            <a:r>
              <a:rPr lang="en-US" sz="2000" spc="185"/>
              <a:t> </a:t>
            </a:r>
            <a:r>
              <a:rPr lang="en-US" sz="2000" spc="20"/>
              <a:t>την</a:t>
            </a:r>
            <a:r>
              <a:rPr lang="en-US" sz="2000" spc="185"/>
              <a:t> </a:t>
            </a:r>
            <a:r>
              <a:rPr lang="en-US" sz="2000" spc="65"/>
              <a:t>επίδοση</a:t>
            </a:r>
            <a:r>
              <a:rPr lang="en-US" sz="2000" spc="235"/>
              <a:t> </a:t>
            </a:r>
            <a:r>
              <a:rPr lang="en-US" sz="2000" spc="10"/>
              <a:t>στην</a:t>
            </a:r>
            <a:r>
              <a:rPr lang="en-US" sz="2000" spc="165"/>
              <a:t> </a:t>
            </a:r>
            <a:r>
              <a:rPr lang="en-US" sz="2000" spc="55"/>
              <a:t>τάξη;</a:t>
            </a:r>
            <a:endParaRPr lang="en-US" sz="2000"/>
          </a:p>
          <a:p>
            <a:pPr marL="469265" indent="-228600">
              <a:lnSpc>
                <a:spcPct val="90000"/>
              </a:lnSpc>
              <a:spcBef>
                <a:spcPts val="1635"/>
              </a:spcBef>
              <a:buClr>
                <a:srgbClr val="EB6F16"/>
              </a:buClr>
              <a:buFont typeface="Arial" panose="020B0604020202020204" pitchFamily="34" charset="0"/>
              <a:buChar char="•"/>
              <a:tabLst>
                <a:tab pos="469265" algn="l"/>
                <a:tab pos="469900" algn="l"/>
              </a:tabLst>
            </a:pPr>
            <a:r>
              <a:rPr lang="en-US" sz="2000" spc="85"/>
              <a:t>Ποιες</a:t>
            </a:r>
            <a:r>
              <a:rPr lang="en-US" sz="2000" spc="215"/>
              <a:t> </a:t>
            </a:r>
            <a:r>
              <a:rPr lang="en-US" sz="2000" spc="55"/>
              <a:t>είναι</a:t>
            </a:r>
            <a:r>
              <a:rPr lang="en-US" sz="2000" spc="190"/>
              <a:t> </a:t>
            </a:r>
            <a:r>
              <a:rPr lang="en-US" sz="2000" spc="50"/>
              <a:t>οι</a:t>
            </a:r>
            <a:r>
              <a:rPr lang="en-US" sz="2000" spc="195"/>
              <a:t> </a:t>
            </a:r>
            <a:r>
              <a:rPr lang="en-US" sz="2000" spc="65"/>
              <a:t>λεπτομέρειες</a:t>
            </a:r>
            <a:r>
              <a:rPr lang="en-US" sz="2000" spc="190"/>
              <a:t> </a:t>
            </a:r>
            <a:r>
              <a:rPr lang="en-US" sz="2000" spc="105"/>
              <a:t>που</a:t>
            </a:r>
            <a:r>
              <a:rPr lang="en-US" sz="2000" spc="185"/>
              <a:t> </a:t>
            </a:r>
            <a:r>
              <a:rPr lang="en-US" sz="2000" spc="15"/>
              <a:t>σχετίζονται</a:t>
            </a:r>
            <a:r>
              <a:rPr lang="en-US" sz="2000" spc="195"/>
              <a:t> </a:t>
            </a:r>
            <a:r>
              <a:rPr lang="en-US" sz="2000" spc="150"/>
              <a:t>με</a:t>
            </a:r>
            <a:r>
              <a:rPr lang="en-US" sz="2000" spc="170"/>
              <a:t> </a:t>
            </a:r>
            <a:r>
              <a:rPr lang="en-US" sz="2000" spc="20"/>
              <a:t>την</a:t>
            </a:r>
            <a:r>
              <a:rPr lang="en-US" sz="2000" spc="180"/>
              <a:t> </a:t>
            </a:r>
            <a:r>
              <a:rPr lang="en-US" sz="2000" spc="95"/>
              <a:t>ανησυχία;</a:t>
            </a:r>
            <a:endParaRPr lang="en-US" sz="2000"/>
          </a:p>
          <a:p>
            <a:pPr marL="469265" indent="-228600">
              <a:lnSpc>
                <a:spcPct val="90000"/>
              </a:lnSpc>
              <a:spcBef>
                <a:spcPts val="1635"/>
              </a:spcBef>
              <a:buClr>
                <a:srgbClr val="EB6F16"/>
              </a:buClr>
              <a:buFont typeface="Arial" panose="020B0604020202020204" pitchFamily="34" charset="0"/>
              <a:buChar char="•"/>
              <a:tabLst>
                <a:tab pos="469265" algn="l"/>
                <a:tab pos="469900" algn="l"/>
              </a:tabLst>
            </a:pPr>
            <a:r>
              <a:rPr lang="en-US" sz="2000" spc="45"/>
              <a:t>Τι</a:t>
            </a:r>
            <a:r>
              <a:rPr lang="en-US" sz="2000" spc="210"/>
              <a:t> </a:t>
            </a:r>
            <a:r>
              <a:rPr lang="en-US" sz="2000" spc="80"/>
              <a:t>πρέπει</a:t>
            </a:r>
            <a:r>
              <a:rPr lang="en-US" sz="2000" spc="190"/>
              <a:t> </a:t>
            </a:r>
            <a:r>
              <a:rPr lang="en-US" sz="2000" spc="60"/>
              <a:t>να</a:t>
            </a:r>
            <a:r>
              <a:rPr lang="en-US" sz="2000" spc="175"/>
              <a:t> </a:t>
            </a:r>
            <a:r>
              <a:rPr lang="en-US" sz="2000" spc="35"/>
              <a:t>γίνει</a:t>
            </a:r>
            <a:r>
              <a:rPr lang="en-US" sz="2000" spc="185"/>
              <a:t> </a:t>
            </a:r>
            <a:r>
              <a:rPr lang="en-US" sz="2000" spc="40"/>
              <a:t>για</a:t>
            </a:r>
            <a:r>
              <a:rPr lang="en-US" sz="2000" spc="175"/>
              <a:t> </a:t>
            </a:r>
            <a:r>
              <a:rPr lang="en-US" sz="2000" spc="-45"/>
              <a:t>το</a:t>
            </a:r>
            <a:r>
              <a:rPr lang="en-US" sz="2000" spc="195"/>
              <a:t> </a:t>
            </a:r>
            <a:r>
              <a:rPr lang="en-US" sz="2000" spc="114"/>
              <a:t>πρόβλημα;</a:t>
            </a:r>
            <a:endParaRPr lang="en-US" sz="2000"/>
          </a:p>
          <a:p>
            <a:pPr marL="469265" indent="-228600">
              <a:lnSpc>
                <a:spcPct val="90000"/>
              </a:lnSpc>
              <a:spcBef>
                <a:spcPts val="1630"/>
              </a:spcBef>
              <a:buClr>
                <a:srgbClr val="EB6F16"/>
              </a:buClr>
              <a:buFont typeface="Arial" panose="020B0604020202020204" pitchFamily="34" charset="0"/>
              <a:buChar char="•"/>
              <a:tabLst>
                <a:tab pos="469265" algn="l"/>
                <a:tab pos="469900" algn="l"/>
              </a:tabLst>
            </a:pPr>
            <a:r>
              <a:rPr lang="en-US" sz="2000" spc="60"/>
              <a:t>Αποφασίσαμε</a:t>
            </a:r>
            <a:r>
              <a:rPr lang="en-US" sz="2000" spc="180"/>
              <a:t> </a:t>
            </a:r>
            <a:r>
              <a:rPr lang="en-US" sz="2000" spc="-40"/>
              <a:t>τι</a:t>
            </a:r>
            <a:r>
              <a:rPr lang="en-US" sz="2000" spc="200"/>
              <a:t> </a:t>
            </a:r>
            <a:r>
              <a:rPr lang="en-US" sz="2000" spc="85"/>
              <a:t>πρέπει</a:t>
            </a:r>
            <a:r>
              <a:rPr lang="en-US" sz="2000" spc="190"/>
              <a:t> </a:t>
            </a:r>
            <a:r>
              <a:rPr lang="en-US" sz="2000" spc="60"/>
              <a:t>να</a:t>
            </a:r>
            <a:r>
              <a:rPr lang="en-US" sz="2000" spc="190"/>
              <a:t> </a:t>
            </a:r>
            <a:r>
              <a:rPr lang="en-US" sz="2000" spc="120"/>
              <a:t>κάνουμε,</a:t>
            </a:r>
            <a:r>
              <a:rPr lang="en-US" sz="2000" spc="195"/>
              <a:t> </a:t>
            </a:r>
            <a:r>
              <a:rPr lang="en-US" sz="2000" spc="-30"/>
              <a:t>τώρα</a:t>
            </a:r>
            <a:r>
              <a:rPr lang="en-US" sz="2000" spc="160"/>
              <a:t> </a:t>
            </a:r>
            <a:r>
              <a:rPr lang="en-US" sz="2000" spc="25"/>
              <a:t>πώς</a:t>
            </a:r>
            <a:r>
              <a:rPr lang="en-US" sz="2000" spc="200"/>
              <a:t> </a:t>
            </a:r>
            <a:r>
              <a:rPr lang="en-US" sz="2000" spc="60"/>
              <a:t>θα</a:t>
            </a:r>
            <a:r>
              <a:rPr lang="en-US" sz="2000" spc="204"/>
              <a:t> </a:t>
            </a:r>
            <a:r>
              <a:rPr lang="en-US" sz="2000" spc="-45"/>
              <a:t>το</a:t>
            </a:r>
            <a:r>
              <a:rPr lang="en-US" sz="2000" spc="175"/>
              <a:t> </a:t>
            </a:r>
            <a:r>
              <a:rPr lang="en-US" sz="2000" spc="105"/>
              <a:t>κάνουμε</a:t>
            </a:r>
            <a:r>
              <a:rPr lang="en-US" sz="2000" spc="180"/>
              <a:t> </a:t>
            </a:r>
            <a:r>
              <a:rPr lang="en-US" sz="2000" spc="80"/>
              <a:t>πραγματικά;</a:t>
            </a:r>
            <a:endParaRPr lang="en-US" sz="2000"/>
          </a:p>
          <a:p>
            <a:pPr marL="469265" indent="-228600">
              <a:lnSpc>
                <a:spcPct val="90000"/>
              </a:lnSpc>
              <a:spcBef>
                <a:spcPts val="1635"/>
              </a:spcBef>
              <a:buClr>
                <a:srgbClr val="EB6F16"/>
              </a:buClr>
              <a:buFont typeface="Arial" panose="020B0604020202020204" pitchFamily="34" charset="0"/>
              <a:buChar char="•"/>
              <a:tabLst>
                <a:tab pos="469265" algn="l"/>
                <a:tab pos="469900" algn="l"/>
              </a:tabLst>
            </a:pPr>
            <a:r>
              <a:rPr lang="en-US" sz="2000" spc="55"/>
              <a:t>Πώς</a:t>
            </a:r>
            <a:r>
              <a:rPr lang="en-US" sz="2000" spc="204"/>
              <a:t> </a:t>
            </a:r>
            <a:r>
              <a:rPr lang="en-US" sz="2000" spc="45"/>
              <a:t>γνωρίζουμε</a:t>
            </a:r>
            <a:r>
              <a:rPr lang="en-US" sz="2000" spc="185"/>
              <a:t> </a:t>
            </a:r>
            <a:r>
              <a:rPr lang="en-US" sz="2000" spc="55"/>
              <a:t>αν</a:t>
            </a:r>
            <a:r>
              <a:rPr lang="en-US" sz="2000" spc="195"/>
              <a:t> </a:t>
            </a:r>
            <a:r>
              <a:rPr lang="en-US" sz="2000" spc="114"/>
              <a:t>έχουμε</a:t>
            </a:r>
            <a:r>
              <a:rPr lang="en-US" sz="2000" spc="204"/>
              <a:t> </a:t>
            </a:r>
            <a:r>
              <a:rPr lang="en-US" sz="2000" spc="60"/>
              <a:t>επιτύχει</a:t>
            </a:r>
            <a:r>
              <a:rPr lang="en-US" sz="2000" spc="210"/>
              <a:t> </a:t>
            </a:r>
            <a:r>
              <a:rPr lang="en-US" sz="2000" spc="25"/>
              <a:t>τους</a:t>
            </a:r>
            <a:r>
              <a:rPr lang="en-US" sz="2000" spc="210"/>
              <a:t> </a:t>
            </a:r>
            <a:r>
              <a:rPr lang="en-US" sz="2000" spc="50"/>
              <a:t>στόχους</a:t>
            </a:r>
            <a:r>
              <a:rPr lang="en-US" sz="2000" spc="210"/>
              <a:t> </a:t>
            </a:r>
            <a:r>
              <a:rPr lang="en-US" sz="2000" spc="105"/>
              <a:t>που</a:t>
            </a:r>
            <a:r>
              <a:rPr lang="en-US" sz="2000" spc="220"/>
              <a:t> </a:t>
            </a:r>
            <a:r>
              <a:rPr lang="en-US" sz="2000" spc="70"/>
              <a:t>θέσαμε</a:t>
            </a:r>
            <a:r>
              <a:rPr lang="en-US" sz="2000" spc="195"/>
              <a:t> </a:t>
            </a:r>
            <a:r>
              <a:rPr lang="en-US" sz="2000"/>
              <a:t>στη</a:t>
            </a:r>
            <a:r>
              <a:rPr lang="en-US" sz="2000" spc="195"/>
              <a:t> </a:t>
            </a:r>
            <a:r>
              <a:rPr lang="en-US" sz="2000" spc="85"/>
              <a:t>συμβουλευτική;</a:t>
            </a:r>
            <a:endParaRPr 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643468" y="643467"/>
            <a:ext cx="4620584" cy="4567137"/>
          </a:xfrm>
          <a:prstGeom prst="rect">
            <a:avLst/>
          </a:prstGeom>
        </p:spPr>
        <p:txBody>
          <a:bodyPr vert="horz" lIns="91440" tIns="45720" rIns="91440" bIns="45720" rtlCol="0" anchor="b">
            <a:normAutofit/>
          </a:bodyPr>
          <a:lstStyle/>
          <a:p>
            <a:pPr marL="12700"/>
            <a:r>
              <a:rPr lang="en-US" sz="4400" kern="1200" spc="85">
                <a:solidFill>
                  <a:schemeClr val="tx1"/>
                </a:solidFill>
                <a:latin typeface="+mj-lt"/>
                <a:ea typeface="+mj-ea"/>
                <a:cs typeface="+mj-cs"/>
              </a:rPr>
              <a:t>Μοντέλο</a:t>
            </a:r>
            <a:r>
              <a:rPr lang="en-US" sz="4400" kern="1200" spc="305">
                <a:solidFill>
                  <a:schemeClr val="tx1"/>
                </a:solidFill>
                <a:latin typeface="+mj-lt"/>
                <a:ea typeface="+mj-ea"/>
                <a:cs typeface="+mj-cs"/>
              </a:rPr>
              <a:t> </a:t>
            </a:r>
            <a:r>
              <a:rPr lang="en-US" sz="4400" kern="1200" spc="100">
                <a:solidFill>
                  <a:schemeClr val="tx1"/>
                </a:solidFill>
                <a:latin typeface="+mj-lt"/>
                <a:ea typeface="+mj-ea"/>
                <a:cs typeface="+mj-cs"/>
              </a:rPr>
              <a:t>συνεργασίας</a:t>
            </a:r>
            <a:endParaRPr lang="en-US" sz="4400" kern="1200">
              <a:solidFill>
                <a:schemeClr val="tx1"/>
              </a:solidFill>
              <a:latin typeface="+mj-lt"/>
              <a:ea typeface="+mj-ea"/>
              <a:cs typeface="+mj-cs"/>
            </a:endParaRPr>
          </a:p>
          <a:p>
            <a:pPr marL="12700"/>
            <a:r>
              <a:rPr lang="en-US" sz="4400" kern="1200" spc="229">
                <a:solidFill>
                  <a:schemeClr val="tx1"/>
                </a:solidFill>
                <a:latin typeface="+mj-lt"/>
                <a:ea typeface="+mj-ea"/>
                <a:cs typeface="+mj-cs"/>
              </a:rPr>
              <a:t>Giovazolias</a:t>
            </a:r>
            <a:r>
              <a:rPr lang="en-US" sz="4400" kern="1200" spc="295">
                <a:solidFill>
                  <a:schemeClr val="tx1"/>
                </a:solidFill>
                <a:latin typeface="+mj-lt"/>
                <a:ea typeface="+mj-ea"/>
                <a:cs typeface="+mj-cs"/>
              </a:rPr>
              <a:t> </a:t>
            </a:r>
            <a:r>
              <a:rPr lang="en-US" sz="4400" kern="1200" spc="530">
                <a:solidFill>
                  <a:schemeClr val="tx1"/>
                </a:solidFill>
                <a:latin typeface="+mj-lt"/>
                <a:ea typeface="+mj-ea"/>
                <a:cs typeface="+mj-cs"/>
              </a:rPr>
              <a:t>&amp;</a:t>
            </a:r>
            <a:r>
              <a:rPr lang="en-US" sz="4400" kern="1200" spc="340">
                <a:solidFill>
                  <a:schemeClr val="tx1"/>
                </a:solidFill>
                <a:latin typeface="+mj-lt"/>
                <a:ea typeface="+mj-ea"/>
                <a:cs typeface="+mj-cs"/>
              </a:rPr>
              <a:t> </a:t>
            </a:r>
            <a:r>
              <a:rPr lang="en-US" sz="4400" kern="1200" spc="310">
                <a:solidFill>
                  <a:schemeClr val="tx1"/>
                </a:solidFill>
                <a:latin typeface="+mj-lt"/>
                <a:ea typeface="+mj-ea"/>
                <a:cs typeface="+mj-cs"/>
              </a:rPr>
              <a:t>Kourkoutas </a:t>
            </a:r>
            <a:r>
              <a:rPr lang="en-US" sz="4400" kern="1200" spc="45">
                <a:solidFill>
                  <a:schemeClr val="tx1"/>
                </a:solidFill>
                <a:latin typeface="+mj-lt"/>
                <a:ea typeface="+mj-ea"/>
                <a:cs typeface="+mj-cs"/>
              </a:rPr>
              <a:t>(2015)</a:t>
            </a:r>
            <a:endParaRPr lang="en-US" sz="4400" kern="1200">
              <a:solidFill>
                <a:schemeClr val="tx1"/>
              </a:solidFill>
              <a:latin typeface="+mj-lt"/>
              <a:ea typeface="+mj-ea"/>
              <a:cs typeface="+mj-cs"/>
            </a:endParaRPr>
          </a:p>
        </p:txBody>
      </p:sp>
      <p:pic>
        <p:nvPicPr>
          <p:cNvPr id="3" name="object 3"/>
          <p:cNvPicPr/>
          <p:nvPr/>
        </p:nvPicPr>
        <p:blipFill>
          <a:blip r:embed="rId2" cstate="print"/>
          <a:stretch>
            <a:fillRect/>
          </a:stretch>
        </p:blipFill>
        <p:spPr>
          <a:xfrm>
            <a:off x="6606253" y="857679"/>
            <a:ext cx="4942280" cy="51426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bject 2"/>
          <p:cNvSpPr txBox="1">
            <a:spLocks noGrp="1"/>
          </p:cNvSpPr>
          <p:nvPr>
            <p:ph type="title"/>
          </p:nvPr>
        </p:nvSpPr>
        <p:spPr>
          <a:xfrm>
            <a:off x="838200" y="838199"/>
            <a:ext cx="4191000" cy="5338763"/>
          </a:xfrm>
          <a:prstGeom prst="rect">
            <a:avLst/>
          </a:prstGeom>
        </p:spPr>
        <p:txBody>
          <a:bodyPr vert="horz" lIns="91440" tIns="45720" rIns="91440" bIns="45720" rtlCol="0" anchor="ctr">
            <a:normAutofit/>
          </a:bodyPr>
          <a:lstStyle/>
          <a:p>
            <a:pPr marL="12700" marR="5080"/>
            <a:r>
              <a:rPr lang="en-US" kern="1200" spc="160">
                <a:solidFill>
                  <a:schemeClr val="tx1"/>
                </a:solidFill>
                <a:latin typeface="+mj-lt"/>
                <a:ea typeface="+mj-ea"/>
                <a:cs typeface="+mj-cs"/>
              </a:rPr>
              <a:t>Προυποθέσεις</a:t>
            </a:r>
            <a:r>
              <a:rPr lang="en-US" kern="1200" spc="325">
                <a:solidFill>
                  <a:schemeClr val="tx1"/>
                </a:solidFill>
                <a:latin typeface="+mj-lt"/>
                <a:ea typeface="+mj-ea"/>
                <a:cs typeface="+mj-cs"/>
              </a:rPr>
              <a:t> </a:t>
            </a:r>
            <a:r>
              <a:rPr lang="en-US" kern="1200" spc="275">
                <a:solidFill>
                  <a:schemeClr val="tx1"/>
                </a:solidFill>
                <a:latin typeface="+mj-lt"/>
                <a:ea typeface="+mj-ea"/>
                <a:cs typeface="+mj-cs"/>
              </a:rPr>
              <a:t>καλής</a:t>
            </a:r>
            <a:r>
              <a:rPr lang="en-US" kern="1200" spc="310">
                <a:solidFill>
                  <a:schemeClr val="tx1"/>
                </a:solidFill>
                <a:latin typeface="+mj-lt"/>
                <a:ea typeface="+mj-ea"/>
                <a:cs typeface="+mj-cs"/>
              </a:rPr>
              <a:t> </a:t>
            </a:r>
            <a:r>
              <a:rPr lang="en-US" kern="1200" spc="100">
                <a:solidFill>
                  <a:schemeClr val="tx1"/>
                </a:solidFill>
                <a:latin typeface="+mj-lt"/>
                <a:ea typeface="+mj-ea"/>
                <a:cs typeface="+mj-cs"/>
              </a:rPr>
              <a:t>συνεργασίας </a:t>
            </a:r>
            <a:r>
              <a:rPr lang="en-US" kern="1200" spc="-1019">
                <a:solidFill>
                  <a:schemeClr val="tx1"/>
                </a:solidFill>
                <a:latin typeface="+mj-lt"/>
                <a:ea typeface="+mj-ea"/>
                <a:cs typeface="+mj-cs"/>
              </a:rPr>
              <a:t> </a:t>
            </a:r>
            <a:r>
              <a:rPr lang="en-US" kern="1200" spc="350">
                <a:solidFill>
                  <a:schemeClr val="tx1"/>
                </a:solidFill>
                <a:latin typeface="+mj-lt"/>
                <a:ea typeface="+mj-ea"/>
                <a:cs typeface="+mj-cs"/>
              </a:rPr>
              <a:t>με</a:t>
            </a:r>
            <a:r>
              <a:rPr lang="en-US" kern="1200" spc="370">
                <a:solidFill>
                  <a:schemeClr val="tx1"/>
                </a:solidFill>
                <a:latin typeface="+mj-lt"/>
                <a:ea typeface="+mj-ea"/>
                <a:cs typeface="+mj-cs"/>
              </a:rPr>
              <a:t> </a:t>
            </a:r>
            <a:r>
              <a:rPr lang="en-US" kern="1200" spc="160">
                <a:solidFill>
                  <a:schemeClr val="tx1"/>
                </a:solidFill>
                <a:latin typeface="+mj-lt"/>
                <a:ea typeface="+mj-ea"/>
                <a:cs typeface="+mj-cs"/>
              </a:rPr>
              <a:t>εκπαιδευτικούς</a:t>
            </a:r>
            <a:endParaRPr lang="en-US" kern="1200">
              <a:solidFill>
                <a:schemeClr val="tx1"/>
              </a:solidFill>
              <a:latin typeface="+mj-lt"/>
              <a:ea typeface="+mj-ea"/>
              <a:cs typeface="+mj-cs"/>
            </a:endParaRPr>
          </a:p>
        </p:txBody>
      </p:sp>
      <p:sp>
        <p:nvSpPr>
          <p:cNvPr id="3" name="object 3"/>
          <p:cNvSpPr txBox="1"/>
          <p:nvPr/>
        </p:nvSpPr>
        <p:spPr>
          <a:xfrm>
            <a:off x="5302332" y="838199"/>
            <a:ext cx="6051468" cy="5338763"/>
          </a:xfrm>
          <a:prstGeom prst="rect">
            <a:avLst/>
          </a:prstGeom>
        </p:spPr>
        <p:txBody>
          <a:bodyPr vert="horz" lIns="91440" tIns="45720" rIns="91440" bIns="45720" rtlCol="0" anchor="ctr">
            <a:normAutofit/>
          </a:bodyPr>
          <a:lstStyle/>
          <a:p>
            <a:pPr marL="185420" indent="-228600">
              <a:lnSpc>
                <a:spcPct val="90000"/>
              </a:lnSpc>
              <a:spcBef>
                <a:spcPts val="320"/>
              </a:spcBef>
              <a:buClr>
                <a:srgbClr val="EB6F16"/>
              </a:buClr>
              <a:buSzPct val="94117"/>
              <a:buFont typeface="Arial" panose="020B0604020202020204" pitchFamily="34" charset="0"/>
              <a:buChar char="•"/>
              <a:tabLst>
                <a:tab pos="186055" algn="l"/>
                <a:tab pos="643255" algn="l"/>
                <a:tab pos="2271395" algn="l"/>
                <a:tab pos="3173730" algn="l"/>
                <a:tab pos="3634104" algn="l"/>
                <a:tab pos="5057775" algn="l"/>
                <a:tab pos="5875020" algn="l"/>
                <a:tab pos="6417945" algn="l"/>
                <a:tab pos="8301990" algn="l"/>
                <a:tab pos="9277350" algn="l"/>
                <a:tab pos="9829165" algn="l"/>
              </a:tabLst>
            </a:pPr>
            <a:r>
              <a:rPr lang="en-US" sz="1600" spc="155" dirty="0" err="1"/>
              <a:t>Οι</a:t>
            </a:r>
            <a:r>
              <a:rPr lang="en-US" sz="1600" dirty="0"/>
              <a:t>	</a:t>
            </a:r>
            <a:r>
              <a:rPr lang="en-US" sz="1600" spc="30" dirty="0" err="1"/>
              <a:t>ε</a:t>
            </a:r>
            <a:r>
              <a:rPr lang="en-US" sz="1600" spc="125" dirty="0" err="1"/>
              <a:t>κ</a:t>
            </a:r>
            <a:r>
              <a:rPr lang="en-US" sz="1600" spc="135" dirty="0"/>
              <a:t>π</a:t>
            </a:r>
            <a:r>
              <a:rPr lang="en-US" sz="1600" spc="90" dirty="0"/>
              <a:t>α</a:t>
            </a:r>
            <a:r>
              <a:rPr lang="en-US" sz="1600" spc="25" dirty="0"/>
              <a:t>ι</a:t>
            </a:r>
            <a:r>
              <a:rPr lang="en-US" sz="1600" spc="65" dirty="0"/>
              <a:t>δ</a:t>
            </a:r>
            <a:r>
              <a:rPr lang="en-US" sz="1600" spc="30" dirty="0"/>
              <a:t>ε</a:t>
            </a:r>
            <a:r>
              <a:rPr lang="en-US" sz="1600" spc="130" dirty="0"/>
              <a:t>υ</a:t>
            </a:r>
            <a:r>
              <a:rPr lang="en-US" sz="1600" spc="-145" dirty="0"/>
              <a:t>τ</a:t>
            </a:r>
            <a:r>
              <a:rPr lang="en-US" sz="1600" spc="60" dirty="0"/>
              <a:t>ι</a:t>
            </a:r>
            <a:r>
              <a:rPr lang="en-US" sz="1600" spc="135" dirty="0"/>
              <a:t>κ</a:t>
            </a:r>
            <a:r>
              <a:rPr lang="en-US" sz="1600" spc="55" dirty="0"/>
              <a:t>ο</a:t>
            </a:r>
            <a:r>
              <a:rPr lang="en-US" sz="1600" spc="60" dirty="0"/>
              <a:t>ί</a:t>
            </a:r>
            <a:r>
              <a:rPr lang="en-US" sz="1600" dirty="0"/>
              <a:t>	</a:t>
            </a:r>
            <a:r>
              <a:rPr lang="en-US" sz="1600" spc="120" dirty="0"/>
              <a:t>π</a:t>
            </a:r>
            <a:r>
              <a:rPr lang="en-US" sz="1600" spc="65" dirty="0"/>
              <a:t>ρ</a:t>
            </a:r>
            <a:r>
              <a:rPr lang="en-US" sz="1600" spc="40" dirty="0"/>
              <a:t>έ</a:t>
            </a:r>
            <a:r>
              <a:rPr lang="en-US" sz="1600" spc="120" dirty="0"/>
              <a:t>π</a:t>
            </a:r>
            <a:r>
              <a:rPr lang="en-US" sz="1600" spc="30" dirty="0"/>
              <a:t>ε</a:t>
            </a:r>
            <a:r>
              <a:rPr lang="en-US" sz="1600" spc="60" dirty="0"/>
              <a:t>ι</a:t>
            </a:r>
            <a:r>
              <a:rPr lang="en-US" sz="1600" dirty="0"/>
              <a:t>	</a:t>
            </a:r>
            <a:r>
              <a:rPr lang="en-US" sz="1600" spc="35" dirty="0"/>
              <a:t>ν</a:t>
            </a:r>
            <a:r>
              <a:rPr lang="en-US" sz="1600" spc="65" dirty="0"/>
              <a:t>α</a:t>
            </a:r>
            <a:r>
              <a:rPr lang="en-US" sz="1600" dirty="0"/>
              <a:t>	</a:t>
            </a:r>
            <a:r>
              <a:rPr lang="en-US" sz="1600" spc="50" dirty="0"/>
              <a:t>α</a:t>
            </a:r>
            <a:r>
              <a:rPr lang="en-US" sz="1600" spc="60" dirty="0"/>
              <a:t>ι</a:t>
            </a:r>
            <a:r>
              <a:rPr lang="en-US" sz="1600" spc="-15" dirty="0"/>
              <a:t>σ</a:t>
            </a:r>
            <a:r>
              <a:rPr lang="en-US" sz="1600" spc="25" dirty="0"/>
              <a:t>θ</a:t>
            </a:r>
            <a:r>
              <a:rPr lang="en-US" sz="1600" spc="60" dirty="0"/>
              <a:t>ά</a:t>
            </a:r>
            <a:r>
              <a:rPr lang="en-US" sz="1600" spc="30" dirty="0"/>
              <a:t>ν</a:t>
            </a:r>
            <a:r>
              <a:rPr lang="en-US" sz="1600" spc="40" dirty="0"/>
              <a:t>ο</a:t>
            </a:r>
            <a:r>
              <a:rPr lang="en-US" sz="1600" spc="45" dirty="0"/>
              <a:t>ν</a:t>
            </a:r>
            <a:r>
              <a:rPr lang="en-US" sz="1600" spc="-145" dirty="0"/>
              <a:t>τ</a:t>
            </a:r>
            <a:r>
              <a:rPr lang="en-US" sz="1600" spc="90" dirty="0"/>
              <a:t>α</a:t>
            </a:r>
            <a:r>
              <a:rPr lang="en-US" sz="1600" spc="45" dirty="0"/>
              <a:t>ι</a:t>
            </a:r>
            <a:r>
              <a:rPr lang="en-US" sz="1600" dirty="0"/>
              <a:t>	</a:t>
            </a:r>
            <a:r>
              <a:rPr lang="en-US" sz="1600" spc="220" dirty="0"/>
              <a:t>μ</a:t>
            </a:r>
            <a:r>
              <a:rPr lang="en-US" sz="1600" spc="30" dirty="0"/>
              <a:t>έ</a:t>
            </a:r>
            <a:r>
              <a:rPr lang="en-US" sz="1600" spc="75" dirty="0"/>
              <a:t>ρο</a:t>
            </a:r>
            <a:r>
              <a:rPr lang="en-US" sz="1600" spc="65" dirty="0"/>
              <a:t>ς</a:t>
            </a:r>
            <a:r>
              <a:rPr lang="en-US" sz="1600" dirty="0"/>
              <a:t>	</a:t>
            </a:r>
            <a:r>
              <a:rPr lang="en-US" sz="1600" spc="-145" dirty="0"/>
              <a:t>τ</a:t>
            </a:r>
            <a:r>
              <a:rPr lang="en-US" sz="1600" spc="120" dirty="0"/>
              <a:t>ης</a:t>
            </a:r>
            <a:r>
              <a:rPr lang="en-US" sz="1600" dirty="0"/>
              <a:t>	</a:t>
            </a:r>
            <a:r>
              <a:rPr lang="en-US" sz="1600" spc="40" dirty="0"/>
              <a:t>δ</a:t>
            </a:r>
            <a:r>
              <a:rPr lang="en-US" sz="1600" spc="60" dirty="0"/>
              <a:t>ι</a:t>
            </a:r>
            <a:r>
              <a:rPr lang="en-US" sz="1600" spc="30" dirty="0"/>
              <a:t>ε</a:t>
            </a:r>
            <a:r>
              <a:rPr lang="en-US" sz="1600" spc="95" dirty="0"/>
              <a:t>π</a:t>
            </a:r>
            <a:r>
              <a:rPr lang="en-US" sz="1600" spc="60" dirty="0"/>
              <a:t>ι</a:t>
            </a:r>
            <a:r>
              <a:rPr lang="en-US" sz="1600" spc="-15" dirty="0"/>
              <a:t>σ</a:t>
            </a:r>
            <a:r>
              <a:rPr lang="en-US" sz="1600" spc="-145" dirty="0"/>
              <a:t>τ</a:t>
            </a:r>
            <a:r>
              <a:rPr lang="en-US" sz="1600" spc="190" dirty="0"/>
              <a:t>η</a:t>
            </a:r>
            <a:r>
              <a:rPr lang="en-US" sz="1600" spc="185" dirty="0"/>
              <a:t>μ</a:t>
            </a:r>
            <a:r>
              <a:rPr lang="en-US" sz="1600" spc="40" dirty="0"/>
              <a:t>ο</a:t>
            </a:r>
            <a:r>
              <a:rPr lang="en-US" sz="1600" spc="45" dirty="0"/>
              <a:t>ν</a:t>
            </a:r>
            <a:r>
              <a:rPr lang="en-US" sz="1600" spc="40" dirty="0"/>
              <a:t>ι</a:t>
            </a:r>
            <a:r>
              <a:rPr lang="en-US" sz="1600" spc="140" dirty="0"/>
              <a:t>κή</a:t>
            </a:r>
            <a:r>
              <a:rPr lang="en-US" sz="1600" spc="114" dirty="0"/>
              <a:t>ς</a:t>
            </a:r>
            <a:r>
              <a:rPr lang="en-US" sz="1600" dirty="0"/>
              <a:t>	</a:t>
            </a:r>
            <a:r>
              <a:rPr lang="en-US" sz="1600" spc="114" dirty="0"/>
              <a:t>ομά</a:t>
            </a:r>
            <a:r>
              <a:rPr lang="en-US" sz="1600" spc="75" dirty="0"/>
              <a:t>δα</a:t>
            </a:r>
            <a:r>
              <a:rPr lang="en-US" sz="1600" spc="65" dirty="0"/>
              <a:t>ς</a:t>
            </a:r>
            <a:r>
              <a:rPr lang="en-US" sz="1600" dirty="0"/>
              <a:t>	</a:t>
            </a:r>
            <a:r>
              <a:rPr lang="en-US" sz="1600" spc="100" dirty="0"/>
              <a:t>και</a:t>
            </a:r>
            <a:r>
              <a:rPr lang="en-US" sz="1600" dirty="0"/>
              <a:t>	</a:t>
            </a:r>
            <a:r>
              <a:rPr lang="en-US" sz="1600" spc="65" dirty="0"/>
              <a:t>να</a:t>
            </a:r>
            <a:r>
              <a:rPr lang="el-GR" sz="1600" dirty="0"/>
              <a:t> </a:t>
            </a:r>
            <a:r>
              <a:rPr lang="en-US" sz="1600" spc="80" dirty="0"/>
              <a:t>αναλαμβ</a:t>
            </a:r>
            <a:r>
              <a:rPr lang="en-US" sz="1600" spc="80" dirty="0" err="1"/>
              <a:t>άνουν</a:t>
            </a:r>
            <a:r>
              <a:rPr lang="en-US" sz="1600" spc="75" dirty="0"/>
              <a:t> </a:t>
            </a:r>
            <a:r>
              <a:rPr lang="en-US" sz="1600" spc="70" dirty="0" err="1"/>
              <a:t>ευθύνες</a:t>
            </a:r>
            <a:endParaRPr lang="en-US" sz="1600" dirty="0"/>
          </a:p>
          <a:p>
            <a:pPr marL="286385" marR="11430" lvl="1" indent="-228600">
              <a:lnSpc>
                <a:spcPct val="90000"/>
              </a:lnSpc>
              <a:spcBef>
                <a:spcPts val="1425"/>
              </a:spcBef>
              <a:buClr>
                <a:srgbClr val="EB6F16"/>
              </a:buClr>
              <a:buSzPct val="92857"/>
              <a:buFont typeface="Arial" panose="020B0604020202020204" pitchFamily="34" charset="0"/>
              <a:buChar char="•"/>
              <a:tabLst>
                <a:tab pos="337185" algn="l"/>
              </a:tabLst>
            </a:pPr>
            <a:r>
              <a:rPr lang="en-US" sz="1600" spc="65" dirty="0" err="1"/>
              <a:t>Πολλοί</a:t>
            </a:r>
            <a:r>
              <a:rPr lang="en-US" sz="1600" spc="70" dirty="0"/>
              <a:t> </a:t>
            </a:r>
            <a:r>
              <a:rPr lang="en-US" sz="1600" spc="55" dirty="0" err="1"/>
              <a:t>δάσκ</a:t>
            </a:r>
            <a:r>
              <a:rPr lang="en-US" sz="1600" spc="55" dirty="0"/>
              <a:t>αλοι</a:t>
            </a:r>
            <a:r>
              <a:rPr lang="en-US" sz="1600" spc="60" dirty="0"/>
              <a:t> </a:t>
            </a:r>
            <a:r>
              <a:rPr lang="en-US" sz="1600" spc="20" dirty="0"/>
              <a:t>αισθάνονται</a:t>
            </a:r>
            <a:r>
              <a:rPr lang="en-US" sz="1600" spc="25" dirty="0"/>
              <a:t> </a:t>
            </a:r>
            <a:r>
              <a:rPr lang="en-US" sz="1600" spc="85" dirty="0"/>
              <a:t>αμηχανία</a:t>
            </a:r>
            <a:r>
              <a:rPr lang="en-US" sz="1600" spc="90" dirty="0"/>
              <a:t> </a:t>
            </a:r>
            <a:r>
              <a:rPr lang="en-US" sz="1600" spc="75" dirty="0"/>
              <a:t>και</a:t>
            </a:r>
            <a:r>
              <a:rPr lang="en-US" sz="1600" spc="80" dirty="0"/>
              <a:t> </a:t>
            </a:r>
            <a:r>
              <a:rPr lang="en-US" sz="1600" spc="60" dirty="0"/>
              <a:t>σύγχυση</a:t>
            </a:r>
            <a:r>
              <a:rPr lang="en-US" sz="1600" spc="65" dirty="0"/>
              <a:t> </a:t>
            </a:r>
            <a:r>
              <a:rPr lang="en-US" sz="1600" spc="35" dirty="0"/>
              <a:t>εάν</a:t>
            </a:r>
            <a:r>
              <a:rPr lang="en-US" sz="1600" spc="40" dirty="0"/>
              <a:t> </a:t>
            </a:r>
            <a:r>
              <a:rPr lang="en-US" sz="1600" spc="35" dirty="0"/>
              <a:t>δεν</a:t>
            </a:r>
            <a:r>
              <a:rPr lang="en-US" sz="1600" spc="40" dirty="0"/>
              <a:t> </a:t>
            </a:r>
            <a:r>
              <a:rPr lang="en-US" sz="1600" spc="25" dirty="0"/>
              <a:t>τους</a:t>
            </a:r>
            <a:r>
              <a:rPr lang="en-US" sz="1600" spc="30" dirty="0"/>
              <a:t> </a:t>
            </a:r>
            <a:r>
              <a:rPr lang="en-US" sz="1600" spc="25" dirty="0"/>
              <a:t>ζητηθεί</a:t>
            </a:r>
            <a:r>
              <a:rPr lang="en-US" sz="1600" spc="30" dirty="0"/>
              <a:t> </a:t>
            </a:r>
            <a:r>
              <a:rPr lang="en-US" sz="1600" spc="120" dirty="0"/>
              <a:t>η </a:t>
            </a:r>
            <a:r>
              <a:rPr lang="en-US" sz="1600" spc="35" dirty="0"/>
              <a:t>γνώμη</a:t>
            </a:r>
            <a:r>
              <a:rPr lang="en-US" sz="1600" spc="40" dirty="0"/>
              <a:t> </a:t>
            </a:r>
            <a:r>
              <a:rPr lang="en-US" sz="1600" spc="15" dirty="0"/>
              <a:t>τους  </a:t>
            </a:r>
            <a:r>
              <a:rPr lang="en-US" sz="1600" spc="75" dirty="0"/>
              <a:t>και  </a:t>
            </a:r>
            <a:r>
              <a:rPr lang="en-US" sz="1600" spc="25" dirty="0"/>
              <a:t>δεν  </a:t>
            </a:r>
            <a:r>
              <a:rPr lang="en-US" sz="1600" spc="15" dirty="0"/>
              <a:t>τους  </a:t>
            </a:r>
            <a:r>
              <a:rPr lang="en-US" sz="1600" spc="35" dirty="0"/>
              <a:t>δοθεί </a:t>
            </a:r>
            <a:r>
              <a:rPr lang="en-US" sz="1600" spc="40" dirty="0"/>
              <a:t> </a:t>
            </a:r>
            <a:r>
              <a:rPr lang="en-US" sz="1600" spc="50" dirty="0"/>
              <a:t>πρόσβαση </a:t>
            </a:r>
            <a:r>
              <a:rPr lang="en-US" sz="1600" spc="10" dirty="0"/>
              <a:t>σε </a:t>
            </a:r>
            <a:r>
              <a:rPr lang="en-US" sz="1600" spc="70" dirty="0"/>
              <a:t>κλινικά </a:t>
            </a:r>
            <a:r>
              <a:rPr lang="en-US" sz="1600" spc="60" dirty="0"/>
              <a:t>συμπεράσματα </a:t>
            </a:r>
            <a:r>
              <a:rPr lang="en-US" sz="1600" spc="75" dirty="0"/>
              <a:t>και </a:t>
            </a:r>
            <a:r>
              <a:rPr lang="en-US" sz="1600" spc="50" dirty="0"/>
              <a:t>αξιολογήσεις, </a:t>
            </a:r>
            <a:r>
              <a:rPr lang="en-US" sz="1600" spc="55" dirty="0"/>
              <a:t>αλλά </a:t>
            </a:r>
            <a:r>
              <a:rPr lang="en-US" sz="1600" spc="30" dirty="0"/>
              <a:t>απλώς </a:t>
            </a:r>
            <a:r>
              <a:rPr lang="en-US" sz="1600" spc="20" dirty="0"/>
              <a:t>τους </a:t>
            </a:r>
            <a:r>
              <a:rPr lang="en-US" sz="1600" spc="30" dirty="0"/>
              <a:t>ζητηθεί </a:t>
            </a:r>
            <a:r>
              <a:rPr lang="en-US" sz="1600" spc="35" dirty="0"/>
              <a:t>να </a:t>
            </a:r>
            <a:r>
              <a:rPr lang="en-US" sz="1600" spc="60" dirty="0"/>
              <a:t>ακολουθήσουν συγκεκριμένες </a:t>
            </a:r>
            <a:r>
              <a:rPr lang="en-US" sz="1600" spc="65" dirty="0"/>
              <a:t> </a:t>
            </a:r>
            <a:r>
              <a:rPr lang="en-US" sz="1600" spc="40" dirty="0"/>
              <a:t>οδηγίες</a:t>
            </a:r>
            <a:r>
              <a:rPr lang="en-US" sz="1600" spc="195" dirty="0"/>
              <a:t> </a:t>
            </a:r>
            <a:r>
              <a:rPr lang="en-US" sz="1600" spc="120" dirty="0"/>
              <a:t>ή</a:t>
            </a:r>
            <a:r>
              <a:rPr lang="en-US" sz="1600" spc="155" dirty="0"/>
              <a:t> </a:t>
            </a:r>
            <a:r>
              <a:rPr lang="en-US" sz="1600" spc="75" dirty="0"/>
              <a:t>συμβουλές.</a:t>
            </a:r>
            <a:endParaRPr lang="en-US" sz="1600" dirty="0"/>
          </a:p>
          <a:p>
            <a:pPr lvl="1" indent="-228600">
              <a:lnSpc>
                <a:spcPct val="90000"/>
              </a:lnSpc>
              <a:spcBef>
                <a:spcPts val="45"/>
              </a:spcBef>
              <a:buClr>
                <a:srgbClr val="EB6F16"/>
              </a:buClr>
              <a:buFont typeface="Arial" panose="020B0604020202020204" pitchFamily="34" charset="0"/>
              <a:buChar char="•"/>
            </a:pPr>
            <a:endParaRPr lang="en-US" sz="1600" dirty="0"/>
          </a:p>
          <a:p>
            <a:pPr marL="204470" indent="-228600">
              <a:lnSpc>
                <a:spcPct val="90000"/>
              </a:lnSpc>
              <a:buClr>
                <a:srgbClr val="EB6F16"/>
              </a:buClr>
              <a:buSzPct val="94736"/>
              <a:buFont typeface="Arial" panose="020B0604020202020204" pitchFamily="34" charset="0"/>
              <a:buChar char="•"/>
              <a:tabLst>
                <a:tab pos="205104" algn="l"/>
                <a:tab pos="615950" algn="l"/>
                <a:tab pos="2344420" algn="l"/>
                <a:tab pos="2774315" algn="l"/>
                <a:tab pos="3686175" algn="l"/>
                <a:tab pos="4100829" algn="l"/>
                <a:tab pos="5911850" algn="l"/>
                <a:tab pos="6402705" algn="l"/>
                <a:tab pos="6917690" algn="l"/>
                <a:tab pos="8488045" algn="l"/>
              </a:tabLst>
            </a:pPr>
            <a:r>
              <a:rPr lang="en-US" sz="1600" spc="165" dirty="0" err="1"/>
              <a:t>Οι</a:t>
            </a:r>
            <a:r>
              <a:rPr lang="en-US" sz="1600" spc="165" dirty="0"/>
              <a:t>	</a:t>
            </a:r>
            <a:r>
              <a:rPr lang="en-US" sz="1600" spc="70" dirty="0" err="1"/>
              <a:t>εκ</a:t>
            </a:r>
            <a:r>
              <a:rPr lang="en-US" sz="1600" spc="70" dirty="0"/>
              <a:t>παιδευτικοί	</a:t>
            </a:r>
            <a:r>
              <a:rPr lang="en-US" sz="1600" spc="60" dirty="0"/>
              <a:t>θα	</a:t>
            </a:r>
            <a:r>
              <a:rPr lang="en-US" sz="1600" spc="85" dirty="0"/>
              <a:t>πρέπει	</a:t>
            </a:r>
            <a:r>
              <a:rPr lang="en-US" sz="1600" spc="60" dirty="0"/>
              <a:t>να	</a:t>
            </a:r>
            <a:r>
              <a:rPr lang="en-US" sz="1600" spc="45" dirty="0"/>
              <a:t>ενημερώνονται	</a:t>
            </a:r>
            <a:r>
              <a:rPr lang="en-US" sz="1600" spc="40" dirty="0"/>
              <a:t>για	</a:t>
            </a:r>
            <a:r>
              <a:rPr lang="en-US" sz="1600" spc="20" dirty="0"/>
              <a:t>την</a:t>
            </a:r>
            <a:r>
              <a:rPr lang="el-GR" sz="1600" spc="20" dirty="0"/>
              <a:t> </a:t>
            </a:r>
            <a:r>
              <a:rPr lang="en-US" sz="1600" spc="70" dirty="0" err="1"/>
              <a:t>ολοκλήρωση</a:t>
            </a:r>
            <a:r>
              <a:rPr lang="en-US" sz="1600" spc="70" dirty="0"/>
              <a:t>	</a:t>
            </a:r>
            <a:r>
              <a:rPr lang="en-US" sz="1600" spc="50" dirty="0"/>
              <a:t>οποιασδήποτε</a:t>
            </a:r>
            <a:r>
              <a:rPr lang="el-GR" sz="1600" dirty="0"/>
              <a:t> </a:t>
            </a:r>
            <a:r>
              <a:rPr lang="en-US" sz="1600" spc="70" dirty="0" err="1"/>
              <a:t>δι</a:t>
            </a:r>
            <a:r>
              <a:rPr lang="en-US" sz="1600" spc="70" dirty="0"/>
              <a:t>αδικασίας</a:t>
            </a:r>
            <a:r>
              <a:rPr lang="en-US" sz="1600" spc="220" dirty="0"/>
              <a:t> </a:t>
            </a:r>
            <a:r>
              <a:rPr lang="en-US" sz="1600" spc="70" dirty="0"/>
              <a:t>αξιολόγησης</a:t>
            </a:r>
            <a:r>
              <a:rPr lang="en-US" sz="1600" spc="204" dirty="0"/>
              <a:t> </a:t>
            </a:r>
            <a:r>
              <a:rPr lang="en-US" sz="1600" spc="100" dirty="0"/>
              <a:t>που</a:t>
            </a:r>
            <a:r>
              <a:rPr lang="en-US" sz="1600" spc="220" dirty="0"/>
              <a:t> </a:t>
            </a:r>
            <a:r>
              <a:rPr lang="en-US" sz="1600" spc="15" dirty="0"/>
              <a:t>σχετίζεται</a:t>
            </a:r>
            <a:r>
              <a:rPr lang="en-US" sz="1600" spc="200" dirty="0"/>
              <a:t> </a:t>
            </a:r>
            <a:r>
              <a:rPr lang="en-US" sz="1600" spc="150" dirty="0"/>
              <a:t>με</a:t>
            </a:r>
            <a:r>
              <a:rPr lang="en-US" sz="1600" spc="175" dirty="0"/>
              <a:t> </a:t>
            </a:r>
            <a:r>
              <a:rPr lang="en-US" sz="1600" spc="50" dirty="0"/>
              <a:t>ένα</a:t>
            </a:r>
            <a:r>
              <a:rPr lang="en-US" sz="1600" spc="180" dirty="0"/>
              <a:t> </a:t>
            </a:r>
            <a:r>
              <a:rPr lang="en-US" sz="1600" spc="80" dirty="0"/>
              <a:t>παιδί</a:t>
            </a:r>
            <a:r>
              <a:rPr lang="en-US" sz="1600" spc="215" dirty="0"/>
              <a:t> </a:t>
            </a:r>
            <a:r>
              <a:rPr lang="en-US" sz="1600" spc="105" dirty="0"/>
              <a:t>και</a:t>
            </a:r>
            <a:r>
              <a:rPr lang="en-US" sz="1600" spc="195" dirty="0"/>
              <a:t> </a:t>
            </a:r>
            <a:r>
              <a:rPr lang="en-US" sz="1600" spc="20" dirty="0"/>
              <a:t>την</a:t>
            </a:r>
            <a:r>
              <a:rPr lang="en-US" sz="1600" spc="165" dirty="0"/>
              <a:t> </a:t>
            </a:r>
            <a:r>
              <a:rPr lang="en-US" sz="1600" spc="55" dirty="0"/>
              <a:t>οικογένειά</a:t>
            </a:r>
            <a:r>
              <a:rPr lang="en-US" sz="1600" spc="229" dirty="0"/>
              <a:t> </a:t>
            </a:r>
            <a:r>
              <a:rPr lang="en-US" sz="1600" spc="60" dirty="0"/>
              <a:t>του.</a:t>
            </a:r>
            <a:endParaRPr lang="en-US" sz="1600" dirty="0"/>
          </a:p>
          <a:p>
            <a:pPr marL="204470" indent="-228600">
              <a:lnSpc>
                <a:spcPct val="90000"/>
              </a:lnSpc>
              <a:spcBef>
                <a:spcPts val="1610"/>
              </a:spcBef>
              <a:buClr>
                <a:srgbClr val="EB6F16"/>
              </a:buClr>
              <a:buSzPct val="94736"/>
              <a:buFont typeface="Arial" panose="020B0604020202020204" pitchFamily="34" charset="0"/>
              <a:buChar char="•"/>
              <a:tabLst>
                <a:tab pos="205104" algn="l"/>
              </a:tabLst>
            </a:pPr>
            <a:r>
              <a:rPr lang="en-US" sz="1600" spc="100" dirty="0" err="1"/>
              <a:t>Είν</a:t>
            </a:r>
            <a:r>
              <a:rPr lang="en-US" sz="1600" spc="100" dirty="0"/>
              <a:t>αι</a:t>
            </a:r>
            <a:r>
              <a:rPr lang="en-US" sz="1600" spc="260" dirty="0"/>
              <a:t> </a:t>
            </a:r>
            <a:r>
              <a:rPr lang="en-US" sz="1600" spc="40" dirty="0"/>
              <a:t>απαραίτητο</a:t>
            </a:r>
            <a:r>
              <a:rPr lang="en-US" sz="1600" spc="260" dirty="0"/>
              <a:t> </a:t>
            </a:r>
            <a:r>
              <a:rPr lang="en-US" sz="1600" spc="165" dirty="0"/>
              <a:t>η</a:t>
            </a:r>
            <a:r>
              <a:rPr lang="en-US" sz="1600" spc="285" dirty="0"/>
              <a:t> </a:t>
            </a:r>
            <a:r>
              <a:rPr lang="en-US" sz="1600" spc="110" dirty="0"/>
              <a:t>κλινική</a:t>
            </a:r>
            <a:r>
              <a:rPr lang="en-US" sz="1600" spc="275" dirty="0"/>
              <a:t> </a:t>
            </a:r>
            <a:r>
              <a:rPr lang="en-US" sz="1600" spc="105" dirty="0"/>
              <a:t>και</a:t>
            </a:r>
            <a:r>
              <a:rPr lang="en-US" sz="1600" spc="250" dirty="0"/>
              <a:t> </a:t>
            </a:r>
            <a:r>
              <a:rPr lang="en-US" sz="1600" spc="85" dirty="0"/>
              <a:t>πρακτική</a:t>
            </a:r>
            <a:r>
              <a:rPr lang="en-US" sz="1600" spc="295" dirty="0"/>
              <a:t> </a:t>
            </a:r>
            <a:r>
              <a:rPr lang="en-US" sz="1600" spc="50" dirty="0"/>
              <a:t>προσέγγιση</a:t>
            </a:r>
            <a:r>
              <a:rPr lang="en-US" sz="1600" spc="265" dirty="0"/>
              <a:t> </a:t>
            </a:r>
            <a:r>
              <a:rPr lang="en-US" sz="1600" spc="105" dirty="0"/>
              <a:t>που</a:t>
            </a:r>
            <a:r>
              <a:rPr lang="en-US" sz="1600" spc="275" dirty="0"/>
              <a:t> </a:t>
            </a:r>
            <a:r>
              <a:rPr lang="en-US" sz="1600" spc="95" dirty="0"/>
              <a:t>χρησιμοποιεί</a:t>
            </a:r>
            <a:r>
              <a:rPr lang="en-US" sz="1600" spc="260" dirty="0"/>
              <a:t> </a:t>
            </a:r>
            <a:r>
              <a:rPr lang="en-US" sz="1600" spc="50" dirty="0"/>
              <a:t>ο</a:t>
            </a:r>
            <a:r>
              <a:rPr lang="en-US" sz="1600" spc="275" dirty="0"/>
              <a:t> </a:t>
            </a:r>
            <a:r>
              <a:rPr lang="en-US" sz="1600" spc="80" dirty="0"/>
              <a:t>ψυχολόγος</a:t>
            </a:r>
            <a:r>
              <a:rPr lang="el-GR" sz="1600" dirty="0"/>
              <a:t> </a:t>
            </a:r>
            <a:r>
              <a:rPr lang="en-US" sz="1600" spc="65" dirty="0"/>
              <a:t>να</a:t>
            </a:r>
            <a:r>
              <a:rPr lang="en-US" sz="1600" spc="180" dirty="0"/>
              <a:t> </a:t>
            </a:r>
            <a:r>
              <a:rPr lang="en-US" sz="1600" spc="55" dirty="0" err="1"/>
              <a:t>είν</a:t>
            </a:r>
            <a:r>
              <a:rPr lang="en-US" sz="1600" spc="55" dirty="0"/>
              <a:t>αι</a:t>
            </a:r>
            <a:r>
              <a:rPr lang="en-US" sz="1600" spc="204" dirty="0"/>
              <a:t> </a:t>
            </a:r>
            <a:r>
              <a:rPr lang="en-US" sz="1600" spc="55" dirty="0"/>
              <a:t>σαφής</a:t>
            </a:r>
            <a:r>
              <a:rPr lang="en-US" sz="1600" spc="175" dirty="0"/>
              <a:t> </a:t>
            </a:r>
            <a:r>
              <a:rPr lang="en-US" sz="1600" spc="105" dirty="0"/>
              <a:t>και</a:t>
            </a:r>
            <a:r>
              <a:rPr lang="en-US" sz="1600" spc="195" dirty="0"/>
              <a:t> </a:t>
            </a:r>
            <a:r>
              <a:rPr lang="en-US" sz="1600" spc="50" dirty="0"/>
              <a:t>ουσιαστική</a:t>
            </a:r>
            <a:r>
              <a:rPr lang="en-US" sz="1600" spc="229" dirty="0"/>
              <a:t> </a:t>
            </a:r>
            <a:r>
              <a:rPr lang="en-US" sz="1600" spc="45" dirty="0"/>
              <a:t>για</a:t>
            </a:r>
            <a:r>
              <a:rPr lang="en-US" sz="1600" spc="175" dirty="0"/>
              <a:t> </a:t>
            </a:r>
            <a:r>
              <a:rPr lang="en-US" sz="1600" spc="-20" dirty="0"/>
              <a:t>τον</a:t>
            </a:r>
            <a:r>
              <a:rPr lang="en-US" sz="1600" spc="195" dirty="0"/>
              <a:t> </a:t>
            </a:r>
            <a:r>
              <a:rPr lang="en-US" sz="1600" spc="90" dirty="0"/>
              <a:t>δάσκαλο.</a:t>
            </a:r>
            <a:endParaRPr lang="en-US" sz="1600" dirty="0"/>
          </a:p>
          <a:p>
            <a:pPr marL="204470" indent="-228600">
              <a:lnSpc>
                <a:spcPct val="90000"/>
              </a:lnSpc>
              <a:spcBef>
                <a:spcPts val="1635"/>
              </a:spcBef>
              <a:buClr>
                <a:srgbClr val="EB6F16"/>
              </a:buClr>
              <a:buSzPct val="94736"/>
              <a:buFont typeface="Arial" panose="020B0604020202020204" pitchFamily="34" charset="0"/>
              <a:buChar char="•"/>
              <a:tabLst>
                <a:tab pos="205104" algn="l"/>
              </a:tabLst>
            </a:pPr>
            <a:r>
              <a:rPr lang="en-US" sz="1600" spc="165" dirty="0" err="1"/>
              <a:t>Οι</a:t>
            </a:r>
            <a:r>
              <a:rPr lang="en-US" sz="1600" spc="484" dirty="0"/>
              <a:t> </a:t>
            </a:r>
            <a:r>
              <a:rPr lang="en-US" sz="1600" spc="50" dirty="0"/>
              <a:t>απ</a:t>
            </a:r>
            <a:r>
              <a:rPr lang="en-US" sz="1600" spc="50" dirty="0" err="1"/>
              <a:t>οφάσεις</a:t>
            </a:r>
            <a:r>
              <a:rPr lang="en-US" sz="1600" spc="480" dirty="0"/>
              <a:t> </a:t>
            </a:r>
            <a:r>
              <a:rPr lang="en-US" sz="1600" spc="60" dirty="0" err="1"/>
              <a:t>σχετικά</a:t>
            </a:r>
            <a:r>
              <a:rPr lang="en-US" sz="1600" spc="480" dirty="0"/>
              <a:t> </a:t>
            </a:r>
            <a:r>
              <a:rPr lang="en-US" sz="1600" spc="150" dirty="0" err="1"/>
              <a:t>με</a:t>
            </a:r>
            <a:r>
              <a:rPr lang="en-US" sz="1600" spc="515" dirty="0"/>
              <a:t> </a:t>
            </a:r>
            <a:r>
              <a:rPr lang="en-US" sz="1600" dirty="0" err="1"/>
              <a:t>τις</a:t>
            </a:r>
            <a:r>
              <a:rPr lang="en-US" sz="1600" spc="465" dirty="0"/>
              <a:t> </a:t>
            </a:r>
            <a:r>
              <a:rPr lang="en-US" sz="1600" spc="90" dirty="0"/>
              <a:t>πα</a:t>
            </a:r>
            <a:r>
              <a:rPr lang="en-US" sz="1600" spc="90" dirty="0" err="1"/>
              <a:t>ρεμ</a:t>
            </a:r>
            <a:r>
              <a:rPr lang="en-US" sz="1600" spc="90" dirty="0"/>
              <a:t>βάσεις</a:t>
            </a:r>
            <a:r>
              <a:rPr lang="en-US" sz="1600" spc="490" dirty="0"/>
              <a:t> </a:t>
            </a:r>
            <a:r>
              <a:rPr lang="en-US" sz="1600" spc="85" dirty="0"/>
              <a:t>πρέπει</a:t>
            </a:r>
            <a:r>
              <a:rPr lang="en-US" sz="1600" spc="484" dirty="0"/>
              <a:t> </a:t>
            </a:r>
            <a:r>
              <a:rPr lang="en-US" sz="1600" spc="75" dirty="0"/>
              <a:t>να</a:t>
            </a:r>
            <a:r>
              <a:rPr lang="en-US" sz="1600" spc="470" dirty="0"/>
              <a:t> </a:t>
            </a:r>
            <a:r>
              <a:rPr lang="en-US" sz="1600" spc="90" dirty="0"/>
              <a:t>λαμβάνουν</a:t>
            </a:r>
            <a:r>
              <a:rPr lang="en-US" sz="1600" spc="505" dirty="0"/>
              <a:t> </a:t>
            </a:r>
            <a:r>
              <a:rPr lang="en-US" sz="1600" spc="110" dirty="0"/>
              <a:t>υπόψη</a:t>
            </a:r>
            <a:r>
              <a:rPr lang="en-US" sz="1600" spc="495" dirty="0"/>
              <a:t> </a:t>
            </a:r>
            <a:r>
              <a:rPr lang="en-US" sz="1600" spc="10" dirty="0"/>
              <a:t>τις </a:t>
            </a:r>
            <a:r>
              <a:rPr lang="en-US" sz="1600" spc="60" dirty="0"/>
              <a:t> </a:t>
            </a:r>
            <a:r>
              <a:rPr lang="en-US" sz="1600" spc="10" dirty="0"/>
              <a:t>γνώσεις</a:t>
            </a:r>
            <a:r>
              <a:rPr lang="el-GR" sz="1600" dirty="0"/>
              <a:t> </a:t>
            </a:r>
            <a:r>
              <a:rPr lang="en-US" sz="1600" spc="10" dirty="0" err="1"/>
              <a:t>του</a:t>
            </a:r>
            <a:r>
              <a:rPr lang="en-US" sz="1600" spc="195" dirty="0"/>
              <a:t> </a:t>
            </a:r>
            <a:r>
              <a:rPr lang="en-US" sz="1600" spc="70" dirty="0" err="1"/>
              <a:t>εκ</a:t>
            </a:r>
            <a:r>
              <a:rPr lang="en-US" sz="1600" spc="70" dirty="0"/>
              <a:t>παιδευτικού</a:t>
            </a:r>
            <a:r>
              <a:rPr lang="en-US" sz="1600" spc="250" dirty="0"/>
              <a:t> </a:t>
            </a:r>
            <a:r>
              <a:rPr lang="en-US" sz="1600" spc="40" dirty="0"/>
              <a:t>για</a:t>
            </a:r>
            <a:r>
              <a:rPr lang="en-US" sz="1600" spc="190" dirty="0"/>
              <a:t> </a:t>
            </a:r>
            <a:r>
              <a:rPr lang="en-US" sz="1600" spc="10" dirty="0"/>
              <a:t>τη</a:t>
            </a:r>
            <a:r>
              <a:rPr lang="en-US" sz="1600" spc="210" dirty="0"/>
              <a:t> </a:t>
            </a:r>
            <a:r>
              <a:rPr lang="en-US" sz="1600" spc="90" dirty="0"/>
              <a:t>συγκεκριμένη</a:t>
            </a:r>
            <a:r>
              <a:rPr lang="en-US" sz="1600" spc="165" dirty="0"/>
              <a:t> </a:t>
            </a:r>
            <a:r>
              <a:rPr lang="en-US" sz="1600" spc="55" dirty="0"/>
              <a:t>περίπτωση.</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621792" y="1161288"/>
            <a:ext cx="3602736" cy="4526280"/>
          </a:xfrm>
          <a:prstGeom prst="rect">
            <a:avLst/>
          </a:prstGeom>
        </p:spPr>
        <p:txBody>
          <a:bodyPr vert="horz" lIns="0" tIns="13335" rIns="0" bIns="0" rtlCol="0">
            <a:normAutofit/>
          </a:bodyPr>
          <a:lstStyle/>
          <a:p>
            <a:pPr marL="12700">
              <a:spcBef>
                <a:spcPts val="105"/>
              </a:spcBef>
            </a:pPr>
            <a:r>
              <a:rPr lang="en-US" sz="4000" spc="215"/>
              <a:t>«Classroom</a:t>
            </a:r>
            <a:r>
              <a:rPr lang="en-US" sz="4000" spc="280"/>
              <a:t> Check-up»</a:t>
            </a:r>
            <a:r>
              <a:rPr lang="en-US" sz="4000" spc="305"/>
              <a:t> </a:t>
            </a:r>
            <a:r>
              <a:rPr lang="en-US" sz="4000" spc="265"/>
              <a:t>(CCU)</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a:spLocks noGrp="1"/>
          </p:cNvSpPr>
          <p:nvPr>
            <p:ph type="body" idx="1"/>
          </p:nvPr>
        </p:nvSpPr>
        <p:spPr>
          <a:xfrm>
            <a:off x="5434149" y="932688"/>
            <a:ext cx="5916603" cy="4992624"/>
          </a:xfrm>
          <a:prstGeom prst="rect">
            <a:avLst/>
          </a:prstGeom>
        </p:spPr>
        <p:txBody>
          <a:bodyPr vert="horz" lIns="0" tIns="43815" rIns="0" bIns="0" rtlCol="0" anchor="ctr">
            <a:normAutofit/>
          </a:bodyPr>
          <a:lstStyle/>
          <a:p>
            <a:pPr marL="27305">
              <a:spcBef>
                <a:spcPts val="345"/>
              </a:spcBef>
            </a:pPr>
            <a:r>
              <a:rPr lang="el-GR" sz="1700" spc="210" dirty="0"/>
              <a:t>Η</a:t>
            </a:r>
            <a:r>
              <a:rPr lang="el-GR" sz="1700" spc="204" dirty="0"/>
              <a:t> </a:t>
            </a:r>
            <a:r>
              <a:rPr lang="el-GR" sz="1700" spc="100" dirty="0"/>
              <a:t>παρέμβαση</a:t>
            </a:r>
            <a:r>
              <a:rPr lang="el-GR" sz="1700" spc="185" dirty="0"/>
              <a:t> </a:t>
            </a:r>
            <a:r>
              <a:rPr lang="el-GR" sz="1700" spc="85" dirty="0"/>
              <a:t>αναπτύχθηκε</a:t>
            </a:r>
            <a:r>
              <a:rPr lang="el-GR" sz="1700" spc="204" dirty="0"/>
              <a:t> </a:t>
            </a:r>
            <a:r>
              <a:rPr lang="el-GR" sz="1700" spc="-25" dirty="0"/>
              <a:t>ως</a:t>
            </a:r>
            <a:r>
              <a:rPr lang="el-GR" sz="1700" spc="190" dirty="0"/>
              <a:t> </a:t>
            </a:r>
            <a:r>
              <a:rPr lang="el-GR" sz="1700" spc="50" dirty="0"/>
              <a:t>ένα</a:t>
            </a:r>
            <a:r>
              <a:rPr lang="el-GR" sz="1700" spc="195" dirty="0"/>
              <a:t> </a:t>
            </a:r>
            <a:r>
              <a:rPr lang="el-GR" sz="1700" spc="50" dirty="0"/>
              <a:t>μοντέλο</a:t>
            </a:r>
            <a:r>
              <a:rPr lang="el-GR" sz="1700" spc="185" dirty="0"/>
              <a:t> </a:t>
            </a:r>
            <a:r>
              <a:rPr lang="el-GR" sz="1700" spc="75" dirty="0"/>
              <a:t>διαλεκτικής</a:t>
            </a:r>
            <a:r>
              <a:rPr lang="el-GR" sz="1700" spc="204" dirty="0"/>
              <a:t> </a:t>
            </a:r>
            <a:r>
              <a:rPr lang="el-GR" sz="1700" spc="85" dirty="0"/>
              <a:t>συμβουλευτικής</a:t>
            </a:r>
            <a:r>
              <a:rPr lang="el-GR" sz="1700" spc="229" dirty="0"/>
              <a:t> </a:t>
            </a:r>
            <a:r>
              <a:rPr lang="el-GR" sz="1700" spc="145" dirty="0"/>
              <a:t>με</a:t>
            </a:r>
            <a:r>
              <a:rPr lang="el-GR" sz="1700" spc="190" dirty="0"/>
              <a:t> </a:t>
            </a:r>
            <a:r>
              <a:rPr lang="el-GR" sz="1700" spc="75" dirty="0"/>
              <a:t>σκοπό</a:t>
            </a:r>
            <a:r>
              <a:rPr lang="el-GR" sz="1700" spc="204" dirty="0"/>
              <a:t> </a:t>
            </a:r>
            <a:r>
              <a:rPr lang="el-GR" sz="1700" spc="60" dirty="0"/>
              <a:t>να</a:t>
            </a:r>
          </a:p>
          <a:p>
            <a:pPr marL="27305">
              <a:spcBef>
                <a:spcPts val="240"/>
              </a:spcBef>
            </a:pPr>
            <a:r>
              <a:rPr lang="el-GR" sz="1700" spc="95" dirty="0"/>
              <a:t>καλύψει</a:t>
            </a:r>
            <a:r>
              <a:rPr lang="el-GR" sz="1700" spc="185" dirty="0"/>
              <a:t> </a:t>
            </a:r>
            <a:r>
              <a:rPr lang="el-GR" sz="1700" dirty="0"/>
              <a:t>τις</a:t>
            </a:r>
            <a:r>
              <a:rPr lang="el-GR" sz="1700" spc="200" dirty="0"/>
              <a:t> </a:t>
            </a:r>
            <a:r>
              <a:rPr lang="el-GR" sz="1700" spc="70" dirty="0"/>
              <a:t>ανάγκες</a:t>
            </a:r>
            <a:r>
              <a:rPr lang="el-GR" sz="1700" spc="150" dirty="0"/>
              <a:t> </a:t>
            </a:r>
            <a:r>
              <a:rPr lang="el-GR" sz="1700" spc="40" dirty="0"/>
              <a:t>για</a:t>
            </a:r>
            <a:r>
              <a:rPr lang="el-GR" sz="1700" spc="220" dirty="0"/>
              <a:t> </a:t>
            </a:r>
            <a:r>
              <a:rPr lang="el-GR" sz="1700" u="heavy" spc="65" dirty="0">
                <a:uFill>
                  <a:solidFill>
                    <a:srgbClr val="404040"/>
                  </a:solidFill>
                </a:uFill>
              </a:rPr>
              <a:t>υποστήριξη</a:t>
            </a:r>
            <a:r>
              <a:rPr lang="el-GR" sz="1700" u="heavy" spc="215" dirty="0">
                <a:uFill>
                  <a:solidFill>
                    <a:srgbClr val="404040"/>
                  </a:solidFill>
                </a:uFill>
              </a:rPr>
              <a:t> </a:t>
            </a:r>
            <a:r>
              <a:rPr lang="el-GR" sz="1700" u="heavy" spc="20" dirty="0">
                <a:uFill>
                  <a:solidFill>
                    <a:srgbClr val="404040"/>
                  </a:solidFill>
                </a:uFill>
              </a:rPr>
              <a:t>σε</a:t>
            </a:r>
            <a:r>
              <a:rPr lang="el-GR" sz="1700" u="heavy" spc="175" dirty="0">
                <a:uFill>
                  <a:solidFill>
                    <a:srgbClr val="404040"/>
                  </a:solidFill>
                </a:uFill>
              </a:rPr>
              <a:t> </a:t>
            </a:r>
            <a:r>
              <a:rPr lang="el-GR" sz="1700" u="heavy" spc="70" dirty="0">
                <a:uFill>
                  <a:solidFill>
                    <a:srgbClr val="404040"/>
                  </a:solidFill>
                </a:uFill>
              </a:rPr>
              <a:t>επίπεδο</a:t>
            </a:r>
            <a:r>
              <a:rPr lang="el-GR" sz="1700" u="heavy" spc="220" dirty="0">
                <a:uFill>
                  <a:solidFill>
                    <a:srgbClr val="404040"/>
                  </a:solidFill>
                </a:uFill>
              </a:rPr>
              <a:t> </a:t>
            </a:r>
            <a:r>
              <a:rPr lang="el-GR" sz="1700" u="heavy" spc="70" dirty="0">
                <a:uFill>
                  <a:solidFill>
                    <a:srgbClr val="404040"/>
                  </a:solidFill>
                </a:uFill>
              </a:rPr>
              <a:t>τάξης</a:t>
            </a:r>
            <a:r>
              <a:rPr lang="el-GR" sz="1700" spc="70" dirty="0"/>
              <a:t>.</a:t>
            </a:r>
          </a:p>
          <a:p>
            <a:pPr marL="27305">
              <a:spcBef>
                <a:spcPts val="1635"/>
              </a:spcBef>
            </a:pPr>
            <a:r>
              <a:rPr lang="el-GR" sz="1700" spc="105" dirty="0"/>
              <a:t>Σκοπός</a:t>
            </a:r>
            <a:r>
              <a:rPr lang="el-GR" sz="1700" spc="190" dirty="0"/>
              <a:t> </a:t>
            </a:r>
            <a:r>
              <a:rPr lang="el-GR" sz="1700" spc="10" dirty="0"/>
              <a:t>του</a:t>
            </a:r>
            <a:r>
              <a:rPr lang="el-GR" sz="1700" spc="185" dirty="0"/>
              <a:t> </a:t>
            </a:r>
            <a:r>
              <a:rPr lang="el-GR" sz="1700" spc="60" dirty="0"/>
              <a:t>μοντέλου</a:t>
            </a:r>
            <a:r>
              <a:rPr lang="el-GR" sz="1700" spc="155" dirty="0"/>
              <a:t> </a:t>
            </a:r>
            <a:r>
              <a:rPr lang="el-GR" sz="1700" spc="50" dirty="0"/>
              <a:t>ήταν:</a:t>
            </a:r>
          </a:p>
          <a:p>
            <a:pPr marL="0" indent="0">
              <a:spcBef>
                <a:spcPts val="1635"/>
              </a:spcBef>
              <a:buNone/>
            </a:pPr>
            <a:r>
              <a:rPr lang="el-GR" sz="1700" spc="-80" dirty="0"/>
              <a:t>(α)</a:t>
            </a:r>
            <a:r>
              <a:rPr lang="el-GR" sz="1700" spc="185" dirty="0"/>
              <a:t> </a:t>
            </a:r>
            <a:r>
              <a:rPr lang="el-GR" sz="1700" spc="60" dirty="0"/>
              <a:t>να</a:t>
            </a:r>
            <a:r>
              <a:rPr lang="el-GR" sz="1700" spc="190" dirty="0"/>
              <a:t> </a:t>
            </a:r>
            <a:r>
              <a:rPr lang="el-GR" sz="1700" spc="40" dirty="0"/>
              <a:t>στοχεύσει</a:t>
            </a:r>
            <a:r>
              <a:rPr lang="el-GR" sz="1700" spc="195" dirty="0"/>
              <a:t> </a:t>
            </a:r>
            <a:r>
              <a:rPr lang="el-GR" sz="1700" spc="-25" dirty="0"/>
              <a:t>στα</a:t>
            </a:r>
            <a:r>
              <a:rPr lang="el-GR" sz="1700" spc="190" dirty="0"/>
              <a:t> </a:t>
            </a:r>
            <a:r>
              <a:rPr lang="el-GR" sz="1700" u="heavy" spc="65" dirty="0">
                <a:uFill>
                  <a:solidFill>
                    <a:srgbClr val="404040"/>
                  </a:solidFill>
                </a:uFill>
              </a:rPr>
              <a:t>κίνητρα</a:t>
            </a:r>
            <a:r>
              <a:rPr lang="el-GR" sz="1700" u="heavy" spc="210" dirty="0">
                <a:uFill>
                  <a:solidFill>
                    <a:srgbClr val="404040"/>
                  </a:solidFill>
                </a:uFill>
              </a:rPr>
              <a:t> </a:t>
            </a:r>
            <a:r>
              <a:rPr lang="el-GR" sz="1700" u="heavy" spc="-85" dirty="0">
                <a:uFill>
                  <a:solidFill>
                    <a:srgbClr val="404040"/>
                  </a:solidFill>
                </a:uFill>
              </a:rPr>
              <a:t>των</a:t>
            </a:r>
            <a:r>
              <a:rPr lang="el-GR" sz="1700" u="heavy" spc="165" dirty="0">
                <a:uFill>
                  <a:solidFill>
                    <a:srgbClr val="404040"/>
                  </a:solidFill>
                </a:uFill>
              </a:rPr>
              <a:t> </a:t>
            </a:r>
            <a:r>
              <a:rPr lang="el-GR" sz="1700" u="heavy" spc="50" dirty="0">
                <a:uFill>
                  <a:solidFill>
                    <a:srgbClr val="404040"/>
                  </a:solidFill>
                </a:uFill>
              </a:rPr>
              <a:t>εκπαιδευτικών</a:t>
            </a:r>
            <a:r>
              <a:rPr lang="el-GR" sz="1700" u="heavy" spc="225" dirty="0">
                <a:uFill>
                  <a:solidFill>
                    <a:srgbClr val="404040"/>
                  </a:solidFill>
                </a:uFill>
              </a:rPr>
              <a:t> </a:t>
            </a:r>
            <a:r>
              <a:rPr lang="el-GR" sz="1700" spc="50" dirty="0"/>
              <a:t>για</a:t>
            </a:r>
            <a:r>
              <a:rPr lang="el-GR" sz="1700" spc="200" dirty="0"/>
              <a:t> </a:t>
            </a:r>
            <a:r>
              <a:rPr lang="el-GR" sz="1700" spc="10" dirty="0"/>
              <a:t>τη</a:t>
            </a:r>
            <a:r>
              <a:rPr lang="el-GR" sz="1700" spc="190" dirty="0"/>
              <a:t> </a:t>
            </a:r>
            <a:r>
              <a:rPr lang="el-GR" sz="1700" spc="70" dirty="0"/>
              <a:t>διατήρηση</a:t>
            </a:r>
            <a:r>
              <a:rPr lang="el-GR" sz="1700" spc="215" dirty="0"/>
              <a:t> </a:t>
            </a:r>
            <a:r>
              <a:rPr lang="el-GR" sz="1700" spc="-80" dirty="0"/>
              <a:t>των</a:t>
            </a:r>
            <a:r>
              <a:rPr lang="el-GR" sz="1700" spc="170" dirty="0"/>
              <a:t> </a:t>
            </a:r>
            <a:r>
              <a:rPr lang="el-GR" sz="1700" spc="50" dirty="0"/>
              <a:t>πρακτικών</a:t>
            </a:r>
            <a:r>
              <a:rPr lang="el-GR" sz="1700" spc="200" dirty="0"/>
              <a:t> </a:t>
            </a:r>
            <a:r>
              <a:rPr lang="el-GR" sz="1700" spc="100" dirty="0"/>
              <a:t>που </a:t>
            </a:r>
            <a:r>
              <a:rPr lang="el-GR" sz="1700" spc="65" dirty="0"/>
              <a:t>προάγουν</a:t>
            </a:r>
            <a:r>
              <a:rPr lang="el-GR" sz="1700" spc="195" dirty="0"/>
              <a:t> </a:t>
            </a:r>
            <a:r>
              <a:rPr lang="el-GR" sz="1700" spc="20" dirty="0"/>
              <a:t>την</a:t>
            </a:r>
            <a:r>
              <a:rPr lang="el-GR" sz="1700" spc="150" dirty="0"/>
              <a:t> </a:t>
            </a:r>
            <a:r>
              <a:rPr lang="el-GR" sz="1700" spc="65" dirty="0"/>
              <a:t>επιτυχία</a:t>
            </a:r>
            <a:r>
              <a:rPr lang="el-GR" sz="1700" spc="215" dirty="0"/>
              <a:t> </a:t>
            </a:r>
            <a:r>
              <a:rPr lang="el-GR" sz="1700" spc="-80" dirty="0"/>
              <a:t>των</a:t>
            </a:r>
            <a:r>
              <a:rPr lang="el-GR" sz="1700" spc="175" dirty="0"/>
              <a:t> </a:t>
            </a:r>
            <a:r>
              <a:rPr lang="el-GR" sz="1700" spc="65" dirty="0"/>
              <a:t>μαθητών,</a:t>
            </a:r>
          </a:p>
          <a:p>
            <a:pPr marL="0" marR="751840" indent="0">
              <a:spcBef>
                <a:spcPts val="1420"/>
              </a:spcBef>
              <a:buNone/>
            </a:pPr>
            <a:r>
              <a:rPr lang="el-GR" sz="1700" spc="-75" dirty="0"/>
              <a:t>(β)</a:t>
            </a:r>
            <a:r>
              <a:rPr lang="el-GR" sz="1700" spc="215" dirty="0"/>
              <a:t> </a:t>
            </a:r>
            <a:r>
              <a:rPr lang="el-GR" sz="1700" u="heavy" spc="60" dirty="0">
                <a:uFill>
                  <a:solidFill>
                    <a:srgbClr val="404040"/>
                  </a:solidFill>
                </a:uFill>
              </a:rPr>
              <a:t>να</a:t>
            </a:r>
            <a:r>
              <a:rPr lang="el-GR" sz="1700" u="heavy" spc="180" dirty="0">
                <a:uFill>
                  <a:solidFill>
                    <a:srgbClr val="404040"/>
                  </a:solidFill>
                </a:uFill>
              </a:rPr>
              <a:t> </a:t>
            </a:r>
            <a:r>
              <a:rPr lang="el-GR" sz="1700" u="heavy" spc="45" dirty="0">
                <a:uFill>
                  <a:solidFill>
                    <a:srgbClr val="404040"/>
                  </a:solidFill>
                </a:uFill>
              </a:rPr>
              <a:t>μειώσει</a:t>
            </a:r>
            <a:r>
              <a:rPr lang="el-GR" sz="1700" u="heavy" spc="195" dirty="0">
                <a:uFill>
                  <a:solidFill>
                    <a:srgbClr val="404040"/>
                  </a:solidFill>
                </a:uFill>
              </a:rPr>
              <a:t> </a:t>
            </a:r>
            <a:r>
              <a:rPr lang="el-GR" sz="1700" u="heavy" dirty="0">
                <a:uFill>
                  <a:solidFill>
                    <a:srgbClr val="404040"/>
                  </a:solidFill>
                </a:uFill>
              </a:rPr>
              <a:t>τις</a:t>
            </a:r>
            <a:r>
              <a:rPr lang="el-GR" sz="1700" u="heavy" spc="180" dirty="0">
                <a:uFill>
                  <a:solidFill>
                    <a:srgbClr val="404040"/>
                  </a:solidFill>
                </a:uFill>
              </a:rPr>
              <a:t> </a:t>
            </a:r>
            <a:r>
              <a:rPr lang="el-GR" sz="1700" u="heavy" spc="75" dirty="0">
                <a:uFill>
                  <a:solidFill>
                    <a:srgbClr val="404040"/>
                  </a:solidFill>
                </a:uFill>
              </a:rPr>
              <a:t>αλληλεπιδράσεις</a:t>
            </a:r>
            <a:r>
              <a:rPr lang="el-GR" sz="1700" u="heavy" spc="200" dirty="0">
                <a:uFill>
                  <a:solidFill>
                    <a:srgbClr val="404040"/>
                  </a:solidFill>
                </a:uFill>
              </a:rPr>
              <a:t> </a:t>
            </a:r>
            <a:r>
              <a:rPr lang="el-GR" sz="1700" u="heavy" spc="55" dirty="0">
                <a:uFill>
                  <a:solidFill>
                    <a:srgbClr val="404040"/>
                  </a:solidFill>
                </a:uFill>
              </a:rPr>
              <a:t>εκπαιδευτικών-μαθητών</a:t>
            </a:r>
            <a:r>
              <a:rPr lang="el-GR" sz="1700" u="heavy" spc="185" dirty="0">
                <a:uFill>
                  <a:solidFill>
                    <a:srgbClr val="404040"/>
                  </a:solidFill>
                </a:uFill>
              </a:rPr>
              <a:t> </a:t>
            </a:r>
            <a:r>
              <a:rPr lang="el-GR" sz="1700" u="heavy" spc="105" dirty="0">
                <a:uFill>
                  <a:solidFill>
                    <a:srgbClr val="404040"/>
                  </a:solidFill>
                </a:uFill>
              </a:rPr>
              <a:t>που</a:t>
            </a:r>
            <a:r>
              <a:rPr lang="el-GR" sz="1700" u="heavy" spc="185" dirty="0">
                <a:uFill>
                  <a:solidFill>
                    <a:srgbClr val="404040"/>
                  </a:solidFill>
                </a:uFill>
              </a:rPr>
              <a:t> </a:t>
            </a:r>
            <a:r>
              <a:rPr lang="el-GR" sz="1700" u="heavy" spc="55" dirty="0">
                <a:uFill>
                  <a:solidFill>
                    <a:srgbClr val="404040"/>
                  </a:solidFill>
                </a:uFill>
              </a:rPr>
              <a:t>είναι</a:t>
            </a:r>
            <a:r>
              <a:rPr lang="el-GR" sz="1700" u="heavy" spc="200" dirty="0">
                <a:uFill>
                  <a:solidFill>
                    <a:srgbClr val="404040"/>
                  </a:solidFill>
                </a:uFill>
              </a:rPr>
              <a:t> </a:t>
            </a:r>
            <a:r>
              <a:rPr lang="el-GR" sz="1700" u="heavy" spc="65" dirty="0">
                <a:uFill>
                  <a:solidFill>
                    <a:srgbClr val="404040"/>
                  </a:solidFill>
                </a:uFill>
              </a:rPr>
              <a:t>πιθανό</a:t>
            </a:r>
            <a:r>
              <a:rPr lang="el-GR" sz="1700" u="heavy" spc="220" dirty="0">
                <a:uFill>
                  <a:solidFill>
                    <a:srgbClr val="404040"/>
                  </a:solidFill>
                </a:uFill>
              </a:rPr>
              <a:t> </a:t>
            </a:r>
            <a:r>
              <a:rPr lang="el-GR" sz="1700" u="heavy" spc="60" dirty="0">
                <a:uFill>
                  <a:solidFill>
                    <a:srgbClr val="404040"/>
                  </a:solidFill>
                </a:uFill>
              </a:rPr>
              <a:t>να </a:t>
            </a:r>
            <a:r>
              <a:rPr lang="el-GR" sz="1700" spc="-400" dirty="0"/>
              <a:t> </a:t>
            </a:r>
            <a:r>
              <a:rPr lang="el-GR" sz="1700" u="heavy" spc="40" dirty="0">
                <a:uFill>
                  <a:solidFill>
                    <a:srgbClr val="404040"/>
                  </a:solidFill>
                </a:uFill>
              </a:rPr>
              <a:t>επιδεινώνουν</a:t>
            </a:r>
            <a:r>
              <a:rPr lang="el-GR" sz="1700" u="heavy" spc="204" dirty="0">
                <a:uFill>
                  <a:solidFill>
                    <a:srgbClr val="404040"/>
                  </a:solidFill>
                </a:uFill>
              </a:rPr>
              <a:t> </a:t>
            </a:r>
            <a:r>
              <a:rPr lang="el-GR" sz="1700" u="heavy" dirty="0">
                <a:uFill>
                  <a:solidFill>
                    <a:srgbClr val="404040"/>
                  </a:solidFill>
                </a:uFill>
              </a:rPr>
              <a:t>τις</a:t>
            </a:r>
            <a:r>
              <a:rPr lang="el-GR" sz="1700" u="heavy" spc="200" dirty="0">
                <a:uFill>
                  <a:solidFill>
                    <a:srgbClr val="404040"/>
                  </a:solidFill>
                </a:uFill>
              </a:rPr>
              <a:t> </a:t>
            </a:r>
            <a:r>
              <a:rPr lang="el-GR" sz="1700" u="heavy" spc="75" dirty="0">
                <a:uFill>
                  <a:solidFill>
                    <a:srgbClr val="404040"/>
                  </a:solidFill>
                </a:uFill>
              </a:rPr>
              <a:t>συμπεριφορές</a:t>
            </a:r>
            <a:r>
              <a:rPr lang="el-GR" sz="1700" u="heavy" spc="180" dirty="0">
                <a:uFill>
                  <a:solidFill>
                    <a:srgbClr val="404040"/>
                  </a:solidFill>
                </a:uFill>
              </a:rPr>
              <a:t> </a:t>
            </a:r>
            <a:r>
              <a:rPr lang="el-GR" sz="1700" u="heavy" spc="105" dirty="0">
                <a:uFill>
                  <a:solidFill>
                    <a:srgbClr val="404040"/>
                  </a:solidFill>
                </a:uFill>
              </a:rPr>
              <a:t>που</a:t>
            </a:r>
            <a:r>
              <a:rPr lang="el-GR" sz="1700" u="heavy" spc="210" dirty="0">
                <a:uFill>
                  <a:solidFill>
                    <a:srgbClr val="404040"/>
                  </a:solidFill>
                </a:uFill>
              </a:rPr>
              <a:t> </a:t>
            </a:r>
            <a:r>
              <a:rPr lang="el-GR" sz="1700" u="heavy" spc="85" dirty="0">
                <a:uFill>
                  <a:solidFill>
                    <a:srgbClr val="404040"/>
                  </a:solidFill>
                </a:uFill>
              </a:rPr>
              <a:t>δημιουργούν</a:t>
            </a:r>
            <a:r>
              <a:rPr lang="el-GR" sz="1700" u="heavy" spc="204" dirty="0">
                <a:uFill>
                  <a:solidFill>
                    <a:srgbClr val="404040"/>
                  </a:solidFill>
                </a:uFill>
              </a:rPr>
              <a:t> </a:t>
            </a:r>
            <a:r>
              <a:rPr lang="el-GR" sz="1700" u="heavy" spc="90" dirty="0">
                <a:uFill>
                  <a:solidFill>
                    <a:srgbClr val="404040"/>
                  </a:solidFill>
                </a:uFill>
              </a:rPr>
              <a:t>προβλήματα</a:t>
            </a:r>
            <a:r>
              <a:rPr lang="el-GR" sz="1700" u="heavy" spc="215" dirty="0">
                <a:uFill>
                  <a:solidFill>
                    <a:srgbClr val="404040"/>
                  </a:solidFill>
                </a:uFill>
              </a:rPr>
              <a:t> </a:t>
            </a:r>
            <a:r>
              <a:rPr lang="el-GR" sz="1700" spc="100" dirty="0"/>
              <a:t>και</a:t>
            </a:r>
          </a:p>
          <a:p>
            <a:pPr marL="0" indent="0">
              <a:spcBef>
                <a:spcPts val="1635"/>
              </a:spcBef>
              <a:buNone/>
            </a:pPr>
            <a:r>
              <a:rPr lang="el-GR" sz="1700" spc="-105" dirty="0"/>
              <a:t>(γ)</a:t>
            </a:r>
            <a:r>
              <a:rPr lang="el-GR" sz="1700" spc="185" dirty="0"/>
              <a:t> </a:t>
            </a:r>
            <a:r>
              <a:rPr lang="el-GR" sz="1700" u="heavy" spc="60" dirty="0">
                <a:uFill>
                  <a:solidFill>
                    <a:srgbClr val="404040"/>
                  </a:solidFill>
                </a:uFill>
              </a:rPr>
              <a:t>να</a:t>
            </a:r>
            <a:r>
              <a:rPr lang="el-GR" sz="1700" u="heavy" spc="185" dirty="0">
                <a:uFill>
                  <a:solidFill>
                    <a:srgbClr val="404040"/>
                  </a:solidFill>
                </a:uFill>
              </a:rPr>
              <a:t> </a:t>
            </a:r>
            <a:r>
              <a:rPr lang="el-GR" sz="1700" u="heavy" spc="70" dirty="0">
                <a:uFill>
                  <a:solidFill>
                    <a:srgbClr val="404040"/>
                  </a:solidFill>
                </a:uFill>
              </a:rPr>
              <a:t>αυξήσει</a:t>
            </a:r>
            <a:r>
              <a:rPr lang="el-GR" sz="1700" u="heavy" spc="220" dirty="0">
                <a:uFill>
                  <a:solidFill>
                    <a:srgbClr val="404040"/>
                  </a:solidFill>
                </a:uFill>
              </a:rPr>
              <a:t> </a:t>
            </a:r>
            <a:r>
              <a:rPr lang="el-GR" sz="1700" u="heavy" dirty="0">
                <a:uFill>
                  <a:solidFill>
                    <a:srgbClr val="404040"/>
                  </a:solidFill>
                </a:uFill>
              </a:rPr>
              <a:t>τις</a:t>
            </a:r>
            <a:r>
              <a:rPr lang="el-GR" sz="1700" u="heavy" spc="180" dirty="0">
                <a:uFill>
                  <a:solidFill>
                    <a:srgbClr val="404040"/>
                  </a:solidFill>
                </a:uFill>
              </a:rPr>
              <a:t> </a:t>
            </a:r>
            <a:r>
              <a:rPr lang="el-GR" sz="1700" u="heavy" spc="75" dirty="0">
                <a:uFill>
                  <a:solidFill>
                    <a:srgbClr val="404040"/>
                  </a:solidFill>
                </a:uFill>
              </a:rPr>
              <a:t>συμπεριφορές</a:t>
            </a:r>
            <a:r>
              <a:rPr lang="el-GR" sz="1700" u="heavy" spc="200" dirty="0">
                <a:uFill>
                  <a:solidFill>
                    <a:srgbClr val="404040"/>
                  </a:solidFill>
                </a:uFill>
              </a:rPr>
              <a:t> </a:t>
            </a:r>
            <a:r>
              <a:rPr lang="el-GR" sz="1700" u="heavy" spc="-80" dirty="0">
                <a:uFill>
                  <a:solidFill>
                    <a:srgbClr val="404040"/>
                  </a:solidFill>
                </a:uFill>
              </a:rPr>
              <a:t>των</a:t>
            </a:r>
            <a:r>
              <a:rPr lang="el-GR" sz="1700" u="heavy" spc="185" dirty="0">
                <a:uFill>
                  <a:solidFill>
                    <a:srgbClr val="404040"/>
                  </a:solidFill>
                </a:uFill>
              </a:rPr>
              <a:t> </a:t>
            </a:r>
            <a:r>
              <a:rPr lang="el-GR" sz="1700" u="heavy" spc="50" dirty="0">
                <a:uFill>
                  <a:solidFill>
                    <a:srgbClr val="404040"/>
                  </a:solidFill>
                </a:uFill>
              </a:rPr>
              <a:t>εκπαιδευτικών</a:t>
            </a:r>
            <a:r>
              <a:rPr lang="el-GR" sz="1700" u="heavy" spc="210" dirty="0">
                <a:uFill>
                  <a:solidFill>
                    <a:srgbClr val="404040"/>
                  </a:solidFill>
                </a:uFill>
              </a:rPr>
              <a:t> </a:t>
            </a:r>
            <a:r>
              <a:rPr lang="el-GR" sz="1700" u="heavy" spc="105" dirty="0">
                <a:uFill>
                  <a:solidFill>
                    <a:srgbClr val="404040"/>
                  </a:solidFill>
                </a:uFill>
              </a:rPr>
              <a:t>που</a:t>
            </a:r>
            <a:r>
              <a:rPr lang="el-GR" sz="1700" u="heavy" spc="185" dirty="0">
                <a:uFill>
                  <a:solidFill>
                    <a:srgbClr val="404040"/>
                  </a:solidFill>
                </a:uFill>
              </a:rPr>
              <a:t> </a:t>
            </a:r>
            <a:r>
              <a:rPr lang="el-GR" sz="1700" u="heavy" spc="65" dirty="0">
                <a:uFill>
                  <a:solidFill>
                    <a:srgbClr val="404040"/>
                  </a:solidFill>
                </a:uFill>
              </a:rPr>
              <a:t>προάγουν</a:t>
            </a:r>
            <a:r>
              <a:rPr lang="el-GR" sz="1700" u="heavy" spc="210" dirty="0">
                <a:uFill>
                  <a:solidFill>
                    <a:srgbClr val="404040"/>
                  </a:solidFill>
                </a:uFill>
              </a:rPr>
              <a:t> </a:t>
            </a:r>
            <a:r>
              <a:rPr lang="el-GR" sz="1700" u="heavy" dirty="0">
                <a:uFill>
                  <a:solidFill>
                    <a:srgbClr val="404040"/>
                  </a:solidFill>
                </a:uFill>
              </a:rPr>
              <a:t>τις</a:t>
            </a:r>
            <a:r>
              <a:rPr lang="el-GR" sz="1700" u="heavy" spc="200" dirty="0">
                <a:uFill>
                  <a:solidFill>
                    <a:srgbClr val="404040"/>
                  </a:solidFill>
                </a:uFill>
              </a:rPr>
              <a:t> </a:t>
            </a:r>
            <a:r>
              <a:rPr lang="el-GR" sz="1700" u="heavy" spc="20" dirty="0">
                <a:uFill>
                  <a:solidFill>
                    <a:srgbClr val="404040"/>
                  </a:solidFill>
                </a:uFill>
              </a:rPr>
              <a:t>δεξιότητες</a:t>
            </a:r>
            <a:r>
              <a:rPr lang="el-GR" sz="1700" u="heavy" spc="200" dirty="0">
                <a:uFill>
                  <a:solidFill>
                    <a:srgbClr val="404040"/>
                  </a:solidFill>
                </a:uFill>
              </a:rPr>
              <a:t> </a:t>
            </a:r>
            <a:r>
              <a:rPr lang="el-GR" sz="1700" u="heavy" spc="100" dirty="0">
                <a:uFill>
                  <a:solidFill>
                    <a:srgbClr val="404040"/>
                  </a:solidFill>
                </a:uFill>
              </a:rPr>
              <a:t>και </a:t>
            </a:r>
            <a:r>
              <a:rPr lang="el-GR" sz="1700" u="heavy" spc="20" dirty="0">
                <a:uFill>
                  <a:solidFill>
                    <a:srgbClr val="404040"/>
                  </a:solidFill>
                </a:uFill>
              </a:rPr>
              <a:t>την</a:t>
            </a:r>
            <a:r>
              <a:rPr lang="el-GR" sz="1700" u="heavy" spc="175" dirty="0">
                <a:uFill>
                  <a:solidFill>
                    <a:srgbClr val="404040"/>
                  </a:solidFill>
                </a:uFill>
              </a:rPr>
              <a:t> </a:t>
            </a:r>
            <a:r>
              <a:rPr lang="el-GR" sz="1700" u="heavy" spc="65" dirty="0">
                <a:uFill>
                  <a:solidFill>
                    <a:srgbClr val="404040"/>
                  </a:solidFill>
                </a:uFill>
              </a:rPr>
              <a:t>επιτυχία</a:t>
            </a:r>
            <a:r>
              <a:rPr lang="el-GR" sz="1700" u="heavy" spc="215" dirty="0">
                <a:uFill>
                  <a:solidFill>
                    <a:srgbClr val="404040"/>
                  </a:solidFill>
                </a:uFill>
              </a:rPr>
              <a:t> </a:t>
            </a:r>
            <a:r>
              <a:rPr lang="el-GR" sz="1700" u="heavy" spc="-85" dirty="0">
                <a:uFill>
                  <a:solidFill>
                    <a:srgbClr val="404040"/>
                  </a:solidFill>
                </a:uFill>
              </a:rPr>
              <a:t>των</a:t>
            </a:r>
            <a:r>
              <a:rPr lang="el-GR" sz="1700" u="heavy" spc="155" dirty="0">
                <a:uFill>
                  <a:solidFill>
                    <a:srgbClr val="404040"/>
                  </a:solidFill>
                </a:uFill>
              </a:rPr>
              <a:t> </a:t>
            </a:r>
            <a:r>
              <a:rPr lang="el-GR" sz="1700" u="heavy" spc="65" dirty="0">
                <a:uFill>
                  <a:solidFill>
                    <a:srgbClr val="404040"/>
                  </a:solidFill>
                </a:uFill>
              </a:rPr>
              <a:t>μαθητών</a:t>
            </a:r>
            <a:r>
              <a:rPr lang="el-GR" sz="1700" spc="65" dirty="0"/>
              <a:t>.</a:t>
            </a:r>
          </a:p>
          <a:p>
            <a:pPr marL="0" indent="0" algn="r">
              <a:spcBef>
                <a:spcPts val="1635"/>
              </a:spcBef>
              <a:buNone/>
            </a:pPr>
            <a:r>
              <a:rPr lang="el-GR" sz="1700" spc="130" dirty="0" err="1"/>
              <a:t>Reinke</a:t>
            </a:r>
            <a:r>
              <a:rPr lang="el-GR" sz="1700" spc="130" dirty="0"/>
              <a:t>,</a:t>
            </a:r>
            <a:r>
              <a:rPr lang="el-GR" sz="1700" spc="185" dirty="0"/>
              <a:t> </a:t>
            </a:r>
            <a:r>
              <a:rPr lang="el-GR" sz="1700" spc="95" dirty="0" err="1"/>
              <a:t>Lewis-Palmer</a:t>
            </a:r>
            <a:r>
              <a:rPr lang="el-GR" sz="1700" spc="195" dirty="0"/>
              <a:t>, &amp;</a:t>
            </a:r>
            <a:r>
              <a:rPr lang="el-GR" sz="1700" spc="190" dirty="0"/>
              <a:t> </a:t>
            </a:r>
            <a:r>
              <a:rPr lang="el-GR" sz="1700" spc="75" dirty="0" err="1"/>
              <a:t>Merrell</a:t>
            </a:r>
            <a:r>
              <a:rPr lang="el-GR" sz="1700" spc="204" dirty="0"/>
              <a:t>, </a:t>
            </a:r>
            <a:r>
              <a:rPr lang="el-GR" sz="1700" spc="25" dirty="0"/>
              <a:t>2008)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p>
            <a:pPr marL="12700"/>
            <a:r>
              <a:rPr lang="en-US" sz="5400" kern="1200" spc="210">
                <a:solidFill>
                  <a:schemeClr val="tx1"/>
                </a:solidFill>
                <a:latin typeface="+mj-lt"/>
                <a:ea typeface="+mj-ea"/>
                <a:cs typeface="+mj-cs"/>
              </a:rPr>
              <a:t>Εφαρμοφή</a:t>
            </a:r>
            <a:r>
              <a:rPr lang="en-US" sz="5400" kern="1200" spc="275">
                <a:solidFill>
                  <a:schemeClr val="tx1"/>
                </a:solidFill>
                <a:latin typeface="+mj-lt"/>
                <a:ea typeface="+mj-ea"/>
                <a:cs typeface="+mj-cs"/>
              </a:rPr>
              <a:t> </a:t>
            </a:r>
            <a:r>
              <a:rPr lang="en-US" sz="5400" kern="1200" spc="715">
                <a:solidFill>
                  <a:schemeClr val="tx1"/>
                </a:solidFill>
                <a:latin typeface="+mj-lt"/>
                <a:ea typeface="+mj-ea"/>
                <a:cs typeface="+mj-cs"/>
              </a:rPr>
              <a:t>CCU</a:t>
            </a:r>
            <a:endParaRPr lang="en-US" sz="5400" kern="120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126418" y="552091"/>
            <a:ext cx="6224335" cy="5431536"/>
          </a:xfrm>
          <a:prstGeom prst="rect">
            <a:avLst/>
          </a:prstGeom>
        </p:spPr>
        <p:txBody>
          <a:bodyPr vert="horz" lIns="91440" tIns="45720" rIns="91440" bIns="45720" rtlCol="0" anchor="ctr">
            <a:normAutofit/>
          </a:bodyPr>
          <a:lstStyle/>
          <a:p>
            <a:pPr marL="387350" indent="-228600">
              <a:lnSpc>
                <a:spcPct val="90000"/>
              </a:lnSpc>
              <a:spcBef>
                <a:spcPts val="100"/>
              </a:spcBef>
              <a:buFont typeface="Arial" panose="020B0604020202020204" pitchFamily="34" charset="0"/>
              <a:buChar char="•"/>
              <a:tabLst>
                <a:tab pos="387985" algn="l"/>
              </a:tabLst>
            </a:pPr>
            <a:r>
              <a:rPr lang="en-US" sz="1400" b="1" spc="110" dirty="0" err="1"/>
              <a:t>Αξιολόγηση</a:t>
            </a:r>
            <a:r>
              <a:rPr lang="en-US" sz="1400" b="1" spc="-20" dirty="0"/>
              <a:t> </a:t>
            </a:r>
            <a:r>
              <a:rPr lang="en-US" sz="1400" b="1" spc="130" dirty="0" err="1"/>
              <a:t>της</a:t>
            </a:r>
            <a:r>
              <a:rPr lang="en-US" sz="1400" b="1" spc="45" dirty="0"/>
              <a:t> </a:t>
            </a:r>
            <a:r>
              <a:rPr lang="en-US" sz="1400" b="1" spc="105" dirty="0" err="1"/>
              <a:t>τάξης</a:t>
            </a:r>
            <a:endParaRPr lang="en-US" sz="1400" dirty="0"/>
          </a:p>
          <a:p>
            <a:pPr marL="304800" lvl="1" indent="-228600">
              <a:lnSpc>
                <a:spcPct val="90000"/>
              </a:lnSpc>
              <a:spcBef>
                <a:spcPts val="30"/>
              </a:spcBef>
              <a:buFont typeface="Arial" panose="020B0604020202020204" pitchFamily="34" charset="0"/>
              <a:buChar char="•"/>
              <a:tabLst>
                <a:tab pos="305435" algn="l"/>
              </a:tabLst>
            </a:pPr>
            <a:r>
              <a:rPr lang="en-US" sz="1400" spc="45" dirty="0" err="1"/>
              <a:t>συνέντευξη</a:t>
            </a:r>
            <a:r>
              <a:rPr lang="en-US" sz="1400" spc="95" dirty="0"/>
              <a:t> </a:t>
            </a:r>
            <a:r>
              <a:rPr lang="en-US" sz="1400" spc="135" dirty="0" err="1"/>
              <a:t>με</a:t>
            </a:r>
            <a:r>
              <a:rPr lang="en-US" sz="1400" spc="140" dirty="0"/>
              <a:t> </a:t>
            </a:r>
            <a:r>
              <a:rPr lang="en-US" sz="1400" spc="-10" dirty="0" err="1"/>
              <a:t>τον</a:t>
            </a:r>
            <a:r>
              <a:rPr lang="en-US" sz="1400" spc="110" dirty="0"/>
              <a:t> </a:t>
            </a:r>
            <a:r>
              <a:rPr lang="en-US" sz="1400" spc="75" dirty="0" err="1"/>
              <a:t>εκ</a:t>
            </a:r>
            <a:r>
              <a:rPr lang="en-US" sz="1400" spc="75" dirty="0"/>
              <a:t>παιδευτικό,</a:t>
            </a:r>
            <a:r>
              <a:rPr lang="en-US" sz="1400" spc="65" dirty="0"/>
              <a:t> </a:t>
            </a:r>
            <a:r>
              <a:rPr lang="en-US" sz="1400" spc="60" dirty="0"/>
              <a:t>αξιολόγηση</a:t>
            </a:r>
            <a:r>
              <a:rPr lang="en-US" sz="1400" spc="120" dirty="0"/>
              <a:t> </a:t>
            </a:r>
            <a:r>
              <a:rPr lang="en-US" sz="1400" spc="35" dirty="0"/>
              <a:t>της</a:t>
            </a:r>
            <a:r>
              <a:rPr lang="en-US" sz="1400" spc="145" dirty="0"/>
              <a:t> </a:t>
            </a:r>
            <a:r>
              <a:rPr lang="en-US" sz="1400" spc="40" dirty="0"/>
              <a:t>τάξης</a:t>
            </a:r>
            <a:r>
              <a:rPr lang="en-US" sz="1400" spc="140" dirty="0"/>
              <a:t> </a:t>
            </a:r>
            <a:r>
              <a:rPr lang="en-US" sz="1400" spc="100" dirty="0"/>
              <a:t>και</a:t>
            </a:r>
            <a:r>
              <a:rPr lang="en-US" sz="1400" spc="120" dirty="0"/>
              <a:t> </a:t>
            </a:r>
            <a:r>
              <a:rPr lang="en-US" sz="1400" spc="75" dirty="0"/>
              <a:t>παρατήρηση</a:t>
            </a:r>
            <a:r>
              <a:rPr lang="en-US" sz="1400" spc="95" dirty="0"/>
              <a:t> </a:t>
            </a:r>
            <a:r>
              <a:rPr lang="en-US" sz="1400" spc="35" dirty="0"/>
              <a:t>της</a:t>
            </a:r>
            <a:r>
              <a:rPr lang="en-US" sz="1400" spc="145" dirty="0"/>
              <a:t> </a:t>
            </a:r>
            <a:r>
              <a:rPr lang="en-US" sz="1400" spc="40" dirty="0"/>
              <a:t>τάξης</a:t>
            </a:r>
            <a:r>
              <a:rPr lang="en-US" sz="1400" spc="140" dirty="0"/>
              <a:t> </a:t>
            </a:r>
            <a:r>
              <a:rPr lang="en-US" sz="1400" spc="80" dirty="0"/>
              <a:t>από</a:t>
            </a:r>
            <a:r>
              <a:rPr lang="en-US" sz="1400" spc="120" dirty="0"/>
              <a:t> </a:t>
            </a:r>
            <a:r>
              <a:rPr lang="en-US" sz="1400" spc="-10" dirty="0"/>
              <a:t>τον</a:t>
            </a:r>
            <a:r>
              <a:rPr lang="el-GR" sz="1400" dirty="0"/>
              <a:t> </a:t>
            </a:r>
            <a:r>
              <a:rPr lang="en-US" sz="1400" spc="100" dirty="0" err="1"/>
              <a:t>σύμ</a:t>
            </a:r>
            <a:r>
              <a:rPr lang="en-US" sz="1400" spc="100" dirty="0"/>
              <a:t>βουλο.</a:t>
            </a:r>
            <a:endParaRPr lang="en-US" sz="1400" dirty="0"/>
          </a:p>
          <a:p>
            <a:pPr marL="387350" indent="-228600">
              <a:lnSpc>
                <a:spcPct val="90000"/>
              </a:lnSpc>
              <a:spcBef>
                <a:spcPts val="1385"/>
              </a:spcBef>
              <a:buFont typeface="Arial" panose="020B0604020202020204" pitchFamily="34" charset="0"/>
              <a:buChar char="•"/>
              <a:tabLst>
                <a:tab pos="387985" algn="l"/>
              </a:tabLst>
            </a:pPr>
            <a:r>
              <a:rPr lang="en-US" sz="1400" b="1" spc="125" dirty="0"/>
              <a:t>Πα</a:t>
            </a:r>
            <a:r>
              <a:rPr lang="en-US" sz="1400" b="1" spc="125" dirty="0" err="1"/>
              <a:t>ροχή</a:t>
            </a:r>
            <a:r>
              <a:rPr lang="en-US" sz="1400" b="1" spc="55" dirty="0"/>
              <a:t> </a:t>
            </a:r>
            <a:r>
              <a:rPr lang="en-US" sz="1400" b="1" spc="95" dirty="0"/>
              <a:t>ανα</a:t>
            </a:r>
            <a:r>
              <a:rPr lang="en-US" sz="1400" b="1" spc="95" dirty="0" err="1"/>
              <a:t>τροφοδότησης</a:t>
            </a:r>
            <a:r>
              <a:rPr lang="en-US" sz="1400" b="1" spc="15" dirty="0"/>
              <a:t> </a:t>
            </a:r>
            <a:r>
              <a:rPr lang="en-US" sz="1400" b="1" spc="80" dirty="0" err="1"/>
              <a:t>στον</a:t>
            </a:r>
            <a:r>
              <a:rPr lang="en-US" sz="1400" b="1" spc="60" dirty="0"/>
              <a:t> </a:t>
            </a:r>
            <a:r>
              <a:rPr lang="en-US" sz="1400" b="1" spc="125" dirty="0" err="1"/>
              <a:t>εκ</a:t>
            </a:r>
            <a:r>
              <a:rPr lang="en-US" sz="1400" b="1" spc="125" dirty="0"/>
              <a:t>παιδευτικό</a:t>
            </a:r>
            <a:endParaRPr lang="en-US" sz="1400" dirty="0"/>
          </a:p>
          <a:p>
            <a:pPr marL="304800" lvl="1" indent="-228600">
              <a:lnSpc>
                <a:spcPct val="90000"/>
              </a:lnSpc>
              <a:spcBef>
                <a:spcPts val="10"/>
              </a:spcBef>
              <a:buFont typeface="Arial" panose="020B0604020202020204" pitchFamily="34" charset="0"/>
              <a:buChar char="•"/>
              <a:tabLst>
                <a:tab pos="305435" algn="l"/>
              </a:tabLst>
            </a:pPr>
            <a:r>
              <a:rPr lang="en-US" sz="1400" spc="50" dirty="0"/>
              <a:t>ο</a:t>
            </a:r>
            <a:r>
              <a:rPr lang="en-US" sz="1400" spc="160" dirty="0"/>
              <a:t> </a:t>
            </a:r>
            <a:r>
              <a:rPr lang="en-US" sz="1400" spc="90" dirty="0" err="1"/>
              <a:t>σύμ</a:t>
            </a:r>
            <a:r>
              <a:rPr lang="en-US" sz="1400" spc="90" dirty="0"/>
              <a:t>βουλος</a:t>
            </a:r>
            <a:r>
              <a:rPr lang="en-US" sz="1400" spc="125" dirty="0"/>
              <a:t> </a:t>
            </a:r>
            <a:r>
              <a:rPr lang="en-US" sz="1400" spc="85" dirty="0"/>
              <a:t>παρέχει</a:t>
            </a:r>
            <a:r>
              <a:rPr lang="en-US" sz="1400" spc="100" dirty="0"/>
              <a:t> </a:t>
            </a:r>
            <a:r>
              <a:rPr lang="en-US" sz="1400" spc="35" dirty="0"/>
              <a:t>ανατροφοδότηση</a:t>
            </a:r>
            <a:r>
              <a:rPr lang="en-US" sz="1400" spc="65" dirty="0"/>
              <a:t> </a:t>
            </a:r>
            <a:r>
              <a:rPr lang="en-US" sz="1400" spc="-10" dirty="0"/>
              <a:t>στον</a:t>
            </a:r>
            <a:r>
              <a:rPr lang="en-US" sz="1400" spc="140" dirty="0"/>
              <a:t> </a:t>
            </a:r>
            <a:r>
              <a:rPr lang="en-US" sz="1400" spc="65" dirty="0"/>
              <a:t>εκπαιδευτικό</a:t>
            </a:r>
            <a:r>
              <a:rPr lang="en-US" sz="1400" spc="145" dirty="0"/>
              <a:t> </a:t>
            </a:r>
            <a:r>
              <a:rPr lang="en-US" sz="1400" spc="50" dirty="0"/>
              <a:t>βάσει</a:t>
            </a:r>
            <a:r>
              <a:rPr lang="en-US" sz="1400" spc="75" dirty="0"/>
              <a:t> </a:t>
            </a:r>
            <a:r>
              <a:rPr lang="en-US" sz="1400" spc="-65" dirty="0"/>
              <a:t>των</a:t>
            </a:r>
            <a:r>
              <a:rPr lang="en-US" sz="1400" spc="135" dirty="0"/>
              <a:t> </a:t>
            </a:r>
            <a:r>
              <a:rPr lang="en-US" sz="1400" spc="30" dirty="0"/>
              <a:t>αποτελεσμάτων</a:t>
            </a:r>
            <a:r>
              <a:rPr lang="en-US" sz="1400" spc="70" dirty="0"/>
              <a:t> </a:t>
            </a:r>
            <a:r>
              <a:rPr lang="en-US" sz="1400" spc="35" dirty="0"/>
              <a:t>της</a:t>
            </a:r>
            <a:r>
              <a:rPr lang="en-US" sz="1400" spc="170" dirty="0"/>
              <a:t> </a:t>
            </a:r>
            <a:r>
              <a:rPr lang="en-US" sz="1400" spc="60" dirty="0"/>
              <a:t>αξιολόγησης</a:t>
            </a:r>
            <a:r>
              <a:rPr lang="el-GR" sz="1400" dirty="0"/>
              <a:t> </a:t>
            </a:r>
            <a:r>
              <a:rPr lang="en-US" sz="1400" spc="100" dirty="0"/>
              <a:t>και</a:t>
            </a:r>
            <a:r>
              <a:rPr lang="en-US" sz="1400" spc="114" dirty="0"/>
              <a:t> </a:t>
            </a:r>
            <a:r>
              <a:rPr lang="en-US" sz="1400" spc="30" dirty="0" err="1"/>
              <a:t>δίνετ</a:t>
            </a:r>
            <a:r>
              <a:rPr lang="en-US" sz="1400" spc="30" dirty="0"/>
              <a:t>αι</a:t>
            </a:r>
            <a:r>
              <a:rPr lang="en-US" sz="1400" spc="95" dirty="0"/>
              <a:t> </a:t>
            </a:r>
            <a:r>
              <a:rPr lang="en-US" sz="1400" spc="45" dirty="0"/>
              <a:t>ιδιαίτερη</a:t>
            </a:r>
            <a:r>
              <a:rPr lang="en-US" sz="1400" spc="100" dirty="0"/>
              <a:t> </a:t>
            </a:r>
            <a:r>
              <a:rPr lang="en-US" sz="1400" spc="75" dirty="0"/>
              <a:t>έμφαση</a:t>
            </a:r>
            <a:r>
              <a:rPr lang="en-US" sz="1400" spc="95" dirty="0"/>
              <a:t> </a:t>
            </a:r>
            <a:r>
              <a:rPr lang="en-US" sz="1400" spc="-5" dirty="0"/>
              <a:t>τόσο</a:t>
            </a:r>
            <a:r>
              <a:rPr lang="en-US" sz="1400" spc="140" dirty="0"/>
              <a:t> </a:t>
            </a:r>
            <a:r>
              <a:rPr lang="en-US" sz="1400" spc="-15" dirty="0"/>
              <a:t>στα</a:t>
            </a:r>
            <a:r>
              <a:rPr lang="en-US" sz="1400" spc="140" dirty="0"/>
              <a:t> </a:t>
            </a:r>
            <a:r>
              <a:rPr lang="en-US" sz="1400" spc="45" dirty="0"/>
              <a:t>δυνατά</a:t>
            </a:r>
            <a:r>
              <a:rPr lang="en-US" sz="1400" spc="95" dirty="0"/>
              <a:t> </a:t>
            </a:r>
            <a:r>
              <a:rPr lang="en-US" sz="1400" spc="35" dirty="0"/>
              <a:t>όσο</a:t>
            </a:r>
            <a:r>
              <a:rPr lang="en-US" sz="1400" spc="160" dirty="0"/>
              <a:t> </a:t>
            </a:r>
            <a:r>
              <a:rPr lang="en-US" sz="1400" spc="100" dirty="0"/>
              <a:t>και</a:t>
            </a:r>
            <a:r>
              <a:rPr lang="en-US" sz="1400" spc="120" dirty="0"/>
              <a:t> </a:t>
            </a:r>
            <a:r>
              <a:rPr lang="en-US" sz="1400" spc="-25" dirty="0"/>
              <a:t>τα</a:t>
            </a:r>
            <a:r>
              <a:rPr lang="en-US" sz="1400" spc="145" dirty="0"/>
              <a:t> </a:t>
            </a:r>
            <a:r>
              <a:rPr lang="en-US" sz="1400" spc="50" dirty="0"/>
              <a:t>αδύνατα</a:t>
            </a:r>
            <a:r>
              <a:rPr lang="en-US" sz="1400" spc="75" dirty="0"/>
              <a:t> </a:t>
            </a:r>
            <a:r>
              <a:rPr lang="en-US" sz="1400" spc="85" dirty="0"/>
              <a:t>σημεία</a:t>
            </a:r>
            <a:r>
              <a:rPr lang="en-US" sz="1400" spc="140" dirty="0"/>
              <a:t> </a:t>
            </a:r>
            <a:r>
              <a:rPr lang="en-US" sz="1400" spc="35" dirty="0"/>
              <a:t>της</a:t>
            </a:r>
            <a:r>
              <a:rPr lang="en-US" sz="1400" spc="145" dirty="0"/>
              <a:t> </a:t>
            </a:r>
            <a:r>
              <a:rPr lang="en-US" sz="1400" spc="40" dirty="0"/>
              <a:t>τάξης</a:t>
            </a:r>
            <a:endParaRPr lang="en-US" sz="1400" dirty="0"/>
          </a:p>
          <a:p>
            <a:pPr marL="386715" indent="-228600">
              <a:lnSpc>
                <a:spcPct val="90000"/>
              </a:lnSpc>
              <a:spcBef>
                <a:spcPts val="1385"/>
              </a:spcBef>
              <a:buFont typeface="Arial" panose="020B0604020202020204" pitchFamily="34" charset="0"/>
              <a:buChar char="•"/>
              <a:tabLst>
                <a:tab pos="387350" algn="l"/>
              </a:tabLst>
            </a:pPr>
            <a:r>
              <a:rPr lang="en-US" sz="1400" b="1" spc="110" dirty="0" err="1"/>
              <a:t>Εξέτ</a:t>
            </a:r>
            <a:r>
              <a:rPr lang="en-US" sz="1400" b="1" spc="110" dirty="0"/>
              <a:t>αση</a:t>
            </a:r>
            <a:r>
              <a:rPr lang="en-US" sz="1400" b="1" spc="35" dirty="0"/>
              <a:t> </a:t>
            </a:r>
            <a:r>
              <a:rPr lang="en-US" sz="1400" b="1" spc="80" dirty="0"/>
              <a:t>των</a:t>
            </a:r>
            <a:r>
              <a:rPr lang="en-US" sz="1400" b="1" spc="25" dirty="0"/>
              <a:t> </a:t>
            </a:r>
            <a:r>
              <a:rPr lang="en-US" sz="1400" b="1" spc="114" dirty="0"/>
              <a:t>διαθέσιμων</a:t>
            </a:r>
            <a:r>
              <a:rPr lang="en-US" sz="1400" b="1" dirty="0"/>
              <a:t> </a:t>
            </a:r>
            <a:r>
              <a:rPr lang="en-US" sz="1400" b="1" spc="100" dirty="0"/>
              <a:t>παρεμβάσεων</a:t>
            </a:r>
            <a:endParaRPr lang="en-US" sz="1400" dirty="0"/>
          </a:p>
          <a:p>
            <a:pPr marL="304800" marR="102235" lvl="1" indent="-228600">
              <a:lnSpc>
                <a:spcPct val="90000"/>
              </a:lnSpc>
              <a:spcBef>
                <a:spcPts val="375"/>
              </a:spcBef>
              <a:buFont typeface="Arial" panose="020B0604020202020204" pitchFamily="34" charset="0"/>
              <a:buChar char="•"/>
              <a:tabLst>
                <a:tab pos="305435" algn="l"/>
              </a:tabLst>
            </a:pPr>
            <a:r>
              <a:rPr lang="en-US" sz="1400" spc="50" dirty="0"/>
              <a:t>ο</a:t>
            </a:r>
            <a:r>
              <a:rPr lang="en-US" sz="1400" spc="165" dirty="0"/>
              <a:t> </a:t>
            </a:r>
            <a:r>
              <a:rPr lang="en-US" sz="1400" spc="65" dirty="0" err="1"/>
              <a:t>εκ</a:t>
            </a:r>
            <a:r>
              <a:rPr lang="en-US" sz="1400" spc="65" dirty="0"/>
              <a:t>παιδευτικός</a:t>
            </a:r>
            <a:r>
              <a:rPr lang="en-US" sz="1400" spc="105" dirty="0"/>
              <a:t> </a:t>
            </a:r>
            <a:r>
              <a:rPr lang="en-US" sz="1400" spc="100" dirty="0"/>
              <a:t>και</a:t>
            </a:r>
            <a:r>
              <a:rPr lang="en-US" sz="1400" spc="125" dirty="0"/>
              <a:t> </a:t>
            </a:r>
            <a:r>
              <a:rPr lang="en-US" sz="1400" spc="50" dirty="0"/>
              <a:t>ο</a:t>
            </a:r>
            <a:r>
              <a:rPr lang="en-US" sz="1400" spc="170" dirty="0"/>
              <a:t> </a:t>
            </a:r>
            <a:r>
              <a:rPr lang="en-US" sz="1400" spc="90" dirty="0"/>
              <a:t>σύμβουλος</a:t>
            </a:r>
            <a:r>
              <a:rPr lang="en-US" sz="1400" spc="105" dirty="0"/>
              <a:t> </a:t>
            </a:r>
            <a:r>
              <a:rPr lang="en-US" sz="1400" spc="30" dirty="0"/>
              <a:t>εξετάζουν</a:t>
            </a:r>
            <a:r>
              <a:rPr lang="en-US" sz="1400" spc="140" dirty="0"/>
              <a:t> </a:t>
            </a:r>
            <a:r>
              <a:rPr lang="en-US" sz="1400" spc="70" dirty="0"/>
              <a:t>από</a:t>
            </a:r>
            <a:r>
              <a:rPr lang="en-US" sz="1400" spc="90" dirty="0"/>
              <a:t> </a:t>
            </a:r>
            <a:r>
              <a:rPr lang="en-US" sz="1400" spc="75" dirty="0"/>
              <a:t>κοινού</a:t>
            </a:r>
            <a:r>
              <a:rPr lang="en-US" sz="1400" spc="130" dirty="0"/>
              <a:t> </a:t>
            </a:r>
            <a:r>
              <a:rPr lang="en-US" sz="1400" spc="5" dirty="0"/>
              <a:t>τις</a:t>
            </a:r>
            <a:r>
              <a:rPr lang="en-US" sz="1400" spc="150" dirty="0"/>
              <a:t> </a:t>
            </a:r>
            <a:r>
              <a:rPr lang="en-US" sz="1400" spc="70" dirty="0"/>
              <a:t>διαθέσιμες</a:t>
            </a:r>
            <a:r>
              <a:rPr lang="en-US" sz="1400" spc="105" dirty="0"/>
              <a:t> </a:t>
            </a:r>
            <a:r>
              <a:rPr lang="en-US" sz="1400" spc="75" dirty="0"/>
              <a:t>παρεμβάσεις</a:t>
            </a:r>
            <a:r>
              <a:rPr lang="en-US" sz="1400" spc="100" dirty="0"/>
              <a:t> και</a:t>
            </a:r>
            <a:r>
              <a:rPr lang="en-US" sz="1400" spc="125" dirty="0"/>
              <a:t> </a:t>
            </a:r>
            <a:r>
              <a:rPr lang="en-US" sz="1400" spc="55" dirty="0"/>
              <a:t>αξιολογούν </a:t>
            </a:r>
            <a:r>
              <a:rPr lang="en-US" sz="1400" spc="-335" dirty="0"/>
              <a:t> </a:t>
            </a:r>
            <a:r>
              <a:rPr lang="en-US" sz="1400" spc="70" dirty="0"/>
              <a:t>ποιες</a:t>
            </a:r>
            <a:r>
              <a:rPr lang="en-US" sz="1400" spc="140" dirty="0"/>
              <a:t> </a:t>
            </a:r>
            <a:r>
              <a:rPr lang="en-US" sz="1400" spc="65" dirty="0"/>
              <a:t>θα</a:t>
            </a:r>
            <a:r>
              <a:rPr lang="en-US" sz="1400" spc="135" dirty="0"/>
              <a:t> </a:t>
            </a:r>
            <a:r>
              <a:rPr lang="en-US" sz="1400" spc="90" dirty="0"/>
              <a:t>έχουν</a:t>
            </a:r>
            <a:r>
              <a:rPr lang="en-US" sz="1400" spc="105" dirty="0"/>
              <a:t> </a:t>
            </a:r>
            <a:r>
              <a:rPr lang="en-US" sz="1400" spc="-25" dirty="0"/>
              <a:t>τα</a:t>
            </a:r>
            <a:r>
              <a:rPr lang="en-US" sz="1400" spc="140" dirty="0"/>
              <a:t> </a:t>
            </a:r>
            <a:r>
              <a:rPr lang="en-US" sz="1400" spc="10" dirty="0"/>
              <a:t>βέλτιστα</a:t>
            </a:r>
            <a:r>
              <a:rPr lang="en-US" sz="1400" spc="110" dirty="0"/>
              <a:t> </a:t>
            </a:r>
            <a:r>
              <a:rPr lang="en-US" sz="1400" spc="40" dirty="0"/>
              <a:t>αποτελέσματα</a:t>
            </a:r>
            <a:r>
              <a:rPr lang="en-US" sz="1400" spc="135" dirty="0"/>
              <a:t> </a:t>
            </a:r>
            <a:r>
              <a:rPr lang="en-US" sz="1400" spc="40" dirty="0"/>
              <a:t>για</a:t>
            </a:r>
            <a:r>
              <a:rPr lang="en-US" sz="1400" spc="140" dirty="0"/>
              <a:t> </a:t>
            </a:r>
            <a:r>
              <a:rPr lang="en-US" sz="1400" spc="15" dirty="0"/>
              <a:t>την</a:t>
            </a:r>
            <a:r>
              <a:rPr lang="en-US" sz="1400" spc="85" dirty="0"/>
              <a:t> συγκεκριμένη</a:t>
            </a:r>
            <a:r>
              <a:rPr lang="en-US" sz="1400" spc="95" dirty="0"/>
              <a:t> </a:t>
            </a:r>
            <a:r>
              <a:rPr lang="en-US" sz="1400" spc="60" dirty="0"/>
              <a:t>τάξη.</a:t>
            </a:r>
            <a:endParaRPr lang="en-US" sz="1400" dirty="0"/>
          </a:p>
          <a:p>
            <a:pPr marL="387350" indent="-228600">
              <a:lnSpc>
                <a:spcPct val="90000"/>
              </a:lnSpc>
              <a:spcBef>
                <a:spcPts val="1395"/>
              </a:spcBef>
              <a:buFont typeface="Arial" panose="020B0604020202020204" pitchFamily="34" charset="0"/>
              <a:buChar char="•"/>
              <a:tabLst>
                <a:tab pos="387985" algn="l"/>
              </a:tabLst>
            </a:pPr>
            <a:r>
              <a:rPr lang="en-US" sz="1400" b="1" spc="150" dirty="0"/>
              <a:t>Επ</a:t>
            </a:r>
            <a:r>
              <a:rPr lang="en-US" sz="1400" b="1" spc="150" dirty="0" err="1"/>
              <a:t>ιλογή</a:t>
            </a:r>
            <a:r>
              <a:rPr lang="en-US" sz="1400" b="1" spc="35" dirty="0"/>
              <a:t> </a:t>
            </a:r>
            <a:r>
              <a:rPr lang="en-US" sz="1400" b="1" spc="130" dirty="0" err="1"/>
              <a:t>της</a:t>
            </a:r>
            <a:r>
              <a:rPr lang="en-US" sz="1400" b="1" spc="65" dirty="0"/>
              <a:t> </a:t>
            </a:r>
            <a:r>
              <a:rPr lang="en-US" sz="1400" b="1" spc="114" dirty="0"/>
              <a:t>πα</a:t>
            </a:r>
            <a:r>
              <a:rPr lang="en-US" sz="1400" b="1" spc="114" dirty="0" err="1"/>
              <a:t>ρέμ</a:t>
            </a:r>
            <a:r>
              <a:rPr lang="en-US" sz="1400" b="1" spc="114" dirty="0"/>
              <a:t>βασης</a:t>
            </a:r>
            <a:r>
              <a:rPr lang="en-US" sz="1400" b="1" spc="65" dirty="0"/>
              <a:t> </a:t>
            </a:r>
            <a:r>
              <a:rPr lang="en-US" sz="1400" b="1" spc="70" dirty="0"/>
              <a:t>σε</a:t>
            </a:r>
            <a:r>
              <a:rPr lang="en-US" sz="1400" b="1" spc="85" dirty="0"/>
              <a:t> </a:t>
            </a:r>
            <a:r>
              <a:rPr lang="en-US" sz="1400" b="1" spc="95" dirty="0"/>
              <a:t>συνεργασία</a:t>
            </a:r>
            <a:r>
              <a:rPr lang="en-US" sz="1400" b="1" spc="35" dirty="0"/>
              <a:t> </a:t>
            </a:r>
            <a:r>
              <a:rPr lang="en-US" sz="1400" b="1" spc="145" dirty="0"/>
              <a:t>με</a:t>
            </a:r>
            <a:r>
              <a:rPr lang="en-US" sz="1400" b="1" spc="65" dirty="0"/>
              <a:t> </a:t>
            </a:r>
            <a:r>
              <a:rPr lang="en-US" sz="1400" b="1" spc="85" dirty="0"/>
              <a:t>τον</a:t>
            </a:r>
            <a:r>
              <a:rPr lang="en-US" sz="1400" b="1" spc="40" dirty="0"/>
              <a:t> </a:t>
            </a:r>
            <a:r>
              <a:rPr lang="en-US" sz="1400" b="1" spc="125" dirty="0"/>
              <a:t>εκπαιδευτικό</a:t>
            </a:r>
            <a:endParaRPr lang="en-US" sz="1400" dirty="0"/>
          </a:p>
          <a:p>
            <a:pPr marL="304800" lvl="1" indent="-228600">
              <a:lnSpc>
                <a:spcPct val="90000"/>
              </a:lnSpc>
              <a:spcBef>
                <a:spcPts val="35"/>
              </a:spcBef>
              <a:buFont typeface="Arial" panose="020B0604020202020204" pitchFamily="34" charset="0"/>
              <a:buChar char="•"/>
              <a:tabLst>
                <a:tab pos="305435" algn="l"/>
              </a:tabLst>
            </a:pPr>
            <a:r>
              <a:rPr lang="en-US" sz="1400" spc="50" dirty="0"/>
              <a:t>ο</a:t>
            </a:r>
            <a:r>
              <a:rPr lang="en-US" sz="1400" spc="165" dirty="0"/>
              <a:t> </a:t>
            </a:r>
            <a:r>
              <a:rPr lang="en-US" sz="1400" spc="65" dirty="0" err="1"/>
              <a:t>εκ</a:t>
            </a:r>
            <a:r>
              <a:rPr lang="en-US" sz="1400" spc="65" dirty="0"/>
              <a:t>παιδευτικός</a:t>
            </a:r>
            <a:r>
              <a:rPr lang="en-US" sz="1400" spc="100" dirty="0"/>
              <a:t> </a:t>
            </a:r>
            <a:r>
              <a:rPr lang="en-US" sz="1400" spc="55" dirty="0"/>
              <a:t>επιλέγει</a:t>
            </a:r>
            <a:r>
              <a:rPr lang="en-US" sz="1400" spc="95" dirty="0"/>
              <a:t> </a:t>
            </a:r>
            <a:r>
              <a:rPr lang="en-US" sz="1400" spc="15" dirty="0"/>
              <a:t>την</a:t>
            </a:r>
            <a:r>
              <a:rPr lang="en-US" sz="1400" spc="135" dirty="0"/>
              <a:t> </a:t>
            </a:r>
            <a:r>
              <a:rPr lang="en-US" sz="1400" spc="95" dirty="0"/>
              <a:t>παρέμβαση</a:t>
            </a:r>
            <a:r>
              <a:rPr lang="en-US" sz="1400" spc="70" dirty="0"/>
              <a:t> </a:t>
            </a:r>
            <a:r>
              <a:rPr lang="en-US" sz="1400" spc="145" dirty="0"/>
              <a:t>ή</a:t>
            </a:r>
            <a:r>
              <a:rPr lang="en-US" sz="1400" spc="165" dirty="0"/>
              <a:t> </a:t>
            </a:r>
            <a:r>
              <a:rPr lang="en-US" sz="1400" spc="5" dirty="0"/>
              <a:t>τις</a:t>
            </a:r>
            <a:r>
              <a:rPr lang="en-US" sz="1400" spc="145" dirty="0"/>
              <a:t> </a:t>
            </a:r>
            <a:r>
              <a:rPr lang="en-US" sz="1400" spc="80" dirty="0"/>
              <a:t>παρεμβάσεις</a:t>
            </a:r>
            <a:r>
              <a:rPr lang="en-US" sz="1400" spc="100" dirty="0"/>
              <a:t> και</a:t>
            </a:r>
            <a:r>
              <a:rPr lang="en-US" sz="1400" spc="125" dirty="0"/>
              <a:t> </a:t>
            </a:r>
            <a:r>
              <a:rPr lang="en-US" sz="1400" spc="50" dirty="0"/>
              <a:t>ο</a:t>
            </a:r>
            <a:r>
              <a:rPr lang="en-US" sz="1400" spc="140" dirty="0"/>
              <a:t> </a:t>
            </a:r>
            <a:r>
              <a:rPr lang="en-US" sz="1400" spc="90" dirty="0"/>
              <a:t>σύμβουλος</a:t>
            </a:r>
            <a:r>
              <a:rPr lang="en-US" sz="1400" spc="125" dirty="0"/>
              <a:t> </a:t>
            </a:r>
            <a:r>
              <a:rPr lang="en-US" sz="1400" spc="90" dirty="0"/>
              <a:t>παρέχει</a:t>
            </a:r>
            <a:r>
              <a:rPr lang="en-US" sz="1400" spc="70" dirty="0"/>
              <a:t> </a:t>
            </a:r>
            <a:r>
              <a:rPr lang="en-US" sz="1400" spc="60" dirty="0"/>
              <a:t>υποστήριξη</a:t>
            </a:r>
            <a:r>
              <a:rPr lang="el-GR" sz="1400" dirty="0"/>
              <a:t> </a:t>
            </a:r>
            <a:r>
              <a:rPr lang="en-US" sz="1400" spc="95" dirty="0"/>
              <a:t>κα</a:t>
            </a:r>
            <a:r>
              <a:rPr lang="en-US" sz="1400" spc="95" dirty="0" err="1"/>
              <a:t>θόλη</a:t>
            </a:r>
            <a:r>
              <a:rPr lang="en-US" sz="1400" spc="80" dirty="0"/>
              <a:t> </a:t>
            </a:r>
            <a:r>
              <a:rPr lang="en-US" sz="1400" spc="15" dirty="0" err="1"/>
              <a:t>τη</a:t>
            </a:r>
            <a:r>
              <a:rPr lang="en-US" sz="1400" spc="130" dirty="0"/>
              <a:t> </a:t>
            </a:r>
            <a:r>
              <a:rPr lang="en-US" sz="1400" spc="75" dirty="0" err="1"/>
              <a:t>διάρκει</a:t>
            </a:r>
            <a:r>
              <a:rPr lang="en-US" sz="1400" spc="75" dirty="0"/>
              <a:t>α</a:t>
            </a:r>
            <a:r>
              <a:rPr lang="en-US" sz="1400" spc="130" dirty="0"/>
              <a:t> </a:t>
            </a:r>
            <a:r>
              <a:rPr lang="en-US" sz="1400" spc="65" dirty="0"/>
              <a:t>εφαρμογής</a:t>
            </a:r>
            <a:r>
              <a:rPr lang="en-US" sz="1400" spc="80" dirty="0"/>
              <a:t> </a:t>
            </a:r>
            <a:r>
              <a:rPr lang="en-US" sz="1400" spc="65" dirty="0"/>
              <a:t>τους.</a:t>
            </a:r>
            <a:endParaRPr lang="en-US" sz="1400" dirty="0"/>
          </a:p>
          <a:p>
            <a:pPr marL="387350" indent="-228600">
              <a:lnSpc>
                <a:spcPct val="90000"/>
              </a:lnSpc>
              <a:spcBef>
                <a:spcPts val="1385"/>
              </a:spcBef>
              <a:buFont typeface="Arial" panose="020B0604020202020204" pitchFamily="34" charset="0"/>
              <a:buChar char="•"/>
              <a:tabLst>
                <a:tab pos="387985" algn="l"/>
              </a:tabLst>
            </a:pPr>
            <a:r>
              <a:rPr lang="en-US" sz="1400" b="1" spc="114" dirty="0" err="1"/>
              <a:t>Έλεγχο</a:t>
            </a:r>
            <a:r>
              <a:rPr lang="en-US" sz="1400" b="1" spc="70" dirty="0"/>
              <a:t> </a:t>
            </a:r>
            <a:r>
              <a:rPr lang="en-US" sz="1400" b="1" spc="130" dirty="0" err="1"/>
              <a:t>της</a:t>
            </a:r>
            <a:r>
              <a:rPr lang="en-US" sz="1400" b="1" spc="50" dirty="0"/>
              <a:t> </a:t>
            </a:r>
            <a:r>
              <a:rPr lang="en-US" sz="1400" b="1" spc="120" dirty="0" err="1"/>
              <a:t>εφ</a:t>
            </a:r>
            <a:r>
              <a:rPr lang="en-US" sz="1400" b="1" spc="120" dirty="0"/>
              <a:t>αρμογής</a:t>
            </a:r>
            <a:r>
              <a:rPr lang="en-US" sz="1400" b="1" spc="30" dirty="0"/>
              <a:t> </a:t>
            </a:r>
            <a:r>
              <a:rPr lang="en-US" sz="1400" b="1" spc="130" dirty="0"/>
              <a:t>της</a:t>
            </a:r>
            <a:r>
              <a:rPr lang="en-US" sz="1400" b="1" spc="75" dirty="0"/>
              <a:t> </a:t>
            </a:r>
            <a:r>
              <a:rPr lang="en-US" sz="1400" b="1" spc="114" dirty="0"/>
              <a:t>παρέμβασης</a:t>
            </a:r>
            <a:r>
              <a:rPr lang="en-US" sz="1400" b="1" spc="75" dirty="0"/>
              <a:t> </a:t>
            </a:r>
            <a:r>
              <a:rPr lang="en-US" sz="1400" b="1" spc="114" dirty="0"/>
              <a:t>από</a:t>
            </a:r>
            <a:r>
              <a:rPr lang="en-US" sz="1400" b="1" spc="95" dirty="0"/>
              <a:t> </a:t>
            </a:r>
            <a:r>
              <a:rPr lang="en-US" sz="1400" b="1" spc="85" dirty="0"/>
              <a:t>τον</a:t>
            </a:r>
            <a:r>
              <a:rPr lang="en-US" sz="1400" b="1" spc="50" dirty="0"/>
              <a:t> </a:t>
            </a:r>
            <a:r>
              <a:rPr lang="en-US" sz="1400" b="1" spc="140" dirty="0"/>
              <a:t>ίδιο</a:t>
            </a:r>
            <a:r>
              <a:rPr lang="en-US" sz="1400" b="1" spc="30" dirty="0"/>
              <a:t> </a:t>
            </a:r>
            <a:r>
              <a:rPr lang="en-US" sz="1400" b="1" spc="85" dirty="0"/>
              <a:t>τον</a:t>
            </a:r>
            <a:r>
              <a:rPr lang="en-US" sz="1400" b="1" spc="50" dirty="0"/>
              <a:t> </a:t>
            </a:r>
            <a:r>
              <a:rPr lang="en-US" sz="1400" b="1" spc="125" dirty="0"/>
              <a:t>εκπαιδευτικό</a:t>
            </a:r>
            <a:endParaRPr lang="en-US" sz="1400" dirty="0"/>
          </a:p>
          <a:p>
            <a:pPr marL="304800" lvl="1" indent="-228600">
              <a:lnSpc>
                <a:spcPct val="90000"/>
              </a:lnSpc>
              <a:spcBef>
                <a:spcPts val="10"/>
              </a:spcBef>
              <a:buFont typeface="Arial" panose="020B0604020202020204" pitchFamily="34" charset="0"/>
              <a:buChar char="•"/>
              <a:tabLst>
                <a:tab pos="305435" algn="l"/>
              </a:tabLst>
            </a:pPr>
            <a:r>
              <a:rPr lang="en-US" sz="1400" spc="50" dirty="0"/>
              <a:t>ο</a:t>
            </a:r>
            <a:r>
              <a:rPr lang="en-US" sz="1400" spc="160" dirty="0"/>
              <a:t> </a:t>
            </a:r>
            <a:r>
              <a:rPr lang="en-US" sz="1400" spc="65" dirty="0" err="1"/>
              <a:t>εκ</a:t>
            </a:r>
            <a:r>
              <a:rPr lang="en-US" sz="1400" spc="65" dirty="0"/>
              <a:t>παιδευτικός</a:t>
            </a:r>
            <a:r>
              <a:rPr lang="en-US" sz="1400" spc="100" dirty="0"/>
              <a:t> </a:t>
            </a:r>
            <a:r>
              <a:rPr lang="en-US" sz="1400" spc="50" dirty="0"/>
              <a:t>αξιολογεί</a:t>
            </a:r>
            <a:r>
              <a:rPr lang="en-US" sz="1400" spc="95" dirty="0"/>
              <a:t> </a:t>
            </a:r>
            <a:r>
              <a:rPr lang="en-US" sz="1400" spc="20" dirty="0"/>
              <a:t>την</a:t>
            </a:r>
            <a:r>
              <a:rPr lang="en-US" sz="1400" spc="140" dirty="0"/>
              <a:t> </a:t>
            </a:r>
            <a:r>
              <a:rPr lang="en-US" sz="1400" spc="35" dirty="0"/>
              <a:t>αποτελεσματικότητα</a:t>
            </a:r>
            <a:r>
              <a:rPr lang="en-US" sz="1400" spc="75" dirty="0"/>
              <a:t> </a:t>
            </a:r>
            <a:r>
              <a:rPr lang="en-US" sz="1400" spc="-65" dirty="0"/>
              <a:t>των</a:t>
            </a:r>
            <a:r>
              <a:rPr lang="en-US" sz="1400" spc="135" dirty="0"/>
              <a:t> </a:t>
            </a:r>
            <a:r>
              <a:rPr lang="en-US" sz="1400" spc="50" dirty="0"/>
              <a:t>επιλεγμένων</a:t>
            </a:r>
            <a:r>
              <a:rPr lang="en-US" sz="1400" spc="140" dirty="0"/>
              <a:t> </a:t>
            </a:r>
            <a:r>
              <a:rPr lang="en-US" sz="1400" spc="55" dirty="0"/>
              <a:t>παρεμβάσεων</a:t>
            </a:r>
            <a:r>
              <a:rPr lang="en-US" sz="1400" spc="140" dirty="0"/>
              <a:t> </a:t>
            </a:r>
            <a:r>
              <a:rPr lang="en-US" sz="1400" spc="35" dirty="0"/>
              <a:t>μέσω</a:t>
            </a:r>
            <a:r>
              <a:rPr lang="en-US" sz="1400" spc="85" dirty="0"/>
              <a:t> </a:t>
            </a:r>
            <a:r>
              <a:rPr lang="en-US" sz="1400" spc="110" dirty="0"/>
              <a:t>μιας</a:t>
            </a:r>
            <a:r>
              <a:rPr lang="en-US" sz="1400" spc="125" dirty="0"/>
              <a:t> </a:t>
            </a:r>
            <a:r>
              <a:rPr lang="en-US" sz="1400" spc="30" dirty="0"/>
              <a:t>λίστας</a:t>
            </a:r>
            <a:endParaRPr lang="en-US" sz="1400" dirty="0"/>
          </a:p>
          <a:p>
            <a:pPr marL="304800" indent="-228600">
              <a:lnSpc>
                <a:spcPct val="90000"/>
              </a:lnSpc>
              <a:buFont typeface="Arial" panose="020B0604020202020204" pitchFamily="34" charset="0"/>
              <a:buChar char="•"/>
            </a:pPr>
            <a:r>
              <a:rPr lang="en-US" sz="1400" spc="75" dirty="0" err="1"/>
              <a:t>ελέγχου</a:t>
            </a:r>
            <a:r>
              <a:rPr lang="en-US" sz="1400" spc="35" dirty="0"/>
              <a:t> </a:t>
            </a:r>
            <a:r>
              <a:rPr lang="en-US" sz="1400" spc="65" dirty="0"/>
              <a:t>(checklist)</a:t>
            </a: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4033"/>
            <a:ext cx="7171055" cy="742950"/>
          </a:xfrm>
          <a:prstGeom prst="rect">
            <a:avLst/>
          </a:prstGeom>
        </p:spPr>
        <p:txBody>
          <a:bodyPr vert="horz" wrap="square" lIns="0" tIns="13335" rIns="0" bIns="0" rtlCol="0">
            <a:spAutoFit/>
          </a:bodyPr>
          <a:lstStyle/>
          <a:p>
            <a:pPr marL="12700">
              <a:lnSpc>
                <a:spcPct val="100000"/>
              </a:lnSpc>
              <a:spcBef>
                <a:spcPts val="105"/>
              </a:spcBef>
            </a:pPr>
            <a:r>
              <a:rPr sz="4700" spc="65" dirty="0"/>
              <a:t>Αποτελεσματικότητα</a:t>
            </a:r>
            <a:r>
              <a:rPr sz="4700" spc="220" dirty="0"/>
              <a:t> </a:t>
            </a:r>
            <a:r>
              <a:rPr sz="4700" spc="715" dirty="0"/>
              <a:t>CCU</a:t>
            </a:r>
            <a:endParaRPr sz="4700"/>
          </a:p>
        </p:txBody>
      </p:sp>
      <p:sp>
        <p:nvSpPr>
          <p:cNvPr id="3" name="object 3"/>
          <p:cNvSpPr/>
          <p:nvPr/>
        </p:nvSpPr>
        <p:spPr>
          <a:xfrm>
            <a:off x="1310639" y="2422144"/>
            <a:ext cx="9845040" cy="15240"/>
          </a:xfrm>
          <a:custGeom>
            <a:avLst/>
            <a:gdLst/>
            <a:ahLst/>
            <a:cxnLst/>
            <a:rect l="l" t="t" r="r" b="b"/>
            <a:pathLst>
              <a:path w="9845040" h="15239">
                <a:moveTo>
                  <a:pt x="9845040" y="0"/>
                </a:moveTo>
                <a:lnTo>
                  <a:pt x="0" y="0"/>
                </a:lnTo>
                <a:lnTo>
                  <a:pt x="0" y="15239"/>
                </a:lnTo>
                <a:lnTo>
                  <a:pt x="9845040" y="15239"/>
                </a:lnTo>
                <a:lnTo>
                  <a:pt x="9845040" y="0"/>
                </a:lnTo>
                <a:close/>
              </a:path>
            </a:pathLst>
          </a:custGeom>
          <a:solidFill>
            <a:srgbClr val="404040"/>
          </a:solidFill>
        </p:spPr>
        <p:txBody>
          <a:bodyPr wrap="square" lIns="0" tIns="0" rIns="0" bIns="0" rtlCol="0"/>
          <a:lstStyle/>
          <a:p>
            <a:endParaRPr/>
          </a:p>
        </p:txBody>
      </p:sp>
      <p:sp>
        <p:nvSpPr>
          <p:cNvPr id="4" name="object 4"/>
          <p:cNvSpPr txBox="1"/>
          <p:nvPr/>
        </p:nvSpPr>
        <p:spPr>
          <a:xfrm>
            <a:off x="9029827" y="2138883"/>
            <a:ext cx="2139315" cy="314960"/>
          </a:xfrm>
          <a:prstGeom prst="rect">
            <a:avLst/>
          </a:prstGeom>
        </p:spPr>
        <p:txBody>
          <a:bodyPr vert="horz" wrap="square" lIns="0" tIns="12065" rIns="0" bIns="0" rtlCol="0">
            <a:spAutoFit/>
          </a:bodyPr>
          <a:lstStyle/>
          <a:p>
            <a:pPr marL="12700">
              <a:lnSpc>
                <a:spcPct val="100000"/>
              </a:lnSpc>
              <a:spcBef>
                <a:spcPts val="95"/>
              </a:spcBef>
              <a:tabLst>
                <a:tab pos="905510" algn="l"/>
                <a:tab pos="1631314" algn="l"/>
              </a:tabLst>
            </a:pPr>
            <a:r>
              <a:rPr sz="1900" spc="-145" dirty="0">
                <a:solidFill>
                  <a:srgbClr val="404040"/>
                </a:solidFill>
                <a:latin typeface="Cambria"/>
                <a:cs typeface="Cambria"/>
              </a:rPr>
              <a:t>τ</a:t>
            </a:r>
            <a:r>
              <a:rPr sz="1900" spc="60" dirty="0">
                <a:solidFill>
                  <a:srgbClr val="404040"/>
                </a:solidFill>
                <a:latin typeface="Cambria"/>
                <a:cs typeface="Cambria"/>
              </a:rPr>
              <a:t>ά</a:t>
            </a:r>
            <a:r>
              <a:rPr sz="1900" spc="35" dirty="0">
                <a:solidFill>
                  <a:srgbClr val="404040"/>
                </a:solidFill>
                <a:latin typeface="Cambria"/>
                <a:cs typeface="Cambria"/>
              </a:rPr>
              <a:t>ξ</a:t>
            </a:r>
            <a:r>
              <a:rPr sz="1900" spc="130" dirty="0">
                <a:solidFill>
                  <a:srgbClr val="404040"/>
                </a:solidFill>
                <a:latin typeface="Cambria"/>
                <a:cs typeface="Cambria"/>
              </a:rPr>
              <a:t>ης</a:t>
            </a:r>
            <a:r>
              <a:rPr sz="1900" dirty="0">
                <a:solidFill>
                  <a:srgbClr val="404040"/>
                </a:solidFill>
                <a:latin typeface="Cambria"/>
                <a:cs typeface="Cambria"/>
              </a:rPr>
              <a:t>	</a:t>
            </a:r>
            <a:r>
              <a:rPr sz="1900" spc="95" dirty="0">
                <a:solidFill>
                  <a:srgbClr val="404040"/>
                </a:solidFill>
                <a:latin typeface="Cambria"/>
                <a:cs typeface="Cambria"/>
              </a:rPr>
              <a:t>α</a:t>
            </a:r>
            <a:r>
              <a:rPr sz="1900" spc="125" dirty="0">
                <a:solidFill>
                  <a:srgbClr val="404040"/>
                </a:solidFill>
                <a:latin typeface="Cambria"/>
                <a:cs typeface="Cambria"/>
              </a:rPr>
              <a:t>π</a:t>
            </a:r>
            <a:r>
              <a:rPr sz="1900" spc="50" dirty="0">
                <a:solidFill>
                  <a:srgbClr val="404040"/>
                </a:solidFill>
                <a:latin typeface="Cambria"/>
                <a:cs typeface="Cambria"/>
              </a:rPr>
              <a:t>ό</a:t>
            </a:r>
            <a:r>
              <a:rPr sz="1900" dirty="0">
                <a:solidFill>
                  <a:srgbClr val="404040"/>
                </a:solidFill>
                <a:latin typeface="Cambria"/>
                <a:cs typeface="Cambria"/>
              </a:rPr>
              <a:t>	</a:t>
            </a:r>
            <a:r>
              <a:rPr sz="1900" spc="-145" dirty="0">
                <a:solidFill>
                  <a:srgbClr val="404040"/>
                </a:solidFill>
                <a:latin typeface="Cambria"/>
                <a:cs typeface="Cambria"/>
              </a:rPr>
              <a:t>τ</a:t>
            </a:r>
            <a:r>
              <a:rPr sz="1900" spc="40" dirty="0">
                <a:solidFill>
                  <a:srgbClr val="404040"/>
                </a:solidFill>
                <a:latin typeface="Cambria"/>
                <a:cs typeface="Cambria"/>
              </a:rPr>
              <a:t>ο</a:t>
            </a:r>
            <a:r>
              <a:rPr sz="1900" spc="120" dirty="0">
                <a:solidFill>
                  <a:srgbClr val="404040"/>
                </a:solidFill>
                <a:latin typeface="Cambria"/>
                <a:cs typeface="Cambria"/>
              </a:rPr>
              <a:t>υ</a:t>
            </a:r>
            <a:r>
              <a:rPr sz="1900" spc="95" dirty="0">
                <a:solidFill>
                  <a:srgbClr val="404040"/>
                </a:solidFill>
                <a:latin typeface="Cambria"/>
                <a:cs typeface="Cambria"/>
              </a:rPr>
              <a:t>ς</a:t>
            </a:r>
            <a:endParaRPr sz="1900">
              <a:latin typeface="Cambria"/>
              <a:cs typeface="Cambria"/>
            </a:endParaRPr>
          </a:p>
        </p:txBody>
      </p:sp>
      <p:sp>
        <p:nvSpPr>
          <p:cNvPr id="5" name="object 5"/>
          <p:cNvSpPr txBox="1"/>
          <p:nvPr/>
        </p:nvSpPr>
        <p:spPr>
          <a:xfrm>
            <a:off x="1084884" y="2107560"/>
            <a:ext cx="7818755" cy="666750"/>
          </a:xfrm>
          <a:prstGeom prst="rect">
            <a:avLst/>
          </a:prstGeom>
        </p:spPr>
        <p:txBody>
          <a:bodyPr vert="horz" wrap="square" lIns="0" tIns="43815" rIns="0" bIns="0" rtlCol="0">
            <a:spAutoFit/>
          </a:bodyPr>
          <a:lstStyle/>
          <a:p>
            <a:pPr marL="227965" indent="-215900">
              <a:lnSpc>
                <a:spcPct val="100000"/>
              </a:lnSpc>
              <a:spcBef>
                <a:spcPts val="345"/>
              </a:spcBef>
              <a:buClr>
                <a:srgbClr val="EB6F16"/>
              </a:buClr>
              <a:buSzPct val="94736"/>
              <a:buFont typeface="Wingdings"/>
              <a:buChar char=""/>
              <a:tabLst>
                <a:tab pos="228600" algn="l"/>
                <a:tab pos="1316990" algn="l"/>
                <a:tab pos="1966595" algn="l"/>
                <a:tab pos="3381375" algn="l"/>
                <a:tab pos="4043045" algn="l"/>
                <a:tab pos="5725795" algn="l"/>
                <a:tab pos="7313930" algn="l"/>
              </a:tabLst>
            </a:pPr>
            <a:r>
              <a:rPr sz="1900" spc="75" dirty="0">
                <a:solidFill>
                  <a:srgbClr val="404040"/>
                </a:solidFill>
                <a:latin typeface="Cambria"/>
                <a:cs typeface="Cambria"/>
              </a:rPr>
              <a:t>Αύξησε	</a:t>
            </a:r>
            <a:r>
              <a:rPr sz="1900" spc="20" dirty="0">
                <a:solidFill>
                  <a:srgbClr val="404040"/>
                </a:solidFill>
                <a:latin typeface="Cambria"/>
                <a:cs typeface="Cambria"/>
              </a:rPr>
              <a:t>την	</a:t>
            </a:r>
            <a:r>
              <a:rPr sz="1900" spc="75" dirty="0">
                <a:solidFill>
                  <a:srgbClr val="404040"/>
                </a:solidFill>
                <a:latin typeface="Cambria"/>
                <a:cs typeface="Cambria"/>
              </a:rPr>
              <a:t>εφαρμογή	</a:t>
            </a:r>
            <a:r>
              <a:rPr sz="1900" spc="-85" dirty="0">
                <a:solidFill>
                  <a:srgbClr val="404040"/>
                </a:solidFill>
                <a:latin typeface="Cambria"/>
                <a:cs typeface="Cambria"/>
              </a:rPr>
              <a:t>των	</a:t>
            </a:r>
            <a:r>
              <a:rPr sz="1900" spc="10" dirty="0">
                <a:solidFill>
                  <a:srgbClr val="404040"/>
                </a:solidFill>
                <a:latin typeface="Cambria"/>
                <a:cs typeface="Cambria"/>
              </a:rPr>
              <a:t>στρατηγικών	</a:t>
            </a:r>
            <a:r>
              <a:rPr sz="1900" spc="75" dirty="0">
                <a:solidFill>
                  <a:srgbClr val="404040"/>
                </a:solidFill>
                <a:latin typeface="Cambria"/>
                <a:cs typeface="Cambria"/>
              </a:rPr>
              <a:t>διαχείρισης	</a:t>
            </a:r>
            <a:r>
              <a:rPr sz="1900" spc="40" dirty="0">
                <a:solidFill>
                  <a:srgbClr val="404040"/>
                </a:solidFill>
                <a:latin typeface="Cambria"/>
                <a:cs typeface="Cambria"/>
              </a:rPr>
              <a:t>της</a:t>
            </a:r>
            <a:endParaRPr sz="1900">
              <a:latin typeface="Cambria"/>
              <a:cs typeface="Cambria"/>
            </a:endParaRPr>
          </a:p>
          <a:p>
            <a:pPr marL="103505">
              <a:lnSpc>
                <a:spcPct val="100000"/>
              </a:lnSpc>
              <a:spcBef>
                <a:spcPts val="240"/>
              </a:spcBef>
              <a:tabLst>
                <a:tab pos="2155825" algn="l"/>
                <a:tab pos="4969510" algn="l"/>
                <a:tab pos="5542915" algn="l"/>
                <a:tab pos="6963409" algn="l"/>
              </a:tabLst>
            </a:pPr>
            <a:r>
              <a:rPr sz="1900" u="heavy" spc="85" dirty="0">
                <a:solidFill>
                  <a:srgbClr val="404040"/>
                </a:solidFill>
                <a:uFill>
                  <a:solidFill>
                    <a:srgbClr val="404040"/>
                  </a:solidFill>
                </a:uFill>
                <a:latin typeface="Cambria"/>
                <a:cs typeface="Cambria"/>
              </a:rPr>
              <a:t>εκπαιδευτικούς</a:t>
            </a:r>
            <a:r>
              <a:rPr sz="1900" spc="85" dirty="0">
                <a:solidFill>
                  <a:srgbClr val="404040"/>
                </a:solidFill>
                <a:latin typeface="Cambria"/>
                <a:cs typeface="Cambria"/>
              </a:rPr>
              <a:t>,	</a:t>
            </a:r>
            <a:r>
              <a:rPr sz="1900" spc="105" dirty="0">
                <a:solidFill>
                  <a:srgbClr val="404040"/>
                </a:solidFill>
                <a:latin typeface="Cambria"/>
                <a:cs typeface="Cambria"/>
              </a:rPr>
              <a:t>συμπεριλαμβανομένης	</a:t>
            </a:r>
            <a:r>
              <a:rPr sz="1900" spc="40" dirty="0">
                <a:solidFill>
                  <a:srgbClr val="404040"/>
                </a:solidFill>
                <a:latin typeface="Cambria"/>
                <a:cs typeface="Cambria"/>
              </a:rPr>
              <a:t>της	</a:t>
            </a:r>
            <a:r>
              <a:rPr sz="1900" spc="105" dirty="0">
                <a:solidFill>
                  <a:srgbClr val="404040"/>
                </a:solidFill>
                <a:latin typeface="Cambria"/>
                <a:cs typeface="Cambria"/>
              </a:rPr>
              <a:t>αυξημένης	</a:t>
            </a:r>
            <a:r>
              <a:rPr sz="1900" spc="114" dirty="0">
                <a:solidFill>
                  <a:srgbClr val="404040"/>
                </a:solidFill>
                <a:latin typeface="Cambria"/>
                <a:cs typeface="Cambria"/>
              </a:rPr>
              <a:t>χρήσης</a:t>
            </a:r>
            <a:endParaRPr sz="1900">
              <a:latin typeface="Cambria"/>
              <a:cs typeface="Cambria"/>
            </a:endParaRPr>
          </a:p>
        </p:txBody>
      </p:sp>
      <p:sp>
        <p:nvSpPr>
          <p:cNvPr id="6" name="object 6"/>
          <p:cNvSpPr txBox="1"/>
          <p:nvPr/>
        </p:nvSpPr>
        <p:spPr>
          <a:xfrm>
            <a:off x="9084691" y="2459481"/>
            <a:ext cx="2084070" cy="314960"/>
          </a:xfrm>
          <a:prstGeom prst="rect">
            <a:avLst/>
          </a:prstGeom>
        </p:spPr>
        <p:txBody>
          <a:bodyPr vert="horz" wrap="square" lIns="0" tIns="12065" rIns="0" bIns="0" rtlCol="0">
            <a:spAutoFit/>
          </a:bodyPr>
          <a:lstStyle/>
          <a:p>
            <a:pPr marL="12700">
              <a:lnSpc>
                <a:spcPct val="100000"/>
              </a:lnSpc>
              <a:spcBef>
                <a:spcPts val="95"/>
              </a:spcBef>
              <a:tabLst>
                <a:tab pos="1122045" algn="l"/>
                <a:tab pos="1704339" algn="l"/>
              </a:tabLst>
            </a:pPr>
            <a:r>
              <a:rPr sz="1900" spc="65" dirty="0">
                <a:solidFill>
                  <a:srgbClr val="404040"/>
                </a:solidFill>
                <a:latin typeface="Cambria"/>
                <a:cs typeface="Cambria"/>
              </a:rPr>
              <a:t>επαί</a:t>
            </a:r>
            <a:r>
              <a:rPr sz="1900" spc="70" dirty="0">
                <a:solidFill>
                  <a:srgbClr val="404040"/>
                </a:solidFill>
                <a:latin typeface="Cambria"/>
                <a:cs typeface="Cambria"/>
              </a:rPr>
              <a:t>ν</a:t>
            </a:r>
            <a:r>
              <a:rPr sz="1900" spc="-160" dirty="0">
                <a:solidFill>
                  <a:srgbClr val="404040"/>
                </a:solidFill>
                <a:latin typeface="Cambria"/>
                <a:cs typeface="Cambria"/>
              </a:rPr>
              <a:t>ω</a:t>
            </a:r>
            <a:r>
              <a:rPr sz="1900" spc="35" dirty="0">
                <a:solidFill>
                  <a:srgbClr val="404040"/>
                </a:solidFill>
                <a:latin typeface="Cambria"/>
                <a:cs typeface="Cambria"/>
              </a:rPr>
              <a:t>ν</a:t>
            </a:r>
            <a:r>
              <a:rPr sz="1900" dirty="0">
                <a:solidFill>
                  <a:srgbClr val="404040"/>
                </a:solidFill>
                <a:latin typeface="Cambria"/>
                <a:cs typeface="Cambria"/>
              </a:rPr>
              <a:t>	</a:t>
            </a:r>
            <a:r>
              <a:rPr sz="1900" spc="105" dirty="0">
                <a:solidFill>
                  <a:srgbClr val="404040"/>
                </a:solidFill>
                <a:latin typeface="Cambria"/>
                <a:cs typeface="Cambria"/>
              </a:rPr>
              <a:t>και</a:t>
            </a:r>
            <a:r>
              <a:rPr sz="1900" dirty="0">
                <a:solidFill>
                  <a:srgbClr val="404040"/>
                </a:solidFill>
                <a:latin typeface="Cambria"/>
                <a:cs typeface="Cambria"/>
              </a:rPr>
              <a:t>	</a:t>
            </a:r>
            <a:r>
              <a:rPr sz="1900" spc="-145" dirty="0">
                <a:solidFill>
                  <a:srgbClr val="404040"/>
                </a:solidFill>
                <a:latin typeface="Cambria"/>
                <a:cs typeface="Cambria"/>
              </a:rPr>
              <a:t>τ</a:t>
            </a:r>
            <a:r>
              <a:rPr sz="1900" spc="130" dirty="0">
                <a:solidFill>
                  <a:srgbClr val="404040"/>
                </a:solidFill>
                <a:latin typeface="Cambria"/>
                <a:cs typeface="Cambria"/>
              </a:rPr>
              <a:t>ης</a:t>
            </a:r>
            <a:endParaRPr sz="1900">
              <a:latin typeface="Cambria"/>
              <a:cs typeface="Cambria"/>
            </a:endParaRPr>
          </a:p>
        </p:txBody>
      </p:sp>
      <p:sp>
        <p:nvSpPr>
          <p:cNvPr id="7" name="object 7"/>
          <p:cNvSpPr txBox="1"/>
          <p:nvPr/>
        </p:nvSpPr>
        <p:spPr>
          <a:xfrm>
            <a:off x="1084884" y="2776169"/>
            <a:ext cx="7868284" cy="1132205"/>
          </a:xfrm>
          <a:prstGeom prst="rect">
            <a:avLst/>
          </a:prstGeom>
        </p:spPr>
        <p:txBody>
          <a:bodyPr vert="horz" wrap="square" lIns="0" tIns="12065" rIns="0" bIns="0" rtlCol="0">
            <a:spAutoFit/>
          </a:bodyPr>
          <a:lstStyle/>
          <a:p>
            <a:pPr marL="103505">
              <a:lnSpc>
                <a:spcPct val="100000"/>
              </a:lnSpc>
              <a:spcBef>
                <a:spcPts val="95"/>
              </a:spcBef>
            </a:pPr>
            <a:r>
              <a:rPr sz="1900" spc="90" dirty="0">
                <a:solidFill>
                  <a:srgbClr val="404040"/>
                </a:solidFill>
                <a:latin typeface="Cambria"/>
                <a:cs typeface="Cambria"/>
              </a:rPr>
              <a:t>μειωμένης</a:t>
            </a:r>
            <a:r>
              <a:rPr sz="1900" spc="160" dirty="0">
                <a:solidFill>
                  <a:srgbClr val="404040"/>
                </a:solidFill>
                <a:latin typeface="Cambria"/>
                <a:cs typeface="Cambria"/>
              </a:rPr>
              <a:t> </a:t>
            </a:r>
            <a:r>
              <a:rPr sz="1900" spc="120" dirty="0">
                <a:solidFill>
                  <a:srgbClr val="404040"/>
                </a:solidFill>
                <a:latin typeface="Cambria"/>
                <a:cs typeface="Cambria"/>
              </a:rPr>
              <a:t>χρήσης</a:t>
            </a:r>
            <a:r>
              <a:rPr sz="1900" spc="155" dirty="0">
                <a:solidFill>
                  <a:srgbClr val="404040"/>
                </a:solidFill>
                <a:latin typeface="Cambria"/>
                <a:cs typeface="Cambria"/>
              </a:rPr>
              <a:t> </a:t>
            </a:r>
            <a:r>
              <a:rPr sz="1900" spc="70" dirty="0">
                <a:solidFill>
                  <a:srgbClr val="404040"/>
                </a:solidFill>
                <a:latin typeface="Cambria"/>
                <a:cs typeface="Cambria"/>
              </a:rPr>
              <a:t>επιπλήξεων.</a:t>
            </a:r>
            <a:endParaRPr sz="1900">
              <a:latin typeface="Cambria"/>
              <a:cs typeface="Cambria"/>
            </a:endParaRPr>
          </a:p>
          <a:p>
            <a:pPr marL="227329" indent="-215265">
              <a:lnSpc>
                <a:spcPct val="100000"/>
              </a:lnSpc>
              <a:spcBef>
                <a:spcPts val="1635"/>
              </a:spcBef>
              <a:buClr>
                <a:srgbClr val="EB6F16"/>
              </a:buClr>
              <a:buSzPct val="94736"/>
              <a:buFont typeface="Wingdings"/>
              <a:buChar char=""/>
              <a:tabLst>
                <a:tab pos="227965" algn="l"/>
                <a:tab pos="707390" algn="l"/>
                <a:tab pos="1832610" algn="l"/>
                <a:tab pos="2433320" algn="l"/>
                <a:tab pos="4173854" algn="l"/>
                <a:tab pos="4771390" algn="l"/>
                <a:tab pos="6640195" algn="l"/>
              </a:tabLst>
            </a:pPr>
            <a:r>
              <a:rPr sz="1900" spc="165" dirty="0">
                <a:solidFill>
                  <a:srgbClr val="404040"/>
                </a:solidFill>
                <a:latin typeface="Cambria"/>
                <a:cs typeface="Cambria"/>
              </a:rPr>
              <a:t>Οι	</a:t>
            </a:r>
            <a:r>
              <a:rPr sz="1900" spc="70" dirty="0">
                <a:solidFill>
                  <a:srgbClr val="404040"/>
                </a:solidFill>
                <a:latin typeface="Cambria"/>
                <a:cs typeface="Cambria"/>
              </a:rPr>
              <a:t>αλλαγές	</a:t>
            </a:r>
            <a:r>
              <a:rPr sz="1900" spc="5" dirty="0">
                <a:solidFill>
                  <a:srgbClr val="404040"/>
                </a:solidFill>
                <a:latin typeface="Cambria"/>
                <a:cs typeface="Cambria"/>
              </a:rPr>
              <a:t>στη	</a:t>
            </a:r>
            <a:r>
              <a:rPr sz="1900" spc="75" dirty="0">
                <a:solidFill>
                  <a:srgbClr val="404040"/>
                </a:solidFill>
                <a:latin typeface="Cambria"/>
                <a:cs typeface="Cambria"/>
              </a:rPr>
              <a:t>συμπεριφορά	</a:t>
            </a:r>
            <a:r>
              <a:rPr sz="1900" spc="-80" dirty="0">
                <a:solidFill>
                  <a:srgbClr val="404040"/>
                </a:solidFill>
                <a:latin typeface="Cambria"/>
                <a:cs typeface="Cambria"/>
              </a:rPr>
              <a:t>των	</a:t>
            </a:r>
            <a:r>
              <a:rPr sz="1900" spc="50" dirty="0">
                <a:solidFill>
                  <a:srgbClr val="404040"/>
                </a:solidFill>
                <a:latin typeface="Cambria"/>
                <a:cs typeface="Cambria"/>
              </a:rPr>
              <a:t>εκπαιδευτικών	</a:t>
            </a:r>
            <a:r>
              <a:rPr sz="1900" spc="60" dirty="0">
                <a:solidFill>
                  <a:srgbClr val="404040"/>
                </a:solidFill>
                <a:latin typeface="Cambria"/>
                <a:cs typeface="Cambria"/>
              </a:rPr>
              <a:t>συνέβαλαν</a:t>
            </a:r>
            <a:endParaRPr sz="1900">
              <a:latin typeface="Cambria"/>
              <a:cs typeface="Cambria"/>
            </a:endParaRPr>
          </a:p>
          <a:p>
            <a:pPr marL="103505">
              <a:lnSpc>
                <a:spcPct val="100000"/>
              </a:lnSpc>
              <a:spcBef>
                <a:spcPts val="240"/>
              </a:spcBef>
            </a:pPr>
            <a:r>
              <a:rPr sz="1900" u="heavy" spc="50" dirty="0">
                <a:solidFill>
                  <a:srgbClr val="404040"/>
                </a:solidFill>
                <a:uFill>
                  <a:solidFill>
                    <a:srgbClr val="404040"/>
                  </a:solidFill>
                </a:uFill>
                <a:latin typeface="Cambria"/>
                <a:cs typeface="Cambria"/>
              </a:rPr>
              <a:t>συμπεριφορών</a:t>
            </a:r>
            <a:r>
              <a:rPr sz="1900" u="heavy" spc="195" dirty="0">
                <a:solidFill>
                  <a:srgbClr val="404040"/>
                </a:solidFill>
                <a:uFill>
                  <a:solidFill>
                    <a:srgbClr val="404040"/>
                  </a:solidFill>
                </a:uFill>
                <a:latin typeface="Cambria"/>
                <a:cs typeface="Cambria"/>
              </a:rPr>
              <a:t> </a:t>
            </a:r>
            <a:r>
              <a:rPr sz="1900" u="heavy" spc="105" dirty="0">
                <a:solidFill>
                  <a:srgbClr val="404040"/>
                </a:solidFill>
                <a:uFill>
                  <a:solidFill>
                    <a:srgbClr val="404040"/>
                  </a:solidFill>
                </a:uFill>
                <a:latin typeface="Cambria"/>
                <a:cs typeface="Cambria"/>
              </a:rPr>
              <a:t>που</a:t>
            </a:r>
            <a:r>
              <a:rPr sz="1900" u="heavy" spc="190" dirty="0">
                <a:solidFill>
                  <a:srgbClr val="404040"/>
                </a:solidFill>
                <a:uFill>
                  <a:solidFill>
                    <a:srgbClr val="404040"/>
                  </a:solidFill>
                </a:uFill>
                <a:latin typeface="Cambria"/>
                <a:cs typeface="Cambria"/>
              </a:rPr>
              <a:t> </a:t>
            </a:r>
            <a:r>
              <a:rPr sz="1900" u="heavy" spc="80" dirty="0">
                <a:solidFill>
                  <a:srgbClr val="404040"/>
                </a:solidFill>
                <a:uFill>
                  <a:solidFill>
                    <a:srgbClr val="404040"/>
                  </a:solidFill>
                </a:uFill>
                <a:latin typeface="Cambria"/>
                <a:cs typeface="Cambria"/>
              </a:rPr>
              <a:t>δημιουργούσαν</a:t>
            </a:r>
            <a:r>
              <a:rPr sz="1900" u="heavy" spc="220" dirty="0">
                <a:solidFill>
                  <a:srgbClr val="404040"/>
                </a:solidFill>
                <a:uFill>
                  <a:solidFill>
                    <a:srgbClr val="404040"/>
                  </a:solidFill>
                </a:uFill>
                <a:latin typeface="Cambria"/>
                <a:cs typeface="Cambria"/>
              </a:rPr>
              <a:t> </a:t>
            </a:r>
            <a:r>
              <a:rPr sz="1900" u="heavy" spc="90" dirty="0">
                <a:solidFill>
                  <a:srgbClr val="404040"/>
                </a:solidFill>
                <a:uFill>
                  <a:solidFill>
                    <a:srgbClr val="404040"/>
                  </a:solidFill>
                </a:uFill>
                <a:latin typeface="Cambria"/>
                <a:cs typeface="Cambria"/>
              </a:rPr>
              <a:t>προβλήματα</a:t>
            </a:r>
            <a:r>
              <a:rPr sz="1900" u="heavy" spc="215" dirty="0">
                <a:solidFill>
                  <a:srgbClr val="404040"/>
                </a:solidFill>
                <a:uFill>
                  <a:solidFill>
                    <a:srgbClr val="404040"/>
                  </a:solidFill>
                </a:uFill>
                <a:latin typeface="Cambria"/>
                <a:cs typeface="Cambria"/>
              </a:rPr>
              <a:t> </a:t>
            </a:r>
            <a:r>
              <a:rPr sz="1900" u="heavy" spc="10" dirty="0">
                <a:solidFill>
                  <a:srgbClr val="404040"/>
                </a:solidFill>
                <a:uFill>
                  <a:solidFill>
                    <a:srgbClr val="404040"/>
                  </a:solidFill>
                </a:uFill>
                <a:latin typeface="Cambria"/>
                <a:cs typeface="Cambria"/>
              </a:rPr>
              <a:t>στην</a:t>
            </a:r>
            <a:r>
              <a:rPr sz="1900" u="heavy" spc="165" dirty="0">
                <a:solidFill>
                  <a:srgbClr val="404040"/>
                </a:solidFill>
                <a:uFill>
                  <a:solidFill>
                    <a:srgbClr val="404040"/>
                  </a:solidFill>
                </a:uFill>
                <a:latin typeface="Cambria"/>
                <a:cs typeface="Cambria"/>
              </a:rPr>
              <a:t> </a:t>
            </a:r>
            <a:r>
              <a:rPr sz="1900" u="heavy" spc="65" dirty="0">
                <a:solidFill>
                  <a:srgbClr val="404040"/>
                </a:solidFill>
                <a:uFill>
                  <a:solidFill>
                    <a:srgbClr val="404040"/>
                  </a:solidFill>
                </a:uFill>
                <a:latin typeface="Cambria"/>
                <a:cs typeface="Cambria"/>
              </a:rPr>
              <a:t>τάξη</a:t>
            </a:r>
            <a:r>
              <a:rPr sz="1900" spc="65" dirty="0">
                <a:solidFill>
                  <a:srgbClr val="404040"/>
                </a:solidFill>
                <a:latin typeface="Cambria"/>
                <a:cs typeface="Cambria"/>
              </a:rPr>
              <a:t>.</a:t>
            </a:r>
            <a:endParaRPr sz="1900">
              <a:latin typeface="Cambria"/>
              <a:cs typeface="Cambria"/>
            </a:endParaRPr>
          </a:p>
        </p:txBody>
      </p:sp>
      <p:sp>
        <p:nvSpPr>
          <p:cNvPr id="8" name="object 8"/>
          <p:cNvSpPr txBox="1"/>
          <p:nvPr/>
        </p:nvSpPr>
        <p:spPr>
          <a:xfrm>
            <a:off x="9142603" y="3273679"/>
            <a:ext cx="2029460" cy="314960"/>
          </a:xfrm>
          <a:prstGeom prst="rect">
            <a:avLst/>
          </a:prstGeom>
        </p:spPr>
        <p:txBody>
          <a:bodyPr vert="horz" wrap="square" lIns="0" tIns="12065" rIns="0" bIns="0" rtlCol="0">
            <a:spAutoFit/>
          </a:bodyPr>
          <a:lstStyle/>
          <a:p>
            <a:pPr marL="12700">
              <a:lnSpc>
                <a:spcPct val="100000"/>
              </a:lnSpc>
              <a:spcBef>
                <a:spcPts val="95"/>
              </a:spcBef>
              <a:tabLst>
                <a:tab pos="612775" algn="l"/>
                <a:tab pos="1631314" algn="l"/>
              </a:tabLst>
            </a:pPr>
            <a:r>
              <a:rPr sz="1900" spc="-85" dirty="0">
                <a:solidFill>
                  <a:srgbClr val="404040"/>
                </a:solidFill>
                <a:latin typeface="Cambria"/>
                <a:cs typeface="Cambria"/>
              </a:rPr>
              <a:t>σ</a:t>
            </a:r>
            <a:r>
              <a:rPr sz="1900" spc="-65" dirty="0">
                <a:solidFill>
                  <a:srgbClr val="404040"/>
                </a:solidFill>
                <a:latin typeface="Cambria"/>
                <a:cs typeface="Cambria"/>
              </a:rPr>
              <a:t>τ</a:t>
            </a:r>
            <a:r>
              <a:rPr sz="1900" spc="165" dirty="0">
                <a:solidFill>
                  <a:srgbClr val="404040"/>
                </a:solidFill>
                <a:latin typeface="Cambria"/>
                <a:cs typeface="Cambria"/>
              </a:rPr>
              <a:t>η</a:t>
            </a:r>
            <a:r>
              <a:rPr sz="1900" dirty="0">
                <a:solidFill>
                  <a:srgbClr val="404040"/>
                </a:solidFill>
                <a:latin typeface="Cambria"/>
                <a:cs typeface="Cambria"/>
              </a:rPr>
              <a:t>	</a:t>
            </a:r>
            <a:r>
              <a:rPr sz="1900" u="heavy" spc="254" dirty="0">
                <a:solidFill>
                  <a:srgbClr val="404040"/>
                </a:solidFill>
                <a:uFill>
                  <a:solidFill>
                    <a:srgbClr val="404040"/>
                  </a:solidFill>
                </a:uFill>
                <a:latin typeface="Cambria"/>
                <a:cs typeface="Cambria"/>
              </a:rPr>
              <a:t>μ</a:t>
            </a:r>
            <a:r>
              <a:rPr sz="1900" u="heavy" spc="60" dirty="0">
                <a:solidFill>
                  <a:srgbClr val="404040"/>
                </a:solidFill>
                <a:uFill>
                  <a:solidFill>
                    <a:srgbClr val="404040"/>
                  </a:solidFill>
                </a:uFill>
                <a:latin typeface="Cambria"/>
                <a:cs typeface="Cambria"/>
              </a:rPr>
              <a:t>ε</a:t>
            </a:r>
            <a:r>
              <a:rPr sz="1900" u="heavy" spc="30" dirty="0">
                <a:solidFill>
                  <a:srgbClr val="404040"/>
                </a:solidFill>
                <a:uFill>
                  <a:solidFill>
                    <a:srgbClr val="404040"/>
                  </a:solidFill>
                </a:uFill>
                <a:latin typeface="Cambria"/>
                <a:cs typeface="Cambria"/>
              </a:rPr>
              <a:t>ί</a:t>
            </a:r>
            <a:r>
              <a:rPr sz="1900" u="heavy" spc="-135" dirty="0">
                <a:solidFill>
                  <a:srgbClr val="404040"/>
                </a:solidFill>
                <a:uFill>
                  <a:solidFill>
                    <a:srgbClr val="404040"/>
                  </a:solidFill>
                </a:uFill>
                <a:latin typeface="Cambria"/>
                <a:cs typeface="Cambria"/>
              </a:rPr>
              <a:t>ω</a:t>
            </a:r>
            <a:r>
              <a:rPr sz="1900" u="heavy" spc="-35" dirty="0">
                <a:solidFill>
                  <a:srgbClr val="404040"/>
                </a:solidFill>
                <a:uFill>
                  <a:solidFill>
                    <a:srgbClr val="404040"/>
                  </a:solidFill>
                </a:uFill>
                <a:latin typeface="Cambria"/>
                <a:cs typeface="Cambria"/>
              </a:rPr>
              <a:t>σ</a:t>
            </a:r>
            <a:r>
              <a:rPr sz="1900" u="heavy" spc="165" dirty="0">
                <a:solidFill>
                  <a:srgbClr val="404040"/>
                </a:solidFill>
                <a:uFill>
                  <a:solidFill>
                    <a:srgbClr val="404040"/>
                  </a:solidFill>
                </a:uFill>
                <a:latin typeface="Cambria"/>
                <a:cs typeface="Cambria"/>
              </a:rPr>
              <a:t>η</a:t>
            </a:r>
            <a:r>
              <a:rPr sz="1900" u="heavy" dirty="0">
                <a:solidFill>
                  <a:srgbClr val="404040"/>
                </a:solidFill>
                <a:uFill>
                  <a:solidFill>
                    <a:srgbClr val="404040"/>
                  </a:solidFill>
                </a:uFill>
                <a:latin typeface="Cambria"/>
                <a:cs typeface="Cambria"/>
              </a:rPr>
              <a:t>	</a:t>
            </a:r>
            <a:r>
              <a:rPr sz="1900" u="heavy" spc="-80" dirty="0">
                <a:solidFill>
                  <a:srgbClr val="404040"/>
                </a:solidFill>
                <a:uFill>
                  <a:solidFill>
                    <a:srgbClr val="404040"/>
                  </a:solidFill>
                </a:uFill>
                <a:latin typeface="Cambria"/>
                <a:cs typeface="Cambria"/>
              </a:rPr>
              <a:t>των</a:t>
            </a:r>
            <a:endParaRPr sz="1900">
              <a:latin typeface="Cambria"/>
              <a:cs typeface="Cambria"/>
            </a:endParaRPr>
          </a:p>
        </p:txBody>
      </p:sp>
      <p:sp>
        <p:nvSpPr>
          <p:cNvPr id="9" name="object 9"/>
          <p:cNvSpPr txBox="1"/>
          <p:nvPr/>
        </p:nvSpPr>
        <p:spPr>
          <a:xfrm>
            <a:off x="1084884" y="4062094"/>
            <a:ext cx="10083800" cy="661035"/>
          </a:xfrm>
          <a:prstGeom prst="rect">
            <a:avLst/>
          </a:prstGeom>
        </p:spPr>
        <p:txBody>
          <a:bodyPr vert="horz" wrap="square" lIns="0" tIns="40640" rIns="0" bIns="0" rtlCol="0">
            <a:spAutoFit/>
          </a:bodyPr>
          <a:lstStyle/>
          <a:p>
            <a:pPr marL="227965" indent="-215900">
              <a:lnSpc>
                <a:spcPct val="100000"/>
              </a:lnSpc>
              <a:spcBef>
                <a:spcPts val="320"/>
              </a:spcBef>
              <a:buClr>
                <a:srgbClr val="EB6F16"/>
              </a:buClr>
              <a:buSzPct val="94736"/>
              <a:buFont typeface="Wingdings"/>
              <a:buChar char=""/>
              <a:tabLst>
                <a:tab pos="228600" algn="l"/>
                <a:tab pos="591185" algn="l"/>
                <a:tab pos="1993900" algn="l"/>
                <a:tab pos="3911600" algn="l"/>
                <a:tab pos="4335145" algn="l"/>
                <a:tab pos="5405755" algn="l"/>
                <a:tab pos="6195060" algn="l"/>
                <a:tab pos="7158990" algn="l"/>
                <a:tab pos="7600950" algn="l"/>
                <a:tab pos="8735060" algn="l"/>
              </a:tabLst>
            </a:pPr>
            <a:r>
              <a:rPr sz="1900" spc="210" dirty="0">
                <a:solidFill>
                  <a:srgbClr val="404040"/>
                </a:solidFill>
                <a:latin typeface="Cambria"/>
                <a:cs typeface="Cambria"/>
              </a:rPr>
              <a:t>Η	</a:t>
            </a:r>
            <a:r>
              <a:rPr sz="1900" spc="75" dirty="0">
                <a:solidFill>
                  <a:srgbClr val="404040"/>
                </a:solidFill>
                <a:latin typeface="Cambria"/>
                <a:cs typeface="Cambria"/>
              </a:rPr>
              <a:t>διαλεκτική	</a:t>
            </a:r>
            <a:r>
              <a:rPr sz="1900" spc="90" dirty="0">
                <a:solidFill>
                  <a:srgbClr val="404040"/>
                </a:solidFill>
                <a:latin typeface="Cambria"/>
                <a:cs typeface="Cambria"/>
              </a:rPr>
              <a:t>συμβουλευτική	</a:t>
            </a:r>
            <a:r>
              <a:rPr sz="1900" spc="20" dirty="0">
                <a:solidFill>
                  <a:srgbClr val="404040"/>
                </a:solidFill>
                <a:latin typeface="Cambria"/>
                <a:cs typeface="Cambria"/>
              </a:rPr>
              <a:t>σε	</a:t>
            </a:r>
            <a:r>
              <a:rPr sz="1900" spc="75" dirty="0">
                <a:solidFill>
                  <a:srgbClr val="404040"/>
                </a:solidFill>
                <a:latin typeface="Cambria"/>
                <a:cs typeface="Cambria"/>
              </a:rPr>
              <a:t>επίπεδο	</a:t>
            </a:r>
            <a:r>
              <a:rPr sz="1900" spc="40" dirty="0">
                <a:solidFill>
                  <a:srgbClr val="404040"/>
                </a:solidFill>
                <a:latin typeface="Cambria"/>
                <a:cs typeface="Cambria"/>
              </a:rPr>
              <a:t>τάξης	</a:t>
            </a:r>
            <a:r>
              <a:rPr sz="1900" spc="100" dirty="0">
                <a:solidFill>
                  <a:srgbClr val="404040"/>
                </a:solidFill>
                <a:latin typeface="Cambria"/>
                <a:cs typeface="Cambria"/>
              </a:rPr>
              <a:t>μπορεί	</a:t>
            </a:r>
            <a:r>
              <a:rPr sz="1900" spc="65" dirty="0">
                <a:solidFill>
                  <a:srgbClr val="404040"/>
                </a:solidFill>
                <a:latin typeface="Cambria"/>
                <a:cs typeface="Cambria"/>
              </a:rPr>
              <a:t>να	</a:t>
            </a:r>
            <a:r>
              <a:rPr sz="1900" spc="50" dirty="0">
                <a:solidFill>
                  <a:srgbClr val="404040"/>
                </a:solidFill>
                <a:latin typeface="Cambria"/>
                <a:cs typeface="Cambria"/>
              </a:rPr>
              <a:t>επιφέρει	</a:t>
            </a:r>
            <a:r>
              <a:rPr sz="1900" spc="45" dirty="0">
                <a:solidFill>
                  <a:srgbClr val="404040"/>
                </a:solidFill>
                <a:latin typeface="Cambria"/>
                <a:cs typeface="Cambria"/>
              </a:rPr>
              <a:t>ουσιαστικές</a:t>
            </a:r>
            <a:endParaRPr sz="1900">
              <a:latin typeface="Cambria"/>
              <a:cs typeface="Cambria"/>
            </a:endParaRPr>
          </a:p>
          <a:p>
            <a:pPr marL="103505">
              <a:lnSpc>
                <a:spcPct val="100000"/>
              </a:lnSpc>
              <a:spcBef>
                <a:spcPts val="220"/>
              </a:spcBef>
            </a:pPr>
            <a:r>
              <a:rPr sz="1900" spc="70" dirty="0">
                <a:solidFill>
                  <a:srgbClr val="404040"/>
                </a:solidFill>
                <a:latin typeface="Cambria"/>
                <a:cs typeface="Cambria"/>
              </a:rPr>
              <a:t>αλλαγές</a:t>
            </a:r>
            <a:r>
              <a:rPr sz="1900" spc="155" dirty="0">
                <a:solidFill>
                  <a:srgbClr val="404040"/>
                </a:solidFill>
                <a:latin typeface="Cambria"/>
                <a:cs typeface="Cambria"/>
              </a:rPr>
              <a:t> </a:t>
            </a:r>
            <a:r>
              <a:rPr sz="1900" spc="5" dirty="0">
                <a:solidFill>
                  <a:srgbClr val="404040"/>
                </a:solidFill>
                <a:latin typeface="Cambria"/>
                <a:cs typeface="Cambria"/>
              </a:rPr>
              <a:t>στη</a:t>
            </a:r>
            <a:r>
              <a:rPr sz="1900" spc="204" dirty="0">
                <a:solidFill>
                  <a:srgbClr val="404040"/>
                </a:solidFill>
                <a:latin typeface="Cambria"/>
                <a:cs typeface="Cambria"/>
              </a:rPr>
              <a:t> </a:t>
            </a:r>
            <a:r>
              <a:rPr sz="1900" spc="75" dirty="0">
                <a:solidFill>
                  <a:srgbClr val="404040"/>
                </a:solidFill>
                <a:latin typeface="Cambria"/>
                <a:cs typeface="Cambria"/>
              </a:rPr>
              <a:t>συμπεριφορά</a:t>
            </a:r>
            <a:r>
              <a:rPr sz="1900" spc="185" dirty="0">
                <a:solidFill>
                  <a:srgbClr val="404040"/>
                </a:solidFill>
                <a:latin typeface="Cambria"/>
                <a:cs typeface="Cambria"/>
              </a:rPr>
              <a:t> </a:t>
            </a:r>
            <a:r>
              <a:rPr sz="1900" spc="-80" dirty="0">
                <a:solidFill>
                  <a:srgbClr val="404040"/>
                </a:solidFill>
                <a:latin typeface="Cambria"/>
                <a:cs typeface="Cambria"/>
              </a:rPr>
              <a:t>των</a:t>
            </a:r>
            <a:r>
              <a:rPr sz="1900" spc="185" dirty="0">
                <a:solidFill>
                  <a:srgbClr val="404040"/>
                </a:solidFill>
                <a:latin typeface="Cambria"/>
                <a:cs typeface="Cambria"/>
              </a:rPr>
              <a:t> </a:t>
            </a:r>
            <a:r>
              <a:rPr sz="1900" spc="50" dirty="0">
                <a:solidFill>
                  <a:srgbClr val="404040"/>
                </a:solidFill>
                <a:latin typeface="Cambria"/>
                <a:cs typeface="Cambria"/>
              </a:rPr>
              <a:t>εκπαιδευτικών</a:t>
            </a:r>
            <a:r>
              <a:rPr sz="1900" spc="215" dirty="0">
                <a:solidFill>
                  <a:srgbClr val="404040"/>
                </a:solidFill>
                <a:latin typeface="Cambria"/>
                <a:cs typeface="Cambria"/>
              </a:rPr>
              <a:t> </a:t>
            </a:r>
            <a:r>
              <a:rPr sz="1900" spc="105" dirty="0">
                <a:solidFill>
                  <a:srgbClr val="404040"/>
                </a:solidFill>
                <a:latin typeface="Cambria"/>
                <a:cs typeface="Cambria"/>
              </a:rPr>
              <a:t>και</a:t>
            </a:r>
            <a:r>
              <a:rPr sz="1900" spc="204" dirty="0">
                <a:solidFill>
                  <a:srgbClr val="404040"/>
                </a:solidFill>
                <a:latin typeface="Cambria"/>
                <a:cs typeface="Cambria"/>
              </a:rPr>
              <a:t> </a:t>
            </a:r>
            <a:r>
              <a:rPr sz="1900" spc="-80" dirty="0">
                <a:solidFill>
                  <a:srgbClr val="404040"/>
                </a:solidFill>
                <a:latin typeface="Cambria"/>
                <a:cs typeface="Cambria"/>
              </a:rPr>
              <a:t>των</a:t>
            </a:r>
            <a:r>
              <a:rPr sz="1900" spc="160" dirty="0">
                <a:solidFill>
                  <a:srgbClr val="404040"/>
                </a:solidFill>
                <a:latin typeface="Cambria"/>
                <a:cs typeface="Cambria"/>
              </a:rPr>
              <a:t> </a:t>
            </a:r>
            <a:r>
              <a:rPr sz="1900" spc="65" dirty="0">
                <a:solidFill>
                  <a:srgbClr val="404040"/>
                </a:solidFill>
                <a:latin typeface="Cambria"/>
                <a:cs typeface="Cambria"/>
              </a:rPr>
              <a:t>μαθητών.</a:t>
            </a:r>
            <a:endParaRPr sz="1900">
              <a:latin typeface="Cambria"/>
              <a:cs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0444" rIns="0" bIns="0" rtlCol="0">
            <a:spAutoFit/>
          </a:bodyPr>
          <a:lstStyle/>
          <a:p>
            <a:pPr marL="2792095" marR="5080" indent="-1365885">
              <a:lnSpc>
                <a:spcPts val="5840"/>
              </a:lnSpc>
              <a:spcBef>
                <a:spcPts val="830"/>
              </a:spcBef>
            </a:pPr>
            <a:r>
              <a:rPr spc="310" dirty="0"/>
              <a:t>Σας</a:t>
            </a:r>
            <a:r>
              <a:rPr spc="400" dirty="0"/>
              <a:t> </a:t>
            </a:r>
            <a:r>
              <a:rPr spc="65" dirty="0"/>
              <a:t>ευχαριστώ</a:t>
            </a:r>
            <a:r>
              <a:rPr spc="390" dirty="0"/>
              <a:t> </a:t>
            </a:r>
            <a:r>
              <a:rPr spc="105" dirty="0"/>
              <a:t>για</a:t>
            </a:r>
            <a:r>
              <a:rPr spc="409" dirty="0"/>
              <a:t> </a:t>
            </a:r>
            <a:r>
              <a:rPr spc="20" dirty="0"/>
              <a:t>την </a:t>
            </a:r>
            <a:r>
              <a:rPr spc="-1175" dirty="0"/>
              <a:t> </a:t>
            </a:r>
            <a:r>
              <a:rPr spc="240" dirty="0"/>
              <a:t>προσοχή</a:t>
            </a:r>
            <a:r>
              <a:rPr spc="415" dirty="0"/>
              <a:t> </a:t>
            </a:r>
            <a:r>
              <a:rPr spc="110" dirty="0"/>
              <a:t>σας!</a:t>
            </a:r>
          </a:p>
        </p:txBody>
      </p:sp>
      <p:pic>
        <p:nvPicPr>
          <p:cNvPr id="3" name="object 3"/>
          <p:cNvPicPr/>
          <p:nvPr/>
        </p:nvPicPr>
        <p:blipFill>
          <a:blip r:embed="rId2" cstate="print"/>
          <a:stretch>
            <a:fillRect/>
          </a:stretch>
        </p:blipFill>
        <p:spPr>
          <a:xfrm>
            <a:off x="4222765" y="2569464"/>
            <a:ext cx="3932158" cy="28921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5065" y="1463040"/>
            <a:ext cx="3796306" cy="2690949"/>
          </a:xfrm>
          <a:prstGeom prst="rect">
            <a:avLst/>
          </a:prstGeom>
        </p:spPr>
        <p:txBody>
          <a:bodyPr vert="horz" lIns="91440" tIns="45720" rIns="91440" bIns="45720" rtlCol="0" anchor="t">
            <a:normAutofit/>
          </a:bodyPr>
          <a:lstStyle/>
          <a:p>
            <a:pPr marL="12700" marR="5080"/>
            <a:r>
              <a:rPr lang="en-US" sz="4100" kern="1200" spc="220">
                <a:solidFill>
                  <a:schemeClr val="tx1"/>
                </a:solidFill>
                <a:latin typeface="+mj-lt"/>
                <a:ea typeface="+mj-ea"/>
                <a:cs typeface="+mj-cs"/>
              </a:rPr>
              <a:t>Ορισμός</a:t>
            </a:r>
            <a:r>
              <a:rPr lang="en-US" sz="4100" kern="1200" spc="295">
                <a:solidFill>
                  <a:schemeClr val="tx1"/>
                </a:solidFill>
                <a:latin typeface="+mj-lt"/>
                <a:ea typeface="+mj-ea"/>
                <a:cs typeface="+mj-cs"/>
              </a:rPr>
              <a:t> </a:t>
            </a:r>
            <a:r>
              <a:rPr lang="en-US" sz="4100" kern="1200" spc="135">
                <a:solidFill>
                  <a:schemeClr val="tx1"/>
                </a:solidFill>
                <a:latin typeface="+mj-lt"/>
                <a:ea typeface="+mj-ea"/>
                <a:cs typeface="+mj-cs"/>
              </a:rPr>
              <a:t>γονεϊκής</a:t>
            </a:r>
            <a:r>
              <a:rPr lang="en-US" sz="4100" kern="1200" spc="245">
                <a:solidFill>
                  <a:schemeClr val="tx1"/>
                </a:solidFill>
                <a:latin typeface="+mj-lt"/>
                <a:ea typeface="+mj-ea"/>
                <a:cs typeface="+mj-cs"/>
              </a:rPr>
              <a:t> </a:t>
            </a:r>
            <a:r>
              <a:rPr lang="en-US" sz="4100" kern="1200" spc="240">
                <a:solidFill>
                  <a:schemeClr val="tx1"/>
                </a:solidFill>
                <a:latin typeface="+mj-lt"/>
                <a:ea typeface="+mj-ea"/>
                <a:cs typeface="+mj-cs"/>
              </a:rPr>
              <a:t>εμπλοκής</a:t>
            </a:r>
            <a:r>
              <a:rPr lang="en-US" sz="4100" kern="1200" spc="275">
                <a:solidFill>
                  <a:schemeClr val="tx1"/>
                </a:solidFill>
                <a:latin typeface="+mj-lt"/>
                <a:ea typeface="+mj-ea"/>
                <a:cs typeface="+mj-cs"/>
              </a:rPr>
              <a:t> </a:t>
            </a:r>
            <a:r>
              <a:rPr lang="en-US" sz="4100" kern="1200" spc="80">
                <a:solidFill>
                  <a:schemeClr val="tx1"/>
                </a:solidFill>
                <a:latin typeface="+mj-lt"/>
                <a:ea typeface="+mj-ea"/>
                <a:cs typeface="+mj-cs"/>
              </a:rPr>
              <a:t>κατά</a:t>
            </a:r>
            <a:r>
              <a:rPr lang="en-US" sz="4100" kern="1200" spc="245">
                <a:solidFill>
                  <a:schemeClr val="tx1"/>
                </a:solidFill>
                <a:latin typeface="+mj-lt"/>
                <a:ea typeface="+mj-ea"/>
                <a:cs typeface="+mj-cs"/>
              </a:rPr>
              <a:t> </a:t>
            </a:r>
            <a:r>
              <a:rPr lang="en-US" sz="4100" kern="1200" spc="15">
                <a:solidFill>
                  <a:schemeClr val="tx1"/>
                </a:solidFill>
                <a:latin typeface="+mj-lt"/>
                <a:ea typeface="+mj-ea"/>
                <a:cs typeface="+mj-cs"/>
              </a:rPr>
              <a:t>την </a:t>
            </a:r>
            <a:r>
              <a:rPr lang="en-US" sz="4100" kern="1200" spc="-905">
                <a:solidFill>
                  <a:schemeClr val="tx1"/>
                </a:solidFill>
                <a:latin typeface="+mj-lt"/>
                <a:ea typeface="+mj-ea"/>
                <a:cs typeface="+mj-cs"/>
              </a:rPr>
              <a:t> </a:t>
            </a:r>
            <a:r>
              <a:rPr lang="en-US" sz="4100" kern="1200" spc="254">
                <a:solidFill>
                  <a:schemeClr val="tx1"/>
                </a:solidFill>
                <a:latin typeface="+mj-lt"/>
                <a:ea typeface="+mj-ea"/>
                <a:cs typeface="+mj-cs"/>
              </a:rPr>
              <a:t>Epstein</a:t>
            </a:r>
            <a:r>
              <a:rPr lang="en-US" sz="4100" kern="1200" spc="300">
                <a:solidFill>
                  <a:schemeClr val="tx1"/>
                </a:solidFill>
                <a:latin typeface="+mj-lt"/>
                <a:ea typeface="+mj-ea"/>
                <a:cs typeface="+mj-cs"/>
              </a:rPr>
              <a:t> </a:t>
            </a:r>
            <a:endParaRPr lang="en-US" sz="4100" kern="1200">
              <a:solidFill>
                <a:schemeClr val="tx1"/>
              </a:solidFill>
              <a:latin typeface="+mj-lt"/>
              <a:ea typeface="+mj-ea"/>
              <a:cs typeface="+mj-cs"/>
            </a:endParaRPr>
          </a:p>
        </p:txBody>
      </p:sp>
      <p:grpSp>
        <p:nvGrpSpPr>
          <p:cNvPr id="17"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656218" y="766917"/>
            <a:ext cx="5890717" cy="4996570"/>
          </a:xfrm>
          <a:prstGeom prst="rect">
            <a:avLst/>
          </a:prstGeom>
        </p:spPr>
        <p:txBody>
          <a:bodyPr vert="horz" lIns="91440" tIns="45720" rIns="91440" bIns="45720" rtlCol="0" anchor="t">
            <a:normAutofit/>
          </a:bodyPr>
          <a:lstStyle/>
          <a:p>
            <a:pPr marL="12700" marR="8255" indent="-228600" algn="just">
              <a:lnSpc>
                <a:spcPct val="90000"/>
              </a:lnSpc>
              <a:spcBef>
                <a:spcPts val="315"/>
              </a:spcBef>
              <a:buFont typeface="Arial" panose="020B0604020202020204" pitchFamily="34" charset="0"/>
              <a:buChar char="•"/>
              <a:tabLst>
                <a:tab pos="406400" algn="l"/>
              </a:tabLst>
            </a:pPr>
            <a:r>
              <a:rPr lang="el-GR" sz="1600" b="1" spc="125" dirty="0"/>
              <a:t>Γ</a:t>
            </a:r>
            <a:r>
              <a:rPr lang="en-US" sz="1600" b="1" spc="125" dirty="0" err="1"/>
              <a:t>ονική</a:t>
            </a:r>
            <a:r>
              <a:rPr lang="en-US" sz="1600" b="1" spc="125" dirty="0"/>
              <a:t> </a:t>
            </a:r>
            <a:r>
              <a:rPr lang="en-US" sz="1600" b="1" spc="130" dirty="0" err="1"/>
              <a:t>μέριμν</a:t>
            </a:r>
            <a:r>
              <a:rPr lang="en-US" sz="1600" b="1" spc="130" dirty="0"/>
              <a:t>α </a:t>
            </a:r>
            <a:r>
              <a:rPr lang="en-US" sz="1600" spc="60" dirty="0"/>
              <a:t>(δηλαδή</a:t>
            </a:r>
            <a:r>
              <a:rPr lang="en-US" sz="1600" spc="65" dirty="0"/>
              <a:t> </a:t>
            </a:r>
            <a:r>
              <a:rPr lang="en-US" sz="1600" spc="90" dirty="0"/>
              <a:t>ευθύνη </a:t>
            </a:r>
            <a:r>
              <a:rPr lang="en-US" sz="1600" spc="-75" dirty="0"/>
              <a:t>των</a:t>
            </a:r>
            <a:r>
              <a:rPr lang="en-US" sz="1600" spc="-70" dirty="0"/>
              <a:t> </a:t>
            </a:r>
            <a:r>
              <a:rPr lang="en-US" sz="1600" spc="5" dirty="0"/>
              <a:t>γονέων</a:t>
            </a:r>
            <a:r>
              <a:rPr lang="en-US" sz="1600" spc="10" dirty="0"/>
              <a:t> </a:t>
            </a:r>
            <a:r>
              <a:rPr lang="en-US" sz="1600" spc="60" dirty="0"/>
              <a:t>να</a:t>
            </a:r>
            <a:r>
              <a:rPr lang="en-US" sz="1600" spc="65" dirty="0"/>
              <a:t> </a:t>
            </a:r>
            <a:r>
              <a:rPr lang="en-US" sz="1600" spc="70" dirty="0"/>
              <a:t>καλύπτουν</a:t>
            </a:r>
            <a:r>
              <a:rPr lang="en-US" sz="1600" spc="75" dirty="0"/>
              <a:t> </a:t>
            </a:r>
            <a:r>
              <a:rPr lang="en-US" sz="1600" spc="5" dirty="0"/>
              <a:t>τις</a:t>
            </a:r>
            <a:r>
              <a:rPr lang="en-US" sz="1600" spc="10" dirty="0"/>
              <a:t> </a:t>
            </a:r>
            <a:r>
              <a:rPr lang="en-US" sz="1600" spc="75" dirty="0"/>
              <a:t>βασικές</a:t>
            </a:r>
            <a:r>
              <a:rPr lang="en-US" sz="1600" spc="80" dirty="0"/>
              <a:t> </a:t>
            </a:r>
            <a:r>
              <a:rPr lang="en-US" sz="1600" spc="65" dirty="0"/>
              <a:t>ανάγκες</a:t>
            </a:r>
            <a:r>
              <a:rPr lang="en-US" sz="1600" spc="70" dirty="0"/>
              <a:t> </a:t>
            </a:r>
            <a:r>
              <a:rPr lang="en-US" sz="1600" spc="-75" dirty="0"/>
              <a:t>των </a:t>
            </a:r>
            <a:r>
              <a:rPr lang="en-US" sz="1600" spc="-70" dirty="0"/>
              <a:t> </a:t>
            </a:r>
            <a:r>
              <a:rPr lang="en-US" sz="1600" spc="40" dirty="0"/>
              <a:t>παιδιών</a:t>
            </a:r>
            <a:r>
              <a:rPr lang="en-US" sz="1600" spc="45" dirty="0"/>
              <a:t> </a:t>
            </a:r>
            <a:r>
              <a:rPr lang="en-US" sz="1600" spc="20" dirty="0"/>
              <a:t>σε</a:t>
            </a:r>
            <a:r>
              <a:rPr lang="en-US" sz="1600" spc="25" dirty="0"/>
              <a:t> </a:t>
            </a:r>
            <a:r>
              <a:rPr lang="en-US" sz="1600" spc="40" dirty="0"/>
              <a:t>τροφή,</a:t>
            </a:r>
            <a:r>
              <a:rPr lang="en-US" sz="1600" spc="45" dirty="0"/>
              <a:t> </a:t>
            </a:r>
            <a:r>
              <a:rPr lang="en-US" sz="1600" spc="40" dirty="0"/>
              <a:t>στέγη,</a:t>
            </a:r>
            <a:r>
              <a:rPr lang="en-US" sz="1600" spc="45" dirty="0"/>
              <a:t> </a:t>
            </a:r>
            <a:r>
              <a:rPr lang="en-US" sz="1600" spc="75" dirty="0"/>
              <a:t>συναισθηματική</a:t>
            </a:r>
            <a:r>
              <a:rPr lang="en-US" sz="1600" spc="80" dirty="0"/>
              <a:t> </a:t>
            </a:r>
            <a:r>
              <a:rPr lang="en-US" sz="1600" spc="60" dirty="0"/>
              <a:t>υποστήριξη</a:t>
            </a:r>
            <a:r>
              <a:rPr lang="en-US" sz="1600" spc="65" dirty="0"/>
              <a:t> </a:t>
            </a:r>
            <a:r>
              <a:rPr lang="en-US" sz="1600" spc="165" dirty="0"/>
              <a:t>κ.λπ.,</a:t>
            </a:r>
            <a:r>
              <a:rPr lang="en-US" sz="1600" spc="170" dirty="0"/>
              <a:t> </a:t>
            </a:r>
            <a:r>
              <a:rPr lang="en-US" sz="1600" spc="100" dirty="0"/>
              <a:t>καθόλη</a:t>
            </a:r>
            <a:r>
              <a:rPr lang="en-US" sz="1600" spc="105" dirty="0"/>
              <a:t> </a:t>
            </a:r>
            <a:r>
              <a:rPr lang="en-US" sz="1600" spc="5" dirty="0"/>
              <a:t>τη</a:t>
            </a:r>
            <a:r>
              <a:rPr lang="en-US" sz="1600" spc="10" dirty="0"/>
              <a:t> </a:t>
            </a:r>
            <a:r>
              <a:rPr lang="en-US" sz="1600" spc="75" dirty="0"/>
              <a:t>διάρκεια</a:t>
            </a:r>
            <a:r>
              <a:rPr lang="en-US" sz="1600" spc="80" dirty="0"/>
              <a:t> </a:t>
            </a:r>
            <a:r>
              <a:rPr lang="en-US" sz="1600" spc="-80" dirty="0"/>
              <a:t>των </a:t>
            </a:r>
            <a:r>
              <a:rPr lang="en-US" sz="1600" spc="-75" dirty="0"/>
              <a:t> </a:t>
            </a:r>
            <a:r>
              <a:rPr lang="en-US" sz="1600" spc="45" dirty="0"/>
              <a:t>αναπτυξιακών</a:t>
            </a:r>
            <a:r>
              <a:rPr lang="en-US" sz="1600" spc="114" dirty="0"/>
              <a:t> </a:t>
            </a:r>
            <a:r>
              <a:rPr lang="en-US" sz="1600" spc="30" dirty="0"/>
              <a:t>τους</a:t>
            </a:r>
            <a:r>
              <a:rPr lang="en-US" sz="1600" spc="170" dirty="0"/>
              <a:t> </a:t>
            </a:r>
            <a:r>
              <a:rPr lang="en-US" sz="1600" spc="-25" dirty="0"/>
              <a:t>ετών),</a:t>
            </a:r>
            <a:endParaRPr lang="el-GR" sz="1600" spc="-25" dirty="0"/>
          </a:p>
          <a:p>
            <a:pPr marL="12700" marR="8255" indent="-228600" algn="just">
              <a:lnSpc>
                <a:spcPct val="90000"/>
              </a:lnSpc>
              <a:spcBef>
                <a:spcPts val="315"/>
              </a:spcBef>
              <a:buFont typeface="Arial" panose="020B0604020202020204" pitchFamily="34" charset="0"/>
              <a:buChar char="•"/>
              <a:tabLst>
                <a:tab pos="406400" algn="l"/>
              </a:tabLst>
            </a:pPr>
            <a:r>
              <a:rPr lang="el-GR" sz="1600" b="1" spc="-25" dirty="0"/>
              <a:t>Ε</a:t>
            </a:r>
            <a:r>
              <a:rPr lang="en-US" sz="1600" b="1" spc="130" dirty="0"/>
              <a:t>π</a:t>
            </a:r>
            <a:r>
              <a:rPr lang="en-US" sz="1600" b="1" spc="130" dirty="0" err="1"/>
              <a:t>ικοινωνί</a:t>
            </a:r>
            <a:r>
              <a:rPr lang="en-US" sz="1600" b="1" spc="130" dirty="0"/>
              <a:t>α</a:t>
            </a:r>
            <a:r>
              <a:rPr lang="en-US" sz="1600" b="1" spc="-20" dirty="0"/>
              <a:t> </a:t>
            </a:r>
            <a:r>
              <a:rPr lang="en-US" sz="1600" spc="65" dirty="0"/>
              <a:t>(δηλαδή</a:t>
            </a:r>
            <a:r>
              <a:rPr lang="en-US" sz="1600" spc="204" dirty="0"/>
              <a:t> </a:t>
            </a:r>
            <a:r>
              <a:rPr lang="en-US" sz="1600" spc="45" dirty="0"/>
              <a:t>γονείς</a:t>
            </a:r>
            <a:r>
              <a:rPr lang="en-US" sz="1600" spc="180" dirty="0"/>
              <a:t> </a:t>
            </a:r>
            <a:r>
              <a:rPr lang="en-US" sz="1600" spc="110" dirty="0"/>
              <a:t>και</a:t>
            </a:r>
            <a:r>
              <a:rPr lang="en-US" sz="1600" spc="140" dirty="0"/>
              <a:t> </a:t>
            </a:r>
            <a:r>
              <a:rPr lang="en-US" sz="1600" spc="65" dirty="0"/>
              <a:t>σχολείο</a:t>
            </a:r>
            <a:r>
              <a:rPr lang="en-US" sz="1600" spc="215" dirty="0"/>
              <a:t> </a:t>
            </a:r>
            <a:r>
              <a:rPr lang="en-US" sz="1600" spc="85" dirty="0"/>
              <a:t>παραμένουν</a:t>
            </a:r>
            <a:r>
              <a:rPr lang="en-US" sz="1600" spc="145" dirty="0"/>
              <a:t> </a:t>
            </a:r>
            <a:r>
              <a:rPr lang="en-US" sz="1600" spc="20" dirty="0"/>
              <a:t>σε</a:t>
            </a:r>
            <a:r>
              <a:rPr lang="en-US" sz="1600" spc="180" dirty="0"/>
              <a:t> </a:t>
            </a:r>
            <a:r>
              <a:rPr lang="en-US" sz="1600" spc="50" dirty="0"/>
              <a:t>επαφή),</a:t>
            </a:r>
            <a:endParaRPr lang="el-GR" sz="1600" dirty="0"/>
          </a:p>
          <a:p>
            <a:pPr marL="12700" marR="8255" indent="-228600" algn="just">
              <a:lnSpc>
                <a:spcPct val="90000"/>
              </a:lnSpc>
              <a:spcBef>
                <a:spcPts val="315"/>
              </a:spcBef>
              <a:buFont typeface="Arial" panose="020B0604020202020204" pitchFamily="34" charset="0"/>
              <a:buChar char="•"/>
              <a:tabLst>
                <a:tab pos="406400" algn="l"/>
              </a:tabLst>
            </a:pPr>
            <a:r>
              <a:rPr lang="el-GR" sz="1600" b="1" spc="114" dirty="0"/>
              <a:t>Μ</a:t>
            </a:r>
            <a:r>
              <a:rPr lang="en-US" sz="1600" b="1" spc="114" dirty="0" err="1"/>
              <a:t>άθηση</a:t>
            </a:r>
            <a:r>
              <a:rPr lang="en-US" sz="1600" b="1" spc="114" dirty="0"/>
              <a:t> </a:t>
            </a:r>
            <a:r>
              <a:rPr lang="en-US" sz="1600" b="1" spc="70" dirty="0" err="1"/>
              <a:t>στο</a:t>
            </a:r>
            <a:r>
              <a:rPr lang="en-US" sz="1600" b="1" spc="70" dirty="0"/>
              <a:t> </a:t>
            </a:r>
            <a:r>
              <a:rPr lang="en-US" sz="1600" b="1" spc="140" dirty="0"/>
              <a:t>σπ</a:t>
            </a:r>
            <a:r>
              <a:rPr lang="en-US" sz="1600" b="1" spc="140" dirty="0" err="1"/>
              <a:t>ίτι</a:t>
            </a:r>
            <a:r>
              <a:rPr lang="en-US" sz="1600" b="1" spc="140" dirty="0"/>
              <a:t> </a:t>
            </a:r>
            <a:r>
              <a:rPr lang="en-US" sz="1600" spc="65" dirty="0"/>
              <a:t>(</a:t>
            </a:r>
            <a:r>
              <a:rPr lang="en-US" sz="1600" spc="65" dirty="0" err="1"/>
              <a:t>δηλ</a:t>
            </a:r>
            <a:r>
              <a:rPr lang="en-US" sz="1600" spc="65" dirty="0"/>
              <a:t>αδή </a:t>
            </a:r>
            <a:r>
              <a:rPr lang="en-US" sz="1600" spc="70" dirty="0"/>
              <a:t>πρακτικές </a:t>
            </a:r>
            <a:r>
              <a:rPr lang="en-US" sz="1600" spc="95" dirty="0"/>
              <a:t>που </a:t>
            </a:r>
            <a:r>
              <a:rPr lang="en-US" sz="1600" spc="85" dirty="0"/>
              <a:t>λαμβάνουν </a:t>
            </a:r>
            <a:r>
              <a:rPr lang="en-US" sz="1600" spc="50" dirty="0"/>
              <a:t>χώρα</a:t>
            </a:r>
            <a:r>
              <a:rPr lang="en-US" sz="1600" spc="55" dirty="0"/>
              <a:t> </a:t>
            </a:r>
            <a:r>
              <a:rPr lang="en-US" sz="1600" spc="-30" dirty="0"/>
              <a:t>στο</a:t>
            </a:r>
            <a:r>
              <a:rPr lang="en-US" sz="1600" spc="-25" dirty="0"/>
              <a:t> </a:t>
            </a:r>
            <a:r>
              <a:rPr lang="en-US" sz="1600" spc="20" dirty="0"/>
              <a:t>σπίτι</a:t>
            </a:r>
            <a:r>
              <a:rPr lang="en-US" sz="1600" spc="25" dirty="0"/>
              <a:t> </a:t>
            </a:r>
            <a:r>
              <a:rPr lang="en-US" sz="1600" spc="5" dirty="0"/>
              <a:t>στις</a:t>
            </a:r>
            <a:r>
              <a:rPr lang="en-US" sz="1600" spc="10" dirty="0"/>
              <a:t> </a:t>
            </a:r>
            <a:r>
              <a:rPr lang="en-US" sz="1600" spc="60" dirty="0"/>
              <a:t>οποίες</a:t>
            </a:r>
            <a:r>
              <a:rPr lang="en-US" sz="1600" spc="65" dirty="0"/>
              <a:t> </a:t>
            </a:r>
            <a:r>
              <a:rPr lang="en-US" sz="1600" spc="50" dirty="0"/>
              <a:t>οι </a:t>
            </a:r>
            <a:r>
              <a:rPr lang="en-US" sz="1600" spc="55" dirty="0"/>
              <a:t> </a:t>
            </a:r>
            <a:r>
              <a:rPr lang="en-US" sz="1600" spc="45" dirty="0"/>
              <a:t>γονείς</a:t>
            </a:r>
            <a:r>
              <a:rPr lang="en-US" sz="1600" spc="50" dirty="0"/>
              <a:t> </a:t>
            </a:r>
            <a:r>
              <a:rPr lang="en-US" sz="1600" spc="90" dirty="0"/>
              <a:t>αλληλεπιδρούν,</a:t>
            </a:r>
            <a:r>
              <a:rPr lang="en-US" sz="1600" spc="95" dirty="0"/>
              <a:t> </a:t>
            </a:r>
            <a:r>
              <a:rPr lang="en-US" sz="1600" spc="80" dirty="0"/>
              <a:t>παρακολουθούν</a:t>
            </a:r>
            <a:r>
              <a:rPr lang="en-US" sz="1600" spc="85" dirty="0"/>
              <a:t> </a:t>
            </a:r>
            <a:r>
              <a:rPr lang="en-US" sz="1600" spc="160" dirty="0"/>
              <a:t>ή</a:t>
            </a:r>
            <a:r>
              <a:rPr lang="en-US" sz="1600" spc="165" dirty="0"/>
              <a:t> </a:t>
            </a:r>
            <a:r>
              <a:rPr lang="en-US" sz="1600" spc="80" dirty="0"/>
              <a:t>βοηθούν</a:t>
            </a:r>
            <a:r>
              <a:rPr lang="en-US" sz="1600" spc="85" dirty="0"/>
              <a:t> </a:t>
            </a:r>
            <a:r>
              <a:rPr lang="en-US" sz="1600" spc="-35" dirty="0"/>
              <a:t>τα</a:t>
            </a:r>
            <a:r>
              <a:rPr lang="en-US" sz="1600" spc="-30" dirty="0"/>
              <a:t> </a:t>
            </a:r>
            <a:r>
              <a:rPr lang="en-US" sz="1600" spc="75" dirty="0"/>
              <a:t>παιδιά</a:t>
            </a:r>
            <a:r>
              <a:rPr lang="en-US" sz="1600" spc="80" dirty="0"/>
              <a:t> </a:t>
            </a:r>
            <a:r>
              <a:rPr lang="en-US" sz="1600" spc="30" dirty="0"/>
              <a:t>τους</a:t>
            </a:r>
            <a:r>
              <a:rPr lang="en-US" sz="1600" spc="35" dirty="0"/>
              <a:t> </a:t>
            </a:r>
            <a:r>
              <a:rPr lang="en-US" sz="1600" spc="25" dirty="0"/>
              <a:t>σε</a:t>
            </a:r>
            <a:r>
              <a:rPr lang="en-US" sz="1600" spc="30" dirty="0"/>
              <a:t> </a:t>
            </a:r>
            <a:r>
              <a:rPr lang="en-US" sz="1600" spc="70" dirty="0"/>
              <a:t>εκπαιδευτικές </a:t>
            </a:r>
            <a:r>
              <a:rPr lang="en-US" sz="1600" spc="75" dirty="0"/>
              <a:t> </a:t>
            </a:r>
            <a:r>
              <a:rPr lang="en-US" sz="1600" spc="25" dirty="0"/>
              <a:t>δραστηριότητες),</a:t>
            </a:r>
            <a:endParaRPr lang="el-GR" sz="1600" spc="25" dirty="0"/>
          </a:p>
          <a:p>
            <a:pPr marL="12700" marR="8255" indent="-228600" algn="just">
              <a:lnSpc>
                <a:spcPct val="90000"/>
              </a:lnSpc>
              <a:spcBef>
                <a:spcPts val="315"/>
              </a:spcBef>
              <a:buFont typeface="Arial" panose="020B0604020202020204" pitchFamily="34" charset="0"/>
              <a:buChar char="•"/>
              <a:tabLst>
                <a:tab pos="406400" algn="l"/>
              </a:tabLst>
            </a:pPr>
            <a:r>
              <a:rPr lang="el-GR" sz="1600" b="1" spc="25" dirty="0"/>
              <a:t>Ε</a:t>
            </a:r>
            <a:r>
              <a:rPr lang="en-US" sz="1600" b="1" spc="105" dirty="0" err="1"/>
              <a:t>θελοντισμός</a:t>
            </a:r>
            <a:r>
              <a:rPr lang="en-US" sz="1600" b="1" spc="105" dirty="0"/>
              <a:t> </a:t>
            </a:r>
            <a:r>
              <a:rPr lang="en-US" sz="1600" b="1" spc="185" dirty="0"/>
              <a:t>ή/και </a:t>
            </a:r>
            <a:r>
              <a:rPr lang="en-US" sz="1600" b="1" spc="105" dirty="0"/>
              <a:t>παρα</a:t>
            </a:r>
            <a:r>
              <a:rPr lang="en-US" sz="1600" b="1" spc="105" dirty="0" err="1"/>
              <a:t>κολούθηση</a:t>
            </a:r>
            <a:r>
              <a:rPr lang="en-US" sz="1600" b="1" spc="105" dirty="0"/>
              <a:t> </a:t>
            </a:r>
            <a:r>
              <a:rPr lang="en-US" sz="1600" spc="65" dirty="0"/>
              <a:t>(</a:t>
            </a:r>
            <a:r>
              <a:rPr lang="en-US" sz="1600" spc="65" dirty="0" err="1"/>
              <a:t>δηλ</a:t>
            </a:r>
            <a:r>
              <a:rPr lang="en-US" sz="1600" spc="65" dirty="0"/>
              <a:t>αδή </a:t>
            </a:r>
            <a:r>
              <a:rPr lang="en-US" sz="1600" spc="70" dirty="0"/>
              <a:t>όλες </a:t>
            </a:r>
            <a:r>
              <a:rPr lang="en-US" sz="1600" spc="55" dirty="0"/>
              <a:t>οι</a:t>
            </a:r>
            <a:r>
              <a:rPr lang="en-US" sz="1600" spc="60" dirty="0"/>
              <a:t> </a:t>
            </a:r>
            <a:r>
              <a:rPr lang="en-US" sz="1600" spc="30" dirty="0"/>
              <a:t>δραστηριότητες</a:t>
            </a:r>
            <a:r>
              <a:rPr lang="en-US" sz="1600" spc="35" dirty="0"/>
              <a:t> </a:t>
            </a:r>
            <a:r>
              <a:rPr lang="en-US" sz="1600" spc="50" dirty="0"/>
              <a:t>κατά </a:t>
            </a:r>
            <a:r>
              <a:rPr lang="en-US" sz="1600" spc="5" dirty="0"/>
              <a:t>τις</a:t>
            </a:r>
            <a:r>
              <a:rPr lang="en-US" sz="1600" spc="10" dirty="0"/>
              <a:t> </a:t>
            </a:r>
            <a:r>
              <a:rPr lang="en-US" sz="1600" spc="65" dirty="0"/>
              <a:t>οποίες </a:t>
            </a:r>
            <a:r>
              <a:rPr lang="en-US" sz="1600" spc="-385" dirty="0"/>
              <a:t> </a:t>
            </a:r>
            <a:r>
              <a:rPr lang="en-US" sz="1600" spc="55" dirty="0"/>
              <a:t>οι</a:t>
            </a:r>
            <a:r>
              <a:rPr lang="en-US" sz="1600" spc="180" dirty="0"/>
              <a:t> </a:t>
            </a:r>
            <a:r>
              <a:rPr lang="en-US" sz="1600" spc="45" dirty="0"/>
              <a:t>γονείς</a:t>
            </a:r>
            <a:r>
              <a:rPr lang="en-US" sz="1600" spc="185" dirty="0"/>
              <a:t> </a:t>
            </a:r>
            <a:r>
              <a:rPr lang="en-US" sz="1600" spc="45" dirty="0"/>
              <a:t>έρχονται</a:t>
            </a:r>
            <a:r>
              <a:rPr lang="en-US" sz="1600" spc="185" dirty="0"/>
              <a:t> </a:t>
            </a:r>
            <a:r>
              <a:rPr lang="en-US" sz="1600" spc="-30" dirty="0"/>
              <a:t>στο</a:t>
            </a:r>
            <a:r>
              <a:rPr lang="en-US" sz="1600" spc="190" dirty="0"/>
              <a:t> </a:t>
            </a:r>
            <a:r>
              <a:rPr lang="en-US" sz="1600" spc="85" dirty="0"/>
              <a:t>σχολικό</a:t>
            </a:r>
            <a:r>
              <a:rPr lang="en-US" sz="1600" spc="170" dirty="0"/>
              <a:t> </a:t>
            </a:r>
            <a:r>
              <a:rPr lang="en-US" sz="1600" spc="75" dirty="0"/>
              <a:t>περιβάλλον</a:t>
            </a:r>
            <a:r>
              <a:rPr lang="en-US" sz="1600" spc="170" dirty="0"/>
              <a:t> </a:t>
            </a:r>
            <a:r>
              <a:rPr lang="en-US" sz="1600" dirty="0"/>
              <a:t>είτε</a:t>
            </a:r>
            <a:r>
              <a:rPr lang="en-US" sz="1600" spc="200" dirty="0"/>
              <a:t> </a:t>
            </a:r>
            <a:r>
              <a:rPr lang="en-US" sz="1600" spc="45" dirty="0"/>
              <a:t>για</a:t>
            </a:r>
            <a:r>
              <a:rPr lang="en-US" sz="1600" spc="170" dirty="0"/>
              <a:t> </a:t>
            </a:r>
            <a:r>
              <a:rPr lang="en-US" sz="1600" spc="60" dirty="0"/>
              <a:t>να</a:t>
            </a:r>
            <a:r>
              <a:rPr lang="en-US" sz="1600" spc="175" dirty="0"/>
              <a:t> </a:t>
            </a:r>
            <a:r>
              <a:rPr lang="en-US" sz="1600" spc="75" dirty="0"/>
              <a:t>βοηθήσουν</a:t>
            </a:r>
            <a:r>
              <a:rPr lang="en-US" sz="1600" spc="200" dirty="0"/>
              <a:t> </a:t>
            </a:r>
            <a:r>
              <a:rPr lang="en-US" sz="1600" dirty="0"/>
              <a:t>είτε</a:t>
            </a:r>
            <a:r>
              <a:rPr lang="en-US" sz="1600" spc="195" dirty="0"/>
              <a:t> </a:t>
            </a:r>
            <a:r>
              <a:rPr lang="en-US" sz="1600" spc="45" dirty="0"/>
              <a:t>για</a:t>
            </a:r>
            <a:r>
              <a:rPr lang="en-US" sz="1600" spc="175" dirty="0"/>
              <a:t> </a:t>
            </a:r>
            <a:r>
              <a:rPr lang="en-US" sz="1600" spc="60" dirty="0"/>
              <a:t>να</a:t>
            </a:r>
            <a:r>
              <a:rPr lang="en-US" sz="1600" spc="145" dirty="0"/>
              <a:t> </a:t>
            </a:r>
            <a:r>
              <a:rPr lang="en-US" sz="1600" spc="50" dirty="0"/>
              <a:t>υποστηρίξουν),</a:t>
            </a:r>
            <a:endParaRPr lang="el-GR" sz="1600" spc="50" dirty="0"/>
          </a:p>
          <a:p>
            <a:pPr marL="12700" marR="8255" indent="-228600" algn="just">
              <a:lnSpc>
                <a:spcPct val="90000"/>
              </a:lnSpc>
              <a:spcBef>
                <a:spcPts val="315"/>
              </a:spcBef>
              <a:buFont typeface="Arial" panose="020B0604020202020204" pitchFamily="34" charset="0"/>
              <a:buChar char="•"/>
              <a:tabLst>
                <a:tab pos="406400" algn="l"/>
              </a:tabLst>
            </a:pPr>
            <a:r>
              <a:rPr lang="el-GR" sz="1600" b="1" spc="160" dirty="0"/>
              <a:t>Λ</a:t>
            </a:r>
            <a:r>
              <a:rPr lang="en-US" sz="1600" b="1" spc="160" dirty="0" err="1"/>
              <a:t>ήψ</a:t>
            </a:r>
            <a:r>
              <a:rPr lang="en-US" sz="1600" b="1" spc="155" dirty="0" err="1"/>
              <a:t>η</a:t>
            </a:r>
            <a:r>
              <a:rPr lang="en-US" sz="1600" b="1" dirty="0"/>
              <a:t>	</a:t>
            </a:r>
            <a:r>
              <a:rPr lang="en-US" sz="1600" b="1" spc="100" dirty="0"/>
              <a:t>α</a:t>
            </a:r>
            <a:r>
              <a:rPr lang="en-US" sz="1600" b="1" spc="185" dirty="0"/>
              <a:t>π</a:t>
            </a:r>
            <a:r>
              <a:rPr lang="en-US" sz="1600" b="1" spc="95" dirty="0" err="1"/>
              <a:t>ο</a:t>
            </a:r>
            <a:r>
              <a:rPr lang="en-US" sz="1600" b="1" spc="100" dirty="0" err="1"/>
              <a:t>φ</a:t>
            </a:r>
            <a:r>
              <a:rPr lang="en-US" sz="1600" b="1" spc="70" dirty="0" err="1"/>
              <a:t>άσε</a:t>
            </a:r>
            <a:r>
              <a:rPr lang="en-US" sz="1600" b="1" spc="75" dirty="0" err="1"/>
              <a:t>ω</a:t>
            </a:r>
            <a:r>
              <a:rPr lang="en-US" sz="1600" b="1" spc="85" dirty="0" err="1"/>
              <a:t>ν</a:t>
            </a:r>
            <a:r>
              <a:rPr lang="en-US" sz="1600" b="1" dirty="0"/>
              <a:t>	</a:t>
            </a:r>
            <a:r>
              <a:rPr lang="en-US" sz="1600" spc="-165" dirty="0"/>
              <a:t>(</a:t>
            </a:r>
            <a:r>
              <a:rPr lang="en-US" sz="1600" spc="105" dirty="0" err="1"/>
              <a:t>δ</a:t>
            </a:r>
            <a:r>
              <a:rPr lang="en-US" sz="1600" spc="95" dirty="0" err="1"/>
              <a:t>η</a:t>
            </a:r>
            <a:r>
              <a:rPr lang="en-US" sz="1600" spc="100" dirty="0" err="1"/>
              <a:t>λ</a:t>
            </a:r>
            <a:r>
              <a:rPr lang="en-US" sz="1600" spc="90" dirty="0"/>
              <a:t>α</a:t>
            </a:r>
            <a:r>
              <a:rPr lang="en-US" sz="1600" spc="105" dirty="0"/>
              <a:t>δ</a:t>
            </a:r>
            <a:r>
              <a:rPr lang="en-US" sz="1600" spc="110" dirty="0"/>
              <a:t>ή</a:t>
            </a:r>
            <a:r>
              <a:rPr lang="en-US" sz="1600" dirty="0"/>
              <a:t>	</a:t>
            </a:r>
            <a:r>
              <a:rPr lang="en-US" sz="1600" spc="-5" dirty="0"/>
              <a:t>γ</a:t>
            </a:r>
            <a:r>
              <a:rPr lang="en-US" sz="1600" spc="40" dirty="0"/>
              <a:t>ο</a:t>
            </a:r>
            <a:r>
              <a:rPr lang="en-US" sz="1600" spc="45" dirty="0"/>
              <a:t>ν</a:t>
            </a:r>
            <a:r>
              <a:rPr lang="en-US" sz="1600" spc="35" dirty="0"/>
              <a:t>ε</a:t>
            </a:r>
            <a:r>
              <a:rPr lang="en-US" sz="1600" spc="75" dirty="0"/>
              <a:t>ίς</a:t>
            </a:r>
            <a:r>
              <a:rPr lang="en-US" sz="1600" dirty="0"/>
              <a:t>	</a:t>
            </a:r>
            <a:r>
              <a:rPr lang="en-US" sz="1600" spc="110" dirty="0"/>
              <a:t>π</a:t>
            </a:r>
            <a:r>
              <a:rPr lang="en-US" sz="1600" spc="85" dirty="0"/>
              <a:t>ο</a:t>
            </a:r>
            <a:r>
              <a:rPr lang="en-US" sz="1600" spc="90" dirty="0"/>
              <a:t>υ</a:t>
            </a:r>
            <a:r>
              <a:rPr lang="el-GR" sz="1600" spc="90" dirty="0"/>
              <a:t> </a:t>
            </a:r>
            <a:r>
              <a:rPr lang="en-US" sz="1600" spc="-5" dirty="0" err="1"/>
              <a:t>σ</a:t>
            </a:r>
            <a:r>
              <a:rPr lang="en-US" sz="1600" spc="170" dirty="0" err="1"/>
              <a:t>υμμ</a:t>
            </a:r>
            <a:r>
              <a:rPr lang="en-US" sz="1600" spc="130" dirty="0" err="1"/>
              <a:t>ε</a:t>
            </a:r>
            <a:r>
              <a:rPr lang="en-US" sz="1600" spc="-50" dirty="0" err="1"/>
              <a:t>τ</a:t>
            </a:r>
            <a:r>
              <a:rPr lang="en-US" sz="1600" spc="-55" dirty="0" err="1"/>
              <a:t>έ</a:t>
            </a:r>
            <a:r>
              <a:rPr lang="en-US" sz="1600" spc="180" dirty="0" err="1"/>
              <a:t>χ</a:t>
            </a:r>
            <a:r>
              <a:rPr lang="en-US" sz="1600" spc="70" dirty="0" err="1"/>
              <a:t>ου</a:t>
            </a:r>
            <a:r>
              <a:rPr lang="en-US" sz="1600" spc="65" dirty="0" err="1"/>
              <a:t>ν</a:t>
            </a:r>
            <a:r>
              <a:rPr lang="en-US" sz="1600" dirty="0"/>
              <a:t>	</a:t>
            </a:r>
            <a:r>
              <a:rPr lang="en-US" sz="1600" spc="25" dirty="0"/>
              <a:t>σ</a:t>
            </a:r>
            <a:r>
              <a:rPr lang="en-US" sz="1600" spc="15" dirty="0"/>
              <a:t>ε</a:t>
            </a:r>
            <a:r>
              <a:rPr lang="en-US" sz="1600" dirty="0"/>
              <a:t>	</a:t>
            </a:r>
            <a:r>
              <a:rPr lang="en-US" sz="1600" spc="60" dirty="0"/>
              <a:t>ο</a:t>
            </a:r>
            <a:r>
              <a:rPr lang="en-US" sz="1600" spc="50" dirty="0"/>
              <a:t>ρ</a:t>
            </a:r>
            <a:r>
              <a:rPr lang="en-US" sz="1600" spc="-5" dirty="0"/>
              <a:t>γ</a:t>
            </a:r>
            <a:r>
              <a:rPr lang="en-US" sz="1600" spc="90" dirty="0"/>
              <a:t>α</a:t>
            </a:r>
            <a:r>
              <a:rPr lang="en-US" sz="1600" spc="40" dirty="0"/>
              <a:t>ν</a:t>
            </a:r>
            <a:r>
              <a:rPr lang="en-US" sz="1600" spc="-85" dirty="0"/>
              <a:t>ώ</a:t>
            </a:r>
            <a:r>
              <a:rPr lang="en-US" sz="1600" spc="-55" dirty="0"/>
              <a:t>σ</a:t>
            </a:r>
            <a:r>
              <a:rPr lang="en-US" sz="1600" spc="35" dirty="0"/>
              <a:t>ε</a:t>
            </a:r>
            <a:r>
              <a:rPr lang="en-US" sz="1600" spc="75" dirty="0"/>
              <a:t>ις</a:t>
            </a:r>
            <a:r>
              <a:rPr lang="en-US" sz="1600" dirty="0"/>
              <a:t>	</a:t>
            </a:r>
            <a:r>
              <a:rPr lang="en-US" sz="1600" spc="-5" dirty="0"/>
              <a:t>γ</a:t>
            </a:r>
            <a:r>
              <a:rPr lang="en-US" sz="1600" spc="25" dirty="0"/>
              <a:t>ο</a:t>
            </a:r>
            <a:r>
              <a:rPr lang="en-US" sz="1600" spc="40" dirty="0"/>
              <a:t>ν</a:t>
            </a:r>
            <a:r>
              <a:rPr lang="en-US" sz="1600" spc="35" dirty="0"/>
              <a:t>έ</a:t>
            </a:r>
            <a:r>
              <a:rPr lang="en-US" sz="1600" spc="-60" dirty="0"/>
              <a:t>ω</a:t>
            </a:r>
            <a:r>
              <a:rPr lang="en-US" sz="1600" spc="-35" dirty="0"/>
              <a:t>ν</a:t>
            </a:r>
            <a:r>
              <a:rPr lang="el-GR" sz="1600" spc="-35" dirty="0"/>
              <a:t> </a:t>
            </a:r>
            <a:r>
              <a:rPr lang="en-US" sz="1600" spc="150" dirty="0"/>
              <a:t>κ</a:t>
            </a:r>
            <a:r>
              <a:rPr lang="en-US" sz="1600" spc="90" dirty="0"/>
              <a:t>α</a:t>
            </a:r>
            <a:r>
              <a:rPr lang="en-US" sz="1600" spc="50" dirty="0"/>
              <a:t>ι  δασκάλων</a:t>
            </a:r>
            <a:r>
              <a:rPr lang="en-US" sz="1600" spc="120" dirty="0"/>
              <a:t> </a:t>
            </a:r>
            <a:r>
              <a:rPr lang="en-US" sz="1600" spc="110" dirty="0"/>
              <a:t>και</a:t>
            </a:r>
            <a:r>
              <a:rPr lang="en-US" sz="1600" spc="155" dirty="0"/>
              <a:t> </a:t>
            </a:r>
            <a:r>
              <a:rPr lang="en-US" sz="1600" spc="5" dirty="0"/>
              <a:t>στη</a:t>
            </a:r>
            <a:r>
              <a:rPr lang="en-US" sz="1600" spc="170" dirty="0"/>
              <a:t> </a:t>
            </a:r>
            <a:r>
              <a:rPr lang="en-US" sz="1600" spc="105" dirty="0"/>
              <a:t>σχολική</a:t>
            </a:r>
            <a:r>
              <a:rPr lang="en-US" sz="1600" spc="145" dirty="0"/>
              <a:t> </a:t>
            </a:r>
            <a:r>
              <a:rPr lang="en-US" sz="1600" spc="70" dirty="0"/>
              <a:t>συμβουλευτική)</a:t>
            </a:r>
            <a:r>
              <a:rPr lang="en-US" sz="1600" spc="150" dirty="0"/>
              <a:t> </a:t>
            </a:r>
            <a:r>
              <a:rPr lang="en-US" sz="1600" spc="110" dirty="0"/>
              <a:t>και</a:t>
            </a:r>
            <a:endParaRPr lang="el-GR" sz="1600" spc="110" dirty="0"/>
          </a:p>
          <a:p>
            <a:pPr marL="12700" marR="8255" indent="-228600" algn="just">
              <a:lnSpc>
                <a:spcPct val="90000"/>
              </a:lnSpc>
              <a:spcBef>
                <a:spcPts val="315"/>
              </a:spcBef>
              <a:buFont typeface="Arial" panose="020B0604020202020204" pitchFamily="34" charset="0"/>
              <a:buChar char="•"/>
              <a:tabLst>
                <a:tab pos="406400" algn="l"/>
              </a:tabLst>
            </a:pPr>
            <a:r>
              <a:rPr lang="el-GR" sz="1600" b="1" spc="110" dirty="0"/>
              <a:t>Σ</a:t>
            </a:r>
            <a:r>
              <a:rPr lang="en-US" sz="1600" b="1" spc="105" dirty="0" err="1"/>
              <a:t>υνδέσεις</a:t>
            </a:r>
            <a:r>
              <a:rPr lang="en-US" sz="1600" b="1" spc="225" dirty="0"/>
              <a:t> </a:t>
            </a:r>
            <a:r>
              <a:rPr lang="en-US" sz="1600" b="1" spc="145" dirty="0" err="1"/>
              <a:t>με</a:t>
            </a:r>
            <a:r>
              <a:rPr lang="en-US" sz="1600" b="1" spc="240" dirty="0"/>
              <a:t> </a:t>
            </a:r>
            <a:r>
              <a:rPr lang="en-US" sz="1600" b="1" spc="90" dirty="0" err="1"/>
              <a:t>την</a:t>
            </a:r>
            <a:r>
              <a:rPr lang="en-US" sz="1600" b="1" spc="245" dirty="0"/>
              <a:t> </a:t>
            </a:r>
            <a:r>
              <a:rPr lang="en-US" sz="1600" b="1" spc="105" dirty="0" err="1"/>
              <a:t>κοινότητ</a:t>
            </a:r>
            <a:r>
              <a:rPr lang="en-US" sz="1600" b="1" spc="105" dirty="0"/>
              <a:t>α</a:t>
            </a:r>
            <a:r>
              <a:rPr lang="en-US" sz="1600" b="1" spc="240" dirty="0"/>
              <a:t> </a:t>
            </a:r>
            <a:r>
              <a:rPr lang="en-US" sz="1600" spc="15" dirty="0"/>
              <a:t>(γονείς</a:t>
            </a:r>
            <a:r>
              <a:rPr lang="en-US" sz="1600" spc="375" dirty="0"/>
              <a:t> </a:t>
            </a:r>
            <a:r>
              <a:rPr lang="en-US" sz="1600" spc="95" dirty="0"/>
              <a:t>που</a:t>
            </a:r>
            <a:r>
              <a:rPr lang="en-US" sz="1600" spc="375" dirty="0"/>
              <a:t> </a:t>
            </a:r>
            <a:r>
              <a:rPr lang="en-US" sz="1600" spc="30" dirty="0"/>
              <a:t>συνεργάζονται</a:t>
            </a:r>
            <a:r>
              <a:rPr lang="en-US" sz="1600" spc="385" dirty="0"/>
              <a:t> </a:t>
            </a:r>
            <a:r>
              <a:rPr lang="en-US" sz="1600" spc="140" dirty="0"/>
              <a:t>με</a:t>
            </a:r>
            <a:r>
              <a:rPr lang="en-US" sz="1600" spc="365" dirty="0"/>
              <a:t> </a:t>
            </a:r>
            <a:r>
              <a:rPr lang="en-US" sz="1600" spc="15" dirty="0"/>
              <a:t>την</a:t>
            </a:r>
            <a:r>
              <a:rPr lang="en-US" sz="1600" spc="385" dirty="0"/>
              <a:t> </a:t>
            </a:r>
            <a:r>
              <a:rPr lang="en-US" sz="1600" spc="35" dirty="0"/>
              <a:t>κοινότητα</a:t>
            </a:r>
            <a:r>
              <a:rPr lang="en-US" sz="1600" spc="395" dirty="0"/>
              <a:t> </a:t>
            </a:r>
            <a:r>
              <a:rPr lang="en-US" sz="1600" spc="110" dirty="0"/>
              <a:t>και</a:t>
            </a:r>
            <a:r>
              <a:rPr lang="en-US" sz="1600" spc="350" dirty="0"/>
              <a:t> </a:t>
            </a:r>
            <a:r>
              <a:rPr lang="en-US" sz="1600" spc="90" dirty="0"/>
              <a:t>άλλους </a:t>
            </a:r>
            <a:r>
              <a:rPr lang="en-US" sz="1600" spc="-380" dirty="0"/>
              <a:t> </a:t>
            </a:r>
            <a:r>
              <a:rPr lang="en-US" sz="1600" spc="35" dirty="0"/>
              <a:t>εξωτερικούς</a:t>
            </a:r>
            <a:r>
              <a:rPr lang="en-US" sz="1600" spc="175" dirty="0"/>
              <a:t> </a:t>
            </a:r>
            <a:r>
              <a:rPr lang="en-US" sz="1600" spc="40" dirty="0"/>
              <a:t>φορείς</a:t>
            </a:r>
            <a:r>
              <a:rPr lang="en-US" sz="1600" spc="220" dirty="0"/>
              <a:t> </a:t>
            </a:r>
            <a:r>
              <a:rPr lang="en-US" sz="1600" spc="45" dirty="0"/>
              <a:t>για</a:t>
            </a:r>
            <a:r>
              <a:rPr lang="en-US" sz="1600" spc="140" dirty="0"/>
              <a:t> </a:t>
            </a:r>
            <a:r>
              <a:rPr lang="en-US" sz="1600" spc="5" dirty="0"/>
              <a:t>τη</a:t>
            </a:r>
            <a:r>
              <a:rPr lang="en-US" sz="1600" spc="190" dirty="0"/>
              <a:t> </a:t>
            </a:r>
            <a:r>
              <a:rPr lang="en-US" sz="1600" spc="85" dirty="0"/>
              <a:t>διευκόλυνση</a:t>
            </a:r>
            <a:r>
              <a:rPr lang="en-US" sz="1600" spc="150" dirty="0"/>
              <a:t> </a:t>
            </a:r>
            <a:r>
              <a:rPr lang="en-US" sz="1600" spc="35" dirty="0"/>
              <a:t>της</a:t>
            </a:r>
            <a:r>
              <a:rPr lang="en-US" sz="1600" spc="195" dirty="0"/>
              <a:t> </a:t>
            </a:r>
            <a:r>
              <a:rPr lang="en-US" sz="1600" spc="85" dirty="0"/>
              <a:t>εκπαίδευσης</a:t>
            </a:r>
            <a:r>
              <a:rPr lang="en-US" sz="1600" spc="175" dirty="0"/>
              <a:t> </a:t>
            </a:r>
            <a:r>
              <a:rPr lang="en-US" sz="1600" spc="-80" dirty="0"/>
              <a:t>των</a:t>
            </a:r>
            <a:r>
              <a:rPr lang="en-US" sz="1600" spc="180" dirty="0"/>
              <a:t> </a:t>
            </a:r>
            <a:r>
              <a:rPr lang="en-US" sz="1600" spc="30" dirty="0"/>
              <a:t>μαθητών/τριών).</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621792" y="1161288"/>
            <a:ext cx="3602736" cy="4526280"/>
          </a:xfrm>
          <a:prstGeom prst="rect">
            <a:avLst/>
          </a:prstGeom>
        </p:spPr>
        <p:txBody>
          <a:bodyPr vert="horz" lIns="91440" tIns="45720" rIns="91440" bIns="45720" rtlCol="0" anchor="ctr">
            <a:normAutofit/>
          </a:bodyPr>
          <a:lstStyle/>
          <a:p>
            <a:pPr marL="12700"/>
            <a:r>
              <a:rPr lang="en-US" sz="4000" kern="1200" spc="229">
                <a:solidFill>
                  <a:schemeClr val="tx1"/>
                </a:solidFill>
                <a:latin typeface="+mj-lt"/>
                <a:ea typeface="+mj-ea"/>
                <a:cs typeface="+mj-cs"/>
              </a:rPr>
              <a:t>Βασικά</a:t>
            </a:r>
            <a:r>
              <a:rPr lang="en-US" sz="4000" kern="1200" spc="310">
                <a:solidFill>
                  <a:schemeClr val="tx1"/>
                </a:solidFill>
                <a:latin typeface="+mj-lt"/>
                <a:ea typeface="+mj-ea"/>
                <a:cs typeface="+mj-cs"/>
              </a:rPr>
              <a:t> </a:t>
            </a:r>
            <a:r>
              <a:rPr lang="en-US" sz="4000" kern="1200" spc="185">
                <a:solidFill>
                  <a:schemeClr val="tx1"/>
                </a:solidFill>
                <a:latin typeface="+mj-lt"/>
                <a:ea typeface="+mj-ea"/>
                <a:cs typeface="+mj-cs"/>
              </a:rPr>
              <a:t>είδη</a:t>
            </a:r>
            <a:r>
              <a:rPr lang="en-US" sz="4000" kern="1200" spc="330">
                <a:solidFill>
                  <a:schemeClr val="tx1"/>
                </a:solidFill>
                <a:latin typeface="+mj-lt"/>
                <a:ea typeface="+mj-ea"/>
                <a:cs typeface="+mj-cs"/>
              </a:rPr>
              <a:t> </a:t>
            </a:r>
            <a:r>
              <a:rPr lang="en-US" sz="4000" kern="1200" spc="160">
                <a:solidFill>
                  <a:schemeClr val="tx1"/>
                </a:solidFill>
                <a:latin typeface="+mj-lt"/>
                <a:ea typeface="+mj-ea"/>
                <a:cs typeface="+mj-cs"/>
              </a:rPr>
              <a:t>γονεϊκής</a:t>
            </a:r>
            <a:r>
              <a:rPr lang="en-US" sz="4000" kern="1200" spc="315">
                <a:solidFill>
                  <a:schemeClr val="tx1"/>
                </a:solidFill>
                <a:latin typeface="+mj-lt"/>
                <a:ea typeface="+mj-ea"/>
                <a:cs typeface="+mj-cs"/>
              </a:rPr>
              <a:t> </a:t>
            </a:r>
            <a:r>
              <a:rPr lang="en-US" sz="4000" kern="1200" spc="275">
                <a:solidFill>
                  <a:schemeClr val="tx1"/>
                </a:solidFill>
                <a:latin typeface="+mj-lt"/>
                <a:ea typeface="+mj-ea"/>
                <a:cs typeface="+mj-cs"/>
              </a:rPr>
              <a:t>εμπλοκής</a:t>
            </a:r>
            <a:endParaRPr lang="en-US" sz="40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5434149" y="932688"/>
            <a:ext cx="5916603" cy="4992624"/>
          </a:xfrm>
          <a:prstGeom prst="rect">
            <a:avLst/>
          </a:prstGeom>
        </p:spPr>
        <p:txBody>
          <a:bodyPr vert="horz" lIns="91440" tIns="45720" rIns="91440" bIns="45720" rtlCol="0" anchor="ctr">
            <a:normAutofit/>
          </a:bodyPr>
          <a:lstStyle/>
          <a:p>
            <a:pPr marL="12700" marR="6350" indent="-228600">
              <a:lnSpc>
                <a:spcPct val="90000"/>
              </a:lnSpc>
              <a:spcBef>
                <a:spcPts val="114"/>
              </a:spcBef>
              <a:buFont typeface="Arial" panose="020B0604020202020204" pitchFamily="34" charset="0"/>
              <a:buChar char="•"/>
              <a:tabLst>
                <a:tab pos="403225" algn="l"/>
              </a:tabLst>
            </a:pPr>
            <a:r>
              <a:rPr lang="el-GR" sz="1900" b="1" spc="135" dirty="0"/>
              <a:t>Ε</a:t>
            </a:r>
            <a:r>
              <a:rPr lang="en-US" sz="1900" b="1" spc="135" dirty="0"/>
              <a:t>μπ</a:t>
            </a:r>
            <a:r>
              <a:rPr lang="en-US" sz="1900" b="1" spc="135" dirty="0" err="1"/>
              <a:t>λοκή</a:t>
            </a:r>
            <a:r>
              <a:rPr lang="en-US" sz="1900" b="1" spc="135" dirty="0"/>
              <a:t> που </a:t>
            </a:r>
            <a:r>
              <a:rPr lang="en-US" sz="1900" b="1" spc="120" dirty="0"/>
              <a:t>έχει </a:t>
            </a:r>
            <a:r>
              <a:rPr lang="en-US" sz="1900" b="1" spc="130" dirty="0"/>
              <a:t>ως </a:t>
            </a:r>
            <a:r>
              <a:rPr lang="en-US" sz="1900" b="1" spc="85" dirty="0"/>
              <a:t>βάση</a:t>
            </a:r>
            <a:r>
              <a:rPr lang="en-US" sz="1900" b="1" spc="90" dirty="0"/>
              <a:t> </a:t>
            </a:r>
            <a:r>
              <a:rPr lang="en-US" sz="1900" b="1" spc="85" dirty="0"/>
              <a:t>το</a:t>
            </a:r>
            <a:r>
              <a:rPr lang="en-US" sz="1900" b="1" spc="90" dirty="0"/>
              <a:t> </a:t>
            </a:r>
            <a:r>
              <a:rPr lang="en-US" sz="1900" b="1" spc="145" dirty="0"/>
              <a:t>σπίτι </a:t>
            </a:r>
            <a:r>
              <a:rPr lang="en-US" sz="1900" spc="95" dirty="0"/>
              <a:t>(home-based</a:t>
            </a:r>
            <a:r>
              <a:rPr lang="en-US" sz="1900" spc="100" dirty="0"/>
              <a:t> </a:t>
            </a:r>
            <a:r>
              <a:rPr lang="en-US" sz="1900" spc="70" dirty="0"/>
              <a:t>involvement):</a:t>
            </a:r>
            <a:r>
              <a:rPr lang="en-US" sz="1900" spc="75" dirty="0"/>
              <a:t> </a:t>
            </a:r>
            <a:r>
              <a:rPr lang="en-US" sz="1900" spc="55" dirty="0"/>
              <a:t>οι</a:t>
            </a:r>
            <a:r>
              <a:rPr lang="en-US" sz="1900" spc="60" dirty="0"/>
              <a:t> </a:t>
            </a:r>
            <a:r>
              <a:rPr lang="en-US" sz="1900" spc="45" dirty="0"/>
              <a:t>γονείς </a:t>
            </a:r>
            <a:r>
              <a:rPr lang="en-US" sz="1900" spc="50" dirty="0"/>
              <a:t> </a:t>
            </a:r>
            <a:r>
              <a:rPr lang="en-US" sz="1900" spc="60" dirty="0"/>
              <a:t>διαβάζουν </a:t>
            </a:r>
            <a:r>
              <a:rPr lang="en-US" sz="1900" spc="90" dirty="0"/>
              <a:t>μαζί </a:t>
            </a:r>
            <a:r>
              <a:rPr lang="en-US" sz="1900" spc="150" dirty="0"/>
              <a:t>με </a:t>
            </a:r>
            <a:r>
              <a:rPr lang="en-US" sz="1900" spc="-30" dirty="0"/>
              <a:t>τα </a:t>
            </a:r>
            <a:r>
              <a:rPr lang="en-US" sz="1900" spc="100" dirty="0"/>
              <a:t>παιδιά, </a:t>
            </a:r>
            <a:r>
              <a:rPr lang="en-US" sz="1900" spc="70" dirty="0"/>
              <a:t>ελέγχουν </a:t>
            </a:r>
            <a:r>
              <a:rPr lang="en-US" sz="1900" spc="10" dirty="0"/>
              <a:t>τη </a:t>
            </a:r>
            <a:r>
              <a:rPr lang="en-US" sz="1900" spc="114" dirty="0"/>
              <a:t>μάθησή </a:t>
            </a:r>
            <a:r>
              <a:rPr lang="en-US" sz="1900" spc="35" dirty="0"/>
              <a:t>τους </a:t>
            </a:r>
            <a:r>
              <a:rPr lang="en-US" sz="1900" spc="110" dirty="0"/>
              <a:t>και </a:t>
            </a:r>
            <a:r>
              <a:rPr lang="en-US" sz="1900" spc="-30" dirty="0"/>
              <a:t>τα </a:t>
            </a:r>
            <a:r>
              <a:rPr lang="en-US" sz="1900" spc="80" dirty="0"/>
              <a:t>βοηθούν </a:t>
            </a:r>
            <a:r>
              <a:rPr lang="en-US" sz="1900" spc="150" dirty="0"/>
              <a:t>με </a:t>
            </a:r>
            <a:r>
              <a:rPr lang="en-US" sz="1900" spc="-30" dirty="0"/>
              <a:t>τα </a:t>
            </a:r>
            <a:r>
              <a:rPr lang="en-US" sz="1900" spc="95" dirty="0"/>
              <a:t>σχολικά </a:t>
            </a:r>
            <a:r>
              <a:rPr lang="en-US" sz="1900" spc="100" dirty="0"/>
              <a:t> </a:t>
            </a:r>
            <a:r>
              <a:rPr lang="en-US" sz="1900" spc="70" dirty="0"/>
              <a:t>καθήκοντά</a:t>
            </a:r>
            <a:r>
              <a:rPr lang="en-US" sz="1900" spc="175" dirty="0"/>
              <a:t> </a:t>
            </a:r>
            <a:r>
              <a:rPr lang="en-US" sz="1900" spc="65" dirty="0"/>
              <a:t>τους.</a:t>
            </a:r>
            <a:endParaRPr lang="en-US" sz="1900" dirty="0"/>
          </a:p>
          <a:p>
            <a:pPr marL="12700" marR="5080" indent="-228600">
              <a:lnSpc>
                <a:spcPct val="90000"/>
              </a:lnSpc>
              <a:spcBef>
                <a:spcPts val="1410"/>
              </a:spcBef>
              <a:buFont typeface="Arial" panose="020B0604020202020204" pitchFamily="34" charset="0"/>
              <a:buChar char="•"/>
              <a:tabLst>
                <a:tab pos="406400" algn="l"/>
              </a:tabLst>
            </a:pPr>
            <a:r>
              <a:rPr lang="el-GR" sz="1900" b="1" spc="135" dirty="0"/>
              <a:t>Ε</a:t>
            </a:r>
            <a:r>
              <a:rPr lang="en-US" sz="1900" b="1" spc="135" dirty="0"/>
              <a:t>μπ</a:t>
            </a:r>
            <a:r>
              <a:rPr lang="en-US" sz="1900" b="1" spc="135" dirty="0" err="1"/>
              <a:t>λοκή</a:t>
            </a:r>
            <a:r>
              <a:rPr lang="en-US" sz="1900" b="1" spc="135" dirty="0"/>
              <a:t> που </a:t>
            </a:r>
            <a:r>
              <a:rPr lang="en-US" sz="1900" b="1" spc="100" dirty="0"/>
              <a:t>βασίζεται</a:t>
            </a:r>
            <a:r>
              <a:rPr lang="en-US" sz="1900" b="1" spc="105" dirty="0"/>
              <a:t> </a:t>
            </a:r>
            <a:r>
              <a:rPr lang="en-US" sz="1900" b="1" spc="75" dirty="0"/>
              <a:t>στο</a:t>
            </a:r>
            <a:r>
              <a:rPr lang="en-US" sz="1900" b="1" spc="80" dirty="0"/>
              <a:t> </a:t>
            </a:r>
            <a:r>
              <a:rPr lang="en-US" sz="1900" b="1" spc="95" dirty="0"/>
              <a:t>σχολείο</a:t>
            </a:r>
            <a:r>
              <a:rPr lang="en-US" sz="1900" b="1" spc="100" dirty="0"/>
              <a:t> </a:t>
            </a:r>
            <a:r>
              <a:rPr lang="en-US" sz="1900" spc="95" dirty="0"/>
              <a:t>(school-based</a:t>
            </a:r>
            <a:r>
              <a:rPr lang="en-US" sz="1900" spc="100" dirty="0"/>
              <a:t> </a:t>
            </a:r>
            <a:r>
              <a:rPr lang="en-US" sz="1900" spc="70" dirty="0"/>
              <a:t>involvement):</a:t>
            </a:r>
            <a:r>
              <a:rPr lang="en-US" sz="1900" spc="75" dirty="0"/>
              <a:t> </a:t>
            </a:r>
            <a:r>
              <a:rPr lang="en-US" sz="1900" spc="65" dirty="0"/>
              <a:t>οι</a:t>
            </a:r>
            <a:r>
              <a:rPr lang="en-US" sz="1900" spc="70" dirty="0"/>
              <a:t> </a:t>
            </a:r>
            <a:r>
              <a:rPr lang="en-US" sz="1900" spc="40" dirty="0"/>
              <a:t>γονείς </a:t>
            </a:r>
            <a:r>
              <a:rPr lang="en-US" sz="1900" spc="45" dirty="0"/>
              <a:t> </a:t>
            </a:r>
            <a:r>
              <a:rPr lang="en-US" sz="1900" spc="50" dirty="0"/>
              <a:t>επικοινωνούν</a:t>
            </a:r>
            <a:r>
              <a:rPr lang="en-US" sz="1900" spc="55" dirty="0"/>
              <a:t> </a:t>
            </a:r>
            <a:r>
              <a:rPr lang="en-US" sz="1900" spc="150" dirty="0"/>
              <a:t>με</a:t>
            </a:r>
            <a:r>
              <a:rPr lang="en-US" sz="1900" spc="155" dirty="0"/>
              <a:t> </a:t>
            </a:r>
            <a:r>
              <a:rPr lang="en-US" sz="1900" spc="-45" dirty="0"/>
              <a:t>το</a:t>
            </a:r>
            <a:r>
              <a:rPr lang="en-US" sz="1900" spc="-40" dirty="0"/>
              <a:t> </a:t>
            </a:r>
            <a:r>
              <a:rPr lang="en-US" sz="1900" spc="85" dirty="0"/>
              <a:t>σχολείο,</a:t>
            </a:r>
            <a:r>
              <a:rPr lang="en-US" sz="1900" spc="90" dirty="0"/>
              <a:t> </a:t>
            </a:r>
            <a:r>
              <a:rPr lang="en-US" sz="1900" spc="85" dirty="0"/>
              <a:t>συμμετέχουν</a:t>
            </a:r>
            <a:r>
              <a:rPr lang="en-US" sz="1900" spc="90" dirty="0"/>
              <a:t> </a:t>
            </a:r>
            <a:r>
              <a:rPr lang="en-US" sz="1900" spc="-20" dirty="0"/>
              <a:t>ως</a:t>
            </a:r>
            <a:r>
              <a:rPr lang="en-US" sz="1900" spc="-15" dirty="0"/>
              <a:t> </a:t>
            </a:r>
            <a:r>
              <a:rPr lang="en-US" sz="1900" spc="30" dirty="0"/>
              <a:t>εθελοντές</a:t>
            </a:r>
            <a:r>
              <a:rPr lang="en-US" sz="1900" spc="35" dirty="0"/>
              <a:t> </a:t>
            </a:r>
            <a:r>
              <a:rPr lang="en-US" sz="1900" spc="20" dirty="0"/>
              <a:t>σε</a:t>
            </a:r>
            <a:r>
              <a:rPr lang="en-US" sz="1900" spc="25" dirty="0"/>
              <a:t> </a:t>
            </a:r>
            <a:r>
              <a:rPr lang="en-US" sz="1900" spc="55" dirty="0"/>
              <a:t>εκδηλώσεις</a:t>
            </a:r>
            <a:r>
              <a:rPr lang="en-US" sz="1900" spc="530" dirty="0"/>
              <a:t> </a:t>
            </a:r>
            <a:r>
              <a:rPr lang="en-US" sz="1900" spc="110" dirty="0"/>
              <a:t>και </a:t>
            </a:r>
            <a:r>
              <a:rPr lang="en-US" sz="1900" spc="114" dirty="0"/>
              <a:t> </a:t>
            </a:r>
            <a:r>
              <a:rPr lang="en-US" sz="1900" spc="30" dirty="0"/>
              <a:t>δραστηριότητες</a:t>
            </a:r>
            <a:r>
              <a:rPr lang="en-US" sz="1900" spc="185" dirty="0"/>
              <a:t> </a:t>
            </a:r>
            <a:r>
              <a:rPr lang="en-US" sz="1900" spc="105" dirty="0"/>
              <a:t>και</a:t>
            </a:r>
            <a:r>
              <a:rPr lang="en-US" sz="1900" spc="195" dirty="0"/>
              <a:t> </a:t>
            </a:r>
            <a:r>
              <a:rPr lang="en-US" sz="1900" spc="20" dirty="0"/>
              <a:t>σε</a:t>
            </a:r>
            <a:r>
              <a:rPr lang="en-US" sz="1900" spc="200" dirty="0"/>
              <a:t> </a:t>
            </a:r>
            <a:r>
              <a:rPr lang="en-US" sz="1900" spc="85" dirty="0"/>
              <a:t>σχολικές</a:t>
            </a:r>
            <a:r>
              <a:rPr lang="en-US" sz="1900" spc="180" dirty="0"/>
              <a:t> </a:t>
            </a:r>
            <a:r>
              <a:rPr lang="en-US" sz="1900" spc="55" dirty="0"/>
              <a:t>συναντήσεις.</a:t>
            </a:r>
            <a:endParaRPr lang="en-US" sz="1900" dirty="0"/>
          </a:p>
          <a:p>
            <a:pPr marL="12700" marR="5080" indent="-228600">
              <a:lnSpc>
                <a:spcPct val="90000"/>
              </a:lnSpc>
              <a:spcBef>
                <a:spcPts val="1400"/>
              </a:spcBef>
              <a:buFont typeface="Arial" panose="020B0604020202020204" pitchFamily="34" charset="0"/>
              <a:buChar char="•"/>
              <a:tabLst>
                <a:tab pos="427355" algn="l"/>
              </a:tabLst>
            </a:pPr>
            <a:r>
              <a:rPr lang="el-GR" sz="1900" b="1" spc="130" dirty="0"/>
              <a:t>Α</a:t>
            </a:r>
            <a:r>
              <a:rPr lang="en-US" sz="1900" b="1" spc="130" dirty="0"/>
              <a:t>κα</a:t>
            </a:r>
            <a:r>
              <a:rPr lang="en-US" sz="1900" b="1" spc="130" dirty="0" err="1"/>
              <a:t>δημ</a:t>
            </a:r>
            <a:r>
              <a:rPr lang="en-US" sz="1900" b="1" spc="130" dirty="0"/>
              <a:t>αϊκή </a:t>
            </a:r>
            <a:r>
              <a:rPr lang="en-US" sz="1900" b="1" spc="125" dirty="0"/>
              <a:t>κοινωνικοποίηση </a:t>
            </a:r>
            <a:r>
              <a:rPr lang="en-US" sz="1900" spc="100" dirty="0"/>
              <a:t>(academic </a:t>
            </a:r>
            <a:r>
              <a:rPr lang="en-US" sz="1900" spc="80" dirty="0"/>
              <a:t>socialization): </a:t>
            </a:r>
            <a:r>
              <a:rPr lang="en-US" sz="1900" spc="65" dirty="0"/>
              <a:t>οι </a:t>
            </a:r>
            <a:r>
              <a:rPr lang="en-US" sz="1900" spc="40" dirty="0"/>
              <a:t>γονείς </a:t>
            </a:r>
            <a:r>
              <a:rPr lang="en-US" sz="1900" spc="55" dirty="0"/>
              <a:t>επικοινωνούν </a:t>
            </a:r>
            <a:r>
              <a:rPr lang="en-US" sz="1900" spc="60" dirty="0"/>
              <a:t> </a:t>
            </a:r>
            <a:r>
              <a:rPr lang="en-US" sz="1900" dirty="0"/>
              <a:t>τις </a:t>
            </a:r>
            <a:r>
              <a:rPr lang="en-US" sz="1900" spc="114" dirty="0"/>
              <a:t>ακαδημαϊκές </a:t>
            </a:r>
            <a:r>
              <a:rPr lang="en-US" sz="1900" spc="75" dirty="0"/>
              <a:t>προσδοκίες </a:t>
            </a:r>
            <a:r>
              <a:rPr lang="en-US" sz="1900" spc="30" dirty="0"/>
              <a:t>τους </a:t>
            </a:r>
            <a:r>
              <a:rPr lang="en-US" sz="1900" spc="150" dirty="0"/>
              <a:t>με </a:t>
            </a:r>
            <a:r>
              <a:rPr lang="en-US" sz="1900" spc="50" dirty="0"/>
              <a:t>διαφορετικούς </a:t>
            </a:r>
            <a:r>
              <a:rPr lang="en-US" sz="1900" spc="70" dirty="0"/>
              <a:t>τρόπους, </a:t>
            </a:r>
            <a:r>
              <a:rPr lang="en-US" sz="1900" spc="60" dirty="0"/>
              <a:t>μεταδίδουν </a:t>
            </a:r>
            <a:r>
              <a:rPr lang="en-US" sz="1900" spc="20" dirty="0"/>
              <a:t>την </a:t>
            </a:r>
            <a:r>
              <a:rPr lang="en-US" sz="1900" spc="65" dirty="0"/>
              <a:t>αξία </a:t>
            </a:r>
            <a:r>
              <a:rPr lang="en-US" sz="1900" spc="40" dirty="0"/>
              <a:t>της </a:t>
            </a:r>
            <a:r>
              <a:rPr lang="en-US" sz="1900" spc="45" dirty="0"/>
              <a:t> </a:t>
            </a:r>
            <a:r>
              <a:rPr lang="en-US" sz="1900" spc="95" dirty="0"/>
              <a:t>εκπαίδευσης, </a:t>
            </a:r>
            <a:r>
              <a:rPr lang="en-US" sz="1900" spc="110" dirty="0"/>
              <a:t>και </a:t>
            </a:r>
            <a:r>
              <a:rPr lang="en-US" sz="1900" spc="40" dirty="0"/>
              <a:t>συζητούν</a:t>
            </a:r>
            <a:r>
              <a:rPr lang="en-US" sz="1900" spc="45" dirty="0"/>
              <a:t> </a:t>
            </a:r>
            <a:r>
              <a:rPr lang="en-US" sz="1900" spc="70" dirty="0"/>
              <a:t>εκπαιδευτικές</a:t>
            </a:r>
            <a:r>
              <a:rPr lang="en-US" sz="1900" spc="75" dirty="0"/>
              <a:t> </a:t>
            </a:r>
            <a:r>
              <a:rPr lang="en-US" sz="1900" spc="105" dirty="0"/>
              <a:t>και </a:t>
            </a:r>
            <a:r>
              <a:rPr lang="en-US" sz="1900" spc="100" dirty="0"/>
              <a:t>μαθησιακές </a:t>
            </a:r>
            <a:r>
              <a:rPr lang="en-US" sz="1900" spc="35" dirty="0"/>
              <a:t>στρατηγικές</a:t>
            </a:r>
            <a:r>
              <a:rPr lang="en-US" sz="1900" spc="40" dirty="0"/>
              <a:t> </a:t>
            </a:r>
            <a:r>
              <a:rPr lang="en-US" sz="1900" spc="150" dirty="0"/>
              <a:t>με </a:t>
            </a:r>
            <a:r>
              <a:rPr lang="en-US" sz="1900" spc="-30" dirty="0"/>
              <a:t>τα</a:t>
            </a:r>
            <a:r>
              <a:rPr lang="en-US" sz="1900" spc="-25" dirty="0"/>
              <a:t> </a:t>
            </a:r>
            <a:r>
              <a:rPr lang="en-US" sz="1900" spc="80" dirty="0"/>
              <a:t>παιδιά </a:t>
            </a:r>
            <a:r>
              <a:rPr lang="en-US" sz="1900" spc="85" dirty="0"/>
              <a:t> </a:t>
            </a:r>
            <a:r>
              <a:rPr lang="en-US" sz="1900" spc="65" dirty="0"/>
              <a:t>τους.</a:t>
            </a:r>
            <a:endParaRPr lang="en-US" sz="1900" dirty="0"/>
          </a:p>
          <a:p>
            <a:pPr algn="r">
              <a:lnSpc>
                <a:spcPct val="90000"/>
              </a:lnSpc>
              <a:spcBef>
                <a:spcPts val="1610"/>
              </a:spcBef>
            </a:pPr>
            <a:r>
              <a:rPr lang="en-US" sz="1900" spc="40" dirty="0"/>
              <a:t>(Hill</a:t>
            </a:r>
            <a:r>
              <a:rPr lang="en-US" sz="1900" spc="210" dirty="0"/>
              <a:t> &amp;</a:t>
            </a:r>
            <a:r>
              <a:rPr lang="en-US" sz="1900" spc="200" dirty="0"/>
              <a:t> </a:t>
            </a:r>
            <a:r>
              <a:rPr lang="en-US" sz="1900" spc="114" dirty="0"/>
              <a:t>Tyson,</a:t>
            </a:r>
            <a:r>
              <a:rPr lang="en-US" sz="1900" spc="220" dirty="0"/>
              <a:t> </a:t>
            </a:r>
            <a:r>
              <a:rPr lang="en-US" sz="1900" spc="140" dirty="0"/>
              <a:t>2009.</a:t>
            </a:r>
            <a:r>
              <a:rPr lang="en-US" sz="1900" spc="195" dirty="0"/>
              <a:t> </a:t>
            </a:r>
            <a:r>
              <a:rPr lang="en-US" sz="1900" spc="145" dirty="0"/>
              <a:t>Wang,</a:t>
            </a:r>
            <a:r>
              <a:rPr lang="en-US" sz="1900" spc="204" dirty="0"/>
              <a:t> </a:t>
            </a:r>
            <a:r>
              <a:rPr lang="en-US" sz="1900" spc="140" dirty="0"/>
              <a:t>La</a:t>
            </a:r>
            <a:r>
              <a:rPr lang="en-US" sz="1900" spc="210" dirty="0"/>
              <a:t> </a:t>
            </a:r>
            <a:r>
              <a:rPr lang="en-US" sz="1900" spc="140" dirty="0"/>
              <a:t>Salle,</a:t>
            </a:r>
            <a:r>
              <a:rPr lang="en-US" sz="1900" spc="200" dirty="0"/>
              <a:t> </a:t>
            </a:r>
            <a:r>
              <a:rPr lang="en-US" sz="1900" spc="170" dirty="0"/>
              <a:t>Do,</a:t>
            </a:r>
            <a:r>
              <a:rPr lang="en-US" sz="1900" spc="195" dirty="0"/>
              <a:t> </a:t>
            </a:r>
            <a:r>
              <a:rPr lang="en-US" sz="1900" spc="175" dirty="0"/>
              <a:t>Wu,</a:t>
            </a:r>
            <a:r>
              <a:rPr lang="en-US" sz="1900" spc="195" dirty="0"/>
              <a:t> </a:t>
            </a:r>
            <a:r>
              <a:rPr lang="en-US" sz="1900" spc="210" dirty="0"/>
              <a:t>&amp;</a:t>
            </a:r>
            <a:r>
              <a:rPr lang="en-US" sz="1900" spc="200" dirty="0"/>
              <a:t> </a:t>
            </a:r>
            <a:r>
              <a:rPr lang="en-US" sz="1900" spc="145" dirty="0"/>
              <a:t>Sullivan,</a:t>
            </a:r>
            <a:r>
              <a:rPr lang="en-US" sz="1900" spc="200" dirty="0"/>
              <a:t> </a:t>
            </a:r>
            <a:r>
              <a:rPr lang="en-US" sz="1900" spc="65" dirty="0"/>
              <a:t>2019)</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08638" y="386930"/>
            <a:ext cx="9236700" cy="1188950"/>
          </a:xfrm>
          <a:prstGeom prst="rect">
            <a:avLst/>
          </a:prstGeom>
        </p:spPr>
        <p:txBody>
          <a:bodyPr vert="horz" lIns="91440" tIns="45720" rIns="91440" bIns="45720" rtlCol="0" anchor="b">
            <a:normAutofit/>
          </a:bodyPr>
          <a:lstStyle/>
          <a:p>
            <a:pPr marL="12700"/>
            <a:r>
              <a:rPr lang="en-US" sz="5400" kern="1200" spc="225">
                <a:solidFill>
                  <a:schemeClr val="tx1"/>
                </a:solidFill>
                <a:latin typeface="+mj-lt"/>
                <a:ea typeface="+mj-ea"/>
                <a:cs typeface="+mj-cs"/>
              </a:rPr>
              <a:t>Συμβουλευτική</a:t>
            </a:r>
            <a:r>
              <a:rPr lang="en-US" sz="5400" kern="1200" spc="265">
                <a:solidFill>
                  <a:schemeClr val="tx1"/>
                </a:solidFill>
                <a:latin typeface="+mj-lt"/>
                <a:ea typeface="+mj-ea"/>
                <a:cs typeface="+mj-cs"/>
              </a:rPr>
              <a:t> </a:t>
            </a:r>
            <a:r>
              <a:rPr lang="en-US" sz="5400" kern="1200" spc="-20">
                <a:solidFill>
                  <a:schemeClr val="tx1"/>
                </a:solidFill>
                <a:latin typeface="+mj-lt"/>
                <a:ea typeface="+mj-ea"/>
                <a:cs typeface="+mj-cs"/>
              </a:rPr>
              <a:t>γονέων</a:t>
            </a:r>
            <a:endParaRPr lang="en-US" sz="5400" kern="1200">
              <a:solidFill>
                <a:schemeClr val="tx1"/>
              </a:solidFill>
              <a:latin typeface="+mj-lt"/>
              <a:ea typeface="+mj-ea"/>
              <a:cs typeface="+mj-cs"/>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902113" y="2260166"/>
            <a:ext cx="10143668" cy="4254926"/>
          </a:xfrm>
          <a:prstGeom prst="rect">
            <a:avLst/>
          </a:prstGeom>
        </p:spPr>
        <p:txBody>
          <a:bodyPr vert="horz" lIns="91440" tIns="45720" rIns="91440" bIns="45720" rtlCol="0" anchor="ctr">
            <a:normAutofit/>
          </a:bodyPr>
          <a:lstStyle/>
          <a:p>
            <a:pPr marL="104139" indent="-228600">
              <a:lnSpc>
                <a:spcPct val="90000"/>
              </a:lnSpc>
              <a:spcBef>
                <a:spcPts val="110"/>
              </a:spcBef>
              <a:buFont typeface="Arial" panose="020B0604020202020204" pitchFamily="34" charset="0"/>
              <a:buChar char="•"/>
            </a:pPr>
            <a:r>
              <a:rPr lang="en-US" sz="1600" spc="50" dirty="0" err="1"/>
              <a:t>Στους</a:t>
            </a:r>
            <a:r>
              <a:rPr lang="en-US" sz="1600" spc="145" dirty="0"/>
              <a:t> </a:t>
            </a:r>
            <a:r>
              <a:rPr lang="en-US" sz="1600" spc="45" dirty="0" err="1"/>
              <a:t>γονείς</a:t>
            </a:r>
            <a:r>
              <a:rPr lang="en-US" sz="1600" spc="70" dirty="0"/>
              <a:t> </a:t>
            </a:r>
            <a:r>
              <a:rPr lang="en-US" sz="1600" spc="45" dirty="0" err="1"/>
              <a:t>συνήθως</a:t>
            </a:r>
            <a:r>
              <a:rPr lang="en-US" sz="1600" spc="75" dirty="0"/>
              <a:t> </a:t>
            </a:r>
            <a:r>
              <a:rPr lang="en-US" sz="1600" spc="30" dirty="0"/>
              <a:t>π</a:t>
            </a:r>
            <a:r>
              <a:rPr lang="en-US" sz="1600" spc="30" dirty="0" err="1"/>
              <a:t>ροσφέρετ</a:t>
            </a:r>
            <a:r>
              <a:rPr lang="en-US" sz="1600" spc="30" dirty="0"/>
              <a:t>αι</a:t>
            </a:r>
            <a:r>
              <a:rPr lang="en-US" sz="1600" spc="65" dirty="0"/>
              <a:t> </a:t>
            </a:r>
            <a:r>
              <a:rPr lang="en-US" sz="1600" b="1" spc="105" dirty="0"/>
              <a:t>διαλεκτική</a:t>
            </a:r>
            <a:r>
              <a:rPr lang="en-US" sz="1600" b="1" spc="10" dirty="0"/>
              <a:t> </a:t>
            </a:r>
            <a:r>
              <a:rPr lang="en-US" sz="1600" b="1" spc="100" dirty="0"/>
              <a:t>συμβουλευτική</a:t>
            </a:r>
            <a:r>
              <a:rPr lang="en-US" sz="1600" b="1" spc="55" dirty="0"/>
              <a:t> </a:t>
            </a:r>
            <a:r>
              <a:rPr lang="en-US" sz="1600" spc="70" dirty="0"/>
              <a:t>(consultation),</a:t>
            </a:r>
            <a:r>
              <a:rPr lang="en-US" sz="1600" spc="80" dirty="0"/>
              <a:t> </a:t>
            </a:r>
            <a:r>
              <a:rPr lang="en-US" sz="1600" spc="100" dirty="0"/>
              <a:t>μιας</a:t>
            </a:r>
            <a:r>
              <a:rPr lang="en-US" sz="1600" spc="120" dirty="0"/>
              <a:t> </a:t>
            </a:r>
            <a:r>
              <a:rPr lang="en-US" sz="1600" spc="90" dirty="0"/>
              <a:t>και</a:t>
            </a:r>
            <a:r>
              <a:rPr lang="en-US" sz="1600" spc="130" dirty="0"/>
              <a:t> </a:t>
            </a:r>
            <a:r>
              <a:rPr lang="en-US" sz="1600" spc="50" dirty="0"/>
              <a:t>ο</a:t>
            </a:r>
            <a:r>
              <a:rPr lang="en-US" sz="1600" spc="130" dirty="0"/>
              <a:t> </a:t>
            </a:r>
            <a:r>
              <a:rPr lang="en-US" sz="1600" spc="70" dirty="0"/>
              <a:t>ψυχολόγος</a:t>
            </a:r>
            <a:r>
              <a:rPr lang="en-US" sz="1600" spc="125" dirty="0"/>
              <a:t> </a:t>
            </a:r>
            <a:r>
              <a:rPr lang="en-US" sz="1600" spc="45" dirty="0"/>
              <a:t>καλείται</a:t>
            </a:r>
            <a:r>
              <a:rPr lang="en-US" sz="1600" spc="75" dirty="0"/>
              <a:t> </a:t>
            </a:r>
            <a:r>
              <a:rPr lang="en-US" sz="1600" spc="55" dirty="0"/>
              <a:t>να</a:t>
            </a:r>
            <a:r>
              <a:rPr lang="en-US" sz="1600" spc="110" dirty="0"/>
              <a:t> </a:t>
            </a:r>
            <a:r>
              <a:rPr lang="en-US" sz="1600" spc="40" dirty="0"/>
              <a:t>προσφέρει</a:t>
            </a:r>
            <a:r>
              <a:rPr lang="el-GR" sz="1600" dirty="0"/>
              <a:t> </a:t>
            </a:r>
            <a:r>
              <a:rPr lang="en-US" sz="1600" spc="55" dirty="0"/>
              <a:t>υπ</a:t>
            </a:r>
            <a:r>
              <a:rPr lang="en-US" sz="1600" spc="55" dirty="0" err="1"/>
              <a:t>οστήριξη</a:t>
            </a:r>
            <a:r>
              <a:rPr lang="en-US" sz="1600" spc="85" dirty="0"/>
              <a:t> και</a:t>
            </a:r>
            <a:r>
              <a:rPr lang="en-US" sz="1600" spc="130" dirty="0"/>
              <a:t> </a:t>
            </a:r>
            <a:r>
              <a:rPr lang="en-US" sz="1600" spc="75" dirty="0"/>
              <a:t>κα</a:t>
            </a:r>
            <a:r>
              <a:rPr lang="en-US" sz="1600" spc="75" dirty="0" err="1"/>
              <a:t>θοδήγηση</a:t>
            </a:r>
            <a:r>
              <a:rPr lang="en-US" sz="1600" spc="65" dirty="0"/>
              <a:t> </a:t>
            </a:r>
            <a:r>
              <a:rPr lang="en-US" sz="1600" spc="25" dirty="0" err="1"/>
              <a:t>σε</a:t>
            </a:r>
            <a:r>
              <a:rPr lang="en-US" sz="1600" spc="125" dirty="0"/>
              <a:t> </a:t>
            </a:r>
            <a:r>
              <a:rPr lang="en-US" sz="1600" spc="45" dirty="0" err="1"/>
              <a:t>γονείς</a:t>
            </a:r>
            <a:r>
              <a:rPr lang="en-US" sz="1600" spc="95" dirty="0"/>
              <a:t> </a:t>
            </a:r>
            <a:r>
              <a:rPr lang="en-US" sz="1600" spc="30" dirty="0" err="1"/>
              <a:t>όσον</a:t>
            </a:r>
            <a:r>
              <a:rPr lang="en-US" sz="1600" spc="114" dirty="0"/>
              <a:t> </a:t>
            </a:r>
            <a:r>
              <a:rPr lang="en-US" sz="1600" spc="40" dirty="0"/>
              <a:t>α</a:t>
            </a:r>
            <a:r>
              <a:rPr lang="en-US" sz="1600" spc="40" dirty="0" err="1"/>
              <a:t>φορά</a:t>
            </a:r>
            <a:r>
              <a:rPr lang="en-US" sz="1600" spc="110" dirty="0"/>
              <a:t> </a:t>
            </a:r>
            <a:r>
              <a:rPr lang="en-US" sz="1600" spc="70" dirty="0" err="1"/>
              <a:t>συγκεκριμένες</a:t>
            </a:r>
            <a:r>
              <a:rPr lang="en-US" sz="1600" spc="75" dirty="0"/>
              <a:t> </a:t>
            </a:r>
            <a:r>
              <a:rPr lang="en-US" sz="1600" spc="60" dirty="0" err="1"/>
              <a:t>συμ</a:t>
            </a:r>
            <a:r>
              <a:rPr lang="en-US" sz="1600" spc="60" dirty="0"/>
              <a:t>περιφορές</a:t>
            </a:r>
            <a:r>
              <a:rPr lang="en-US" sz="1600" spc="75" dirty="0"/>
              <a:t> </a:t>
            </a:r>
            <a:r>
              <a:rPr lang="en-US" sz="1600" spc="85" dirty="0"/>
              <a:t>και</a:t>
            </a:r>
            <a:r>
              <a:rPr lang="en-US" sz="1600" spc="105" dirty="0"/>
              <a:t> </a:t>
            </a:r>
            <a:r>
              <a:rPr lang="en-US" sz="1600" spc="45" dirty="0"/>
              <a:t>ζητήματα</a:t>
            </a:r>
            <a:r>
              <a:rPr lang="en-US" sz="1600" spc="110" dirty="0"/>
              <a:t> </a:t>
            </a:r>
            <a:r>
              <a:rPr lang="en-US" sz="1600" spc="10" dirty="0"/>
              <a:t>του</a:t>
            </a:r>
            <a:r>
              <a:rPr lang="en-US" sz="1600" spc="140" dirty="0"/>
              <a:t> </a:t>
            </a:r>
            <a:r>
              <a:rPr lang="en-US" sz="1600" spc="80" dirty="0"/>
              <a:t>παιδιού.</a:t>
            </a:r>
            <a:endParaRPr lang="en-US" sz="1600" dirty="0"/>
          </a:p>
          <a:p>
            <a:pPr marL="104139" marR="5080" indent="-228600">
              <a:lnSpc>
                <a:spcPct val="90000"/>
              </a:lnSpc>
              <a:spcBef>
                <a:spcPts val="1400"/>
              </a:spcBef>
              <a:buFont typeface="Arial" panose="020B0604020202020204" pitchFamily="34" charset="0"/>
              <a:buChar char="•"/>
            </a:pPr>
            <a:r>
              <a:rPr lang="en-US" sz="1600" spc="50" dirty="0" err="1"/>
              <a:t>Στη</a:t>
            </a:r>
            <a:r>
              <a:rPr lang="en-US" sz="1600" spc="135" dirty="0"/>
              <a:t> </a:t>
            </a:r>
            <a:r>
              <a:rPr lang="en-US" sz="1600" spc="65" dirty="0" err="1"/>
              <a:t>δι</a:t>
            </a:r>
            <a:r>
              <a:rPr lang="en-US" sz="1600" spc="65" dirty="0"/>
              <a:t>αλεκτική</a:t>
            </a:r>
            <a:r>
              <a:rPr lang="en-US" sz="1600" spc="90" dirty="0"/>
              <a:t> </a:t>
            </a:r>
            <a:r>
              <a:rPr lang="en-US" sz="1600" spc="80" dirty="0"/>
              <a:t>συμβουλευτική</a:t>
            </a:r>
            <a:r>
              <a:rPr lang="en-US" sz="1600" spc="60" dirty="0"/>
              <a:t> </a:t>
            </a:r>
            <a:r>
              <a:rPr lang="en-US" sz="1600" spc="45" dirty="0"/>
              <a:t>οι</a:t>
            </a:r>
            <a:r>
              <a:rPr lang="en-US" sz="1600" spc="135" dirty="0"/>
              <a:t> </a:t>
            </a:r>
            <a:r>
              <a:rPr lang="en-US" sz="1600" spc="45" dirty="0"/>
              <a:t>γονείς</a:t>
            </a:r>
            <a:r>
              <a:rPr lang="en-US" sz="1600" spc="95" dirty="0"/>
              <a:t> </a:t>
            </a:r>
            <a:r>
              <a:rPr lang="en-US" sz="1600" spc="90" dirty="0"/>
              <a:t>και</a:t>
            </a:r>
            <a:r>
              <a:rPr lang="en-US" sz="1600" spc="105" dirty="0"/>
              <a:t> </a:t>
            </a:r>
            <a:r>
              <a:rPr lang="en-US" sz="1600" spc="50" dirty="0"/>
              <a:t>ο</a:t>
            </a:r>
            <a:r>
              <a:rPr lang="en-US" sz="1600" spc="155" dirty="0"/>
              <a:t> </a:t>
            </a:r>
            <a:r>
              <a:rPr lang="en-US" sz="1600" spc="85" dirty="0"/>
              <a:t>σύμβουλος</a:t>
            </a:r>
            <a:r>
              <a:rPr lang="en-US" sz="1600" spc="75" dirty="0"/>
              <a:t> </a:t>
            </a:r>
            <a:r>
              <a:rPr lang="en-US" sz="1600" spc="25" dirty="0"/>
              <a:t>συνεργάζονται</a:t>
            </a:r>
            <a:r>
              <a:rPr lang="en-US" sz="1600" spc="80" dirty="0"/>
              <a:t> </a:t>
            </a:r>
            <a:r>
              <a:rPr lang="en-US" sz="1600" spc="45" dirty="0"/>
              <a:t>για</a:t>
            </a:r>
            <a:r>
              <a:rPr lang="en-US" sz="1600" spc="105" dirty="0"/>
              <a:t> </a:t>
            </a:r>
            <a:r>
              <a:rPr lang="en-US" sz="1600" spc="55" dirty="0"/>
              <a:t>να</a:t>
            </a:r>
            <a:r>
              <a:rPr lang="en-US" sz="1600" spc="130" dirty="0"/>
              <a:t> </a:t>
            </a:r>
            <a:r>
              <a:rPr lang="en-US" sz="1600" spc="25" dirty="0"/>
              <a:t>αντιμετωπίσουν</a:t>
            </a:r>
            <a:r>
              <a:rPr lang="en-US" sz="1600" spc="65" dirty="0"/>
              <a:t> </a:t>
            </a:r>
            <a:r>
              <a:rPr lang="en-US" sz="1600" spc="5" dirty="0"/>
              <a:t>τις</a:t>
            </a:r>
            <a:r>
              <a:rPr lang="en-US" sz="1600" spc="180" dirty="0"/>
              <a:t> </a:t>
            </a:r>
            <a:r>
              <a:rPr lang="en-US" sz="1600" u="sng" spc="100" dirty="0">
                <a:uFill>
                  <a:solidFill>
                    <a:srgbClr val="404040"/>
                  </a:solidFill>
                </a:uFill>
              </a:rPr>
              <a:t>ακαδημαϊκές</a:t>
            </a:r>
            <a:r>
              <a:rPr lang="en-US" sz="1600" spc="100" dirty="0"/>
              <a:t>,</a:t>
            </a:r>
            <a:r>
              <a:rPr lang="en-US" sz="1600" spc="80" dirty="0"/>
              <a:t> </a:t>
            </a:r>
            <a:r>
              <a:rPr lang="en-US" sz="1600" u="sng" spc="50" dirty="0">
                <a:uFill>
                  <a:solidFill>
                    <a:srgbClr val="404040"/>
                  </a:solidFill>
                </a:uFill>
              </a:rPr>
              <a:t>κοινωνικές</a:t>
            </a:r>
            <a:r>
              <a:rPr lang="en-US" sz="1600" spc="70" dirty="0"/>
              <a:t> </a:t>
            </a:r>
            <a:r>
              <a:rPr lang="en-US" sz="1600" spc="140" dirty="0"/>
              <a:t>ή </a:t>
            </a:r>
            <a:r>
              <a:rPr lang="en-US" sz="1600" spc="-315" dirty="0"/>
              <a:t> </a:t>
            </a:r>
            <a:r>
              <a:rPr lang="en-US" sz="1600" u="sng" spc="65" dirty="0">
                <a:uFill>
                  <a:solidFill>
                    <a:srgbClr val="404040"/>
                  </a:solidFill>
                </a:uFill>
              </a:rPr>
              <a:t>συμπεριφορικές</a:t>
            </a:r>
            <a:r>
              <a:rPr lang="en-US" sz="1600" spc="70" dirty="0"/>
              <a:t> </a:t>
            </a:r>
            <a:r>
              <a:rPr lang="en-US" sz="1600" spc="65" dirty="0"/>
              <a:t>ανάγκες</a:t>
            </a:r>
            <a:r>
              <a:rPr lang="en-US" sz="1600" spc="70" dirty="0"/>
              <a:t> </a:t>
            </a:r>
            <a:r>
              <a:rPr lang="en-US" sz="1600" spc="50" dirty="0"/>
              <a:t>ενός</a:t>
            </a:r>
            <a:r>
              <a:rPr lang="en-US" sz="1600" spc="90" dirty="0"/>
              <a:t> </a:t>
            </a:r>
            <a:r>
              <a:rPr lang="en-US" sz="1600" spc="80" dirty="0"/>
              <a:t>παιδιού.</a:t>
            </a:r>
            <a:r>
              <a:rPr lang="en-US" sz="1600" spc="100" dirty="0"/>
              <a:t> </a:t>
            </a:r>
            <a:r>
              <a:rPr lang="en-US" sz="1600" spc="80" dirty="0"/>
              <a:t>Υπ</a:t>
            </a:r>
            <a:r>
              <a:rPr lang="en-US" sz="1600" spc="80" dirty="0" err="1"/>
              <a:t>άρχουν</a:t>
            </a:r>
            <a:r>
              <a:rPr lang="en-US" sz="1600" spc="80" dirty="0"/>
              <a:t> </a:t>
            </a:r>
            <a:r>
              <a:rPr lang="en-US" sz="1600" spc="45" dirty="0" err="1"/>
              <a:t>διάφορες</a:t>
            </a:r>
            <a:r>
              <a:rPr lang="en-US" sz="1600" spc="95" dirty="0"/>
              <a:t> </a:t>
            </a:r>
            <a:r>
              <a:rPr lang="en-US" sz="1600" spc="35" dirty="0"/>
              <a:t>π</a:t>
            </a:r>
            <a:r>
              <a:rPr lang="en-US" sz="1600" spc="35" dirty="0" err="1"/>
              <a:t>ροσεγγίσεις</a:t>
            </a:r>
            <a:r>
              <a:rPr lang="en-US" sz="1600" spc="60" dirty="0"/>
              <a:t> </a:t>
            </a:r>
            <a:r>
              <a:rPr lang="en-US" sz="1600" spc="10" dirty="0" err="1"/>
              <a:t>στη</a:t>
            </a:r>
            <a:r>
              <a:rPr lang="en-US" sz="1600" spc="130" dirty="0"/>
              <a:t> </a:t>
            </a:r>
            <a:r>
              <a:rPr lang="en-US" sz="1600" spc="65" dirty="0" err="1"/>
              <a:t>δι</a:t>
            </a:r>
            <a:r>
              <a:rPr lang="en-US" sz="1600" spc="65" dirty="0"/>
              <a:t>αλεκτική</a:t>
            </a:r>
            <a:r>
              <a:rPr lang="en-US" sz="1600" spc="55" dirty="0"/>
              <a:t> </a:t>
            </a:r>
            <a:r>
              <a:rPr lang="en-US" sz="1600" spc="80" dirty="0"/>
              <a:t>συμβουλευτική</a:t>
            </a:r>
            <a:r>
              <a:rPr lang="en-US" sz="1600" spc="60" dirty="0"/>
              <a:t> </a:t>
            </a:r>
            <a:r>
              <a:rPr lang="en-US" sz="1600" spc="35" dirty="0"/>
              <a:t>γονέων.</a:t>
            </a:r>
            <a:endParaRPr lang="en-US" sz="1600" dirty="0"/>
          </a:p>
          <a:p>
            <a:pPr marL="104139" indent="-228600">
              <a:lnSpc>
                <a:spcPct val="90000"/>
              </a:lnSpc>
              <a:spcBef>
                <a:spcPts val="1200"/>
              </a:spcBef>
              <a:buFont typeface="Arial" panose="020B0604020202020204" pitchFamily="34" charset="0"/>
              <a:buChar char="•"/>
            </a:pPr>
            <a:r>
              <a:rPr lang="en-US" sz="1600" spc="75" dirty="0" err="1"/>
              <a:t>Κά</a:t>
            </a:r>
            <a:r>
              <a:rPr lang="en-US" sz="1600" spc="75" dirty="0"/>
              <a:t>ποιες</a:t>
            </a:r>
            <a:r>
              <a:rPr lang="en-US" sz="1600" spc="70" dirty="0"/>
              <a:t> </a:t>
            </a:r>
            <a:r>
              <a:rPr lang="en-US" sz="1600" spc="-5" dirty="0"/>
              <a:t>γνωστές</a:t>
            </a:r>
            <a:r>
              <a:rPr lang="en-US" sz="1600" spc="55" dirty="0"/>
              <a:t> </a:t>
            </a:r>
            <a:r>
              <a:rPr lang="en-US" sz="1600" spc="35" dirty="0"/>
              <a:t>προσεγγίσεις</a:t>
            </a:r>
            <a:r>
              <a:rPr lang="en-US" sz="1600" spc="50" dirty="0"/>
              <a:t> </a:t>
            </a:r>
            <a:r>
              <a:rPr lang="en-US" sz="1600" spc="55" dirty="0"/>
              <a:t>είναι</a:t>
            </a:r>
            <a:r>
              <a:rPr lang="el-GR" sz="1600" spc="55" dirty="0"/>
              <a:t>:</a:t>
            </a:r>
            <a:endParaRPr lang="en-US" sz="1600" dirty="0"/>
          </a:p>
          <a:p>
            <a:pPr marL="222885" indent="-228600">
              <a:lnSpc>
                <a:spcPct val="90000"/>
              </a:lnSpc>
              <a:spcBef>
                <a:spcPts val="1220"/>
              </a:spcBef>
              <a:buClr>
                <a:srgbClr val="EB6F16"/>
              </a:buClr>
              <a:buSzPct val="93333"/>
              <a:buFont typeface="Arial" panose="020B0604020202020204" pitchFamily="34" charset="0"/>
              <a:buChar char="•"/>
              <a:tabLst>
                <a:tab pos="223520" algn="l"/>
              </a:tabLst>
            </a:pPr>
            <a:r>
              <a:rPr lang="en-US" sz="1600" spc="140" dirty="0"/>
              <a:t>η</a:t>
            </a:r>
            <a:r>
              <a:rPr lang="en-US" sz="1600" spc="125" dirty="0"/>
              <a:t> </a:t>
            </a:r>
            <a:r>
              <a:rPr lang="en-US" sz="1600" spc="40" dirty="0"/>
              <a:t>π</a:t>
            </a:r>
            <a:r>
              <a:rPr lang="en-US" sz="1600" spc="40" dirty="0" err="1"/>
              <a:t>ροσέγγιση</a:t>
            </a:r>
            <a:r>
              <a:rPr lang="en-US" sz="1600" spc="55" dirty="0"/>
              <a:t> </a:t>
            </a:r>
            <a:r>
              <a:rPr lang="en-US" sz="1600" spc="50" dirty="0"/>
              <a:t>π</a:t>
            </a:r>
            <a:r>
              <a:rPr lang="en-US" sz="1600" spc="50" dirty="0" err="1"/>
              <a:t>ροσ</a:t>
            </a:r>
            <a:r>
              <a:rPr lang="en-US" sz="1600" spc="50" dirty="0"/>
              <a:t>ανατολισμένη</a:t>
            </a:r>
            <a:r>
              <a:rPr lang="en-US" sz="1600" spc="55" dirty="0"/>
              <a:t> </a:t>
            </a:r>
            <a:r>
              <a:rPr lang="en-US" sz="1600" spc="5" dirty="0"/>
              <a:t>στις</a:t>
            </a:r>
            <a:r>
              <a:rPr lang="en-US" sz="1600" spc="114" dirty="0"/>
              <a:t> </a:t>
            </a:r>
            <a:r>
              <a:rPr lang="en-US" sz="1600" spc="50" dirty="0"/>
              <a:t>αξίες</a:t>
            </a:r>
            <a:endParaRPr lang="en-US" sz="1600" dirty="0"/>
          </a:p>
          <a:p>
            <a:pPr marL="222885" indent="-228600">
              <a:lnSpc>
                <a:spcPct val="90000"/>
              </a:lnSpc>
              <a:spcBef>
                <a:spcPts val="1230"/>
              </a:spcBef>
              <a:buClr>
                <a:srgbClr val="EB6F16"/>
              </a:buClr>
              <a:buSzPct val="93333"/>
              <a:buFont typeface="Arial" panose="020B0604020202020204" pitchFamily="34" charset="0"/>
              <a:buChar char="•"/>
              <a:tabLst>
                <a:tab pos="223520" algn="l"/>
              </a:tabLst>
            </a:pPr>
            <a:r>
              <a:rPr lang="en-US" sz="1600" spc="140" dirty="0"/>
              <a:t>η</a:t>
            </a:r>
            <a:r>
              <a:rPr lang="en-US" sz="1600" spc="95" dirty="0"/>
              <a:t> </a:t>
            </a:r>
            <a:r>
              <a:rPr lang="en-US" sz="1600" spc="80" dirty="0" err="1"/>
              <a:t>συμ</a:t>
            </a:r>
            <a:r>
              <a:rPr lang="en-US" sz="1600" spc="80" dirty="0"/>
              <a:t>βουλευτική</a:t>
            </a:r>
            <a:r>
              <a:rPr lang="en-US" sz="1600" spc="35" dirty="0"/>
              <a:t> </a:t>
            </a:r>
            <a:r>
              <a:rPr lang="en-US" sz="1600" spc="65" dirty="0"/>
              <a:t>συμπεριφοράς</a:t>
            </a:r>
            <a:endParaRPr lang="en-US" sz="1600" dirty="0"/>
          </a:p>
          <a:p>
            <a:pPr marL="165735" indent="-228600">
              <a:lnSpc>
                <a:spcPct val="90000"/>
              </a:lnSpc>
              <a:spcBef>
                <a:spcPts val="1225"/>
              </a:spcBef>
              <a:buClr>
                <a:srgbClr val="EB6F16"/>
              </a:buClr>
              <a:buSzPct val="93333"/>
              <a:buFont typeface="Arial" panose="020B0604020202020204" pitchFamily="34" charset="0"/>
              <a:buChar char="•"/>
              <a:tabLst>
                <a:tab pos="166370" algn="l"/>
              </a:tabLst>
            </a:pPr>
            <a:r>
              <a:rPr lang="en-US" sz="1600" spc="140" dirty="0"/>
              <a:t>η</a:t>
            </a:r>
            <a:r>
              <a:rPr lang="en-US" sz="1600" spc="125" dirty="0"/>
              <a:t> </a:t>
            </a:r>
            <a:r>
              <a:rPr lang="en-US" sz="1600" spc="70" dirty="0"/>
              <a:t>από</a:t>
            </a:r>
            <a:r>
              <a:rPr lang="en-US" sz="1600" spc="125" dirty="0"/>
              <a:t> </a:t>
            </a:r>
            <a:r>
              <a:rPr lang="en-US" sz="1600" spc="70" dirty="0" err="1"/>
              <a:t>κοινού</a:t>
            </a:r>
            <a:r>
              <a:rPr lang="en-US" sz="1600" spc="105" dirty="0"/>
              <a:t> </a:t>
            </a:r>
            <a:r>
              <a:rPr lang="en-US" sz="1600" spc="80" dirty="0" err="1"/>
              <a:t>συμ</a:t>
            </a:r>
            <a:r>
              <a:rPr lang="en-US" sz="1600" spc="80" dirty="0"/>
              <a:t>βουλευτική</a:t>
            </a:r>
            <a:r>
              <a:rPr lang="en-US" sz="1600" spc="55" dirty="0"/>
              <a:t> </a:t>
            </a:r>
            <a:r>
              <a:rPr lang="en-US" sz="1600" spc="65" dirty="0"/>
              <a:t>συμπεριφοράς</a:t>
            </a:r>
            <a:r>
              <a:rPr lang="en-US" sz="1600" spc="70" dirty="0"/>
              <a:t> </a:t>
            </a:r>
            <a:r>
              <a:rPr lang="en-US" sz="1600" spc="80" dirty="0"/>
              <a:t>(Conjoint</a:t>
            </a:r>
            <a:r>
              <a:rPr lang="en-US" sz="1600" spc="75" dirty="0"/>
              <a:t> </a:t>
            </a:r>
            <a:r>
              <a:rPr lang="en-US" sz="1600" spc="90" dirty="0"/>
              <a:t>Behavioral</a:t>
            </a:r>
            <a:r>
              <a:rPr lang="en-US" sz="1600" spc="60" dirty="0"/>
              <a:t> </a:t>
            </a:r>
            <a:r>
              <a:rPr lang="en-US" sz="1600" spc="95" dirty="0"/>
              <a:t>Consultation)</a:t>
            </a:r>
            <a:endParaRPr lang="en-US" sz="1600" dirty="0"/>
          </a:p>
          <a:p>
            <a:pPr marL="222885" indent="-228600">
              <a:lnSpc>
                <a:spcPct val="90000"/>
              </a:lnSpc>
              <a:spcBef>
                <a:spcPts val="1225"/>
              </a:spcBef>
              <a:buClr>
                <a:srgbClr val="EB6F16"/>
              </a:buClr>
              <a:buSzPct val="93333"/>
              <a:buFont typeface="Arial" panose="020B0604020202020204" pitchFamily="34" charset="0"/>
              <a:buChar char="•"/>
              <a:tabLst>
                <a:tab pos="223520" algn="l"/>
              </a:tabLst>
            </a:pPr>
            <a:r>
              <a:rPr lang="en-US" sz="1600" spc="140" dirty="0"/>
              <a:t>η</a:t>
            </a:r>
            <a:r>
              <a:rPr lang="en-US" sz="1600" spc="125" dirty="0"/>
              <a:t> </a:t>
            </a:r>
            <a:r>
              <a:rPr lang="en-US" sz="1600" spc="80" dirty="0" err="1"/>
              <a:t>συμ</a:t>
            </a:r>
            <a:r>
              <a:rPr lang="en-US" sz="1600" spc="80" dirty="0"/>
              <a:t>βουλευτική</a:t>
            </a:r>
            <a:r>
              <a:rPr lang="en-US" sz="1600" spc="55" dirty="0"/>
              <a:t> </a:t>
            </a:r>
            <a:r>
              <a:rPr lang="en-US" sz="1600" spc="120" dirty="0"/>
              <a:t>με</a:t>
            </a:r>
            <a:r>
              <a:rPr lang="en-US" sz="1600" spc="135" dirty="0"/>
              <a:t> </a:t>
            </a:r>
            <a:r>
              <a:rPr lang="en-US" sz="1600" spc="70" dirty="0"/>
              <a:t>έμφαση</a:t>
            </a:r>
            <a:r>
              <a:rPr lang="en-US" sz="1600" spc="85" dirty="0"/>
              <a:t> </a:t>
            </a:r>
            <a:r>
              <a:rPr lang="en-US" sz="1600" spc="15" dirty="0"/>
              <a:t>στην</a:t>
            </a:r>
            <a:r>
              <a:rPr lang="en-US" sz="1600" spc="105" dirty="0"/>
              <a:t> </a:t>
            </a:r>
            <a:r>
              <a:rPr lang="en-US" sz="1600" spc="80" dirty="0"/>
              <a:t>επίλυση </a:t>
            </a:r>
            <a:r>
              <a:rPr lang="en-US" sz="1600" spc="55" dirty="0"/>
              <a:t>προβλημάτων</a:t>
            </a:r>
            <a:r>
              <a:rPr lang="en-US" sz="1600" spc="70" dirty="0"/>
              <a:t> </a:t>
            </a:r>
            <a:r>
              <a:rPr lang="en-US" sz="1600" spc="65" dirty="0"/>
              <a:t>(problem-solving</a:t>
            </a:r>
            <a:r>
              <a:rPr lang="en-US" sz="1600" spc="75" dirty="0"/>
              <a:t> </a:t>
            </a:r>
            <a:r>
              <a:rPr lang="en-US" sz="1600" spc="80" dirty="0"/>
              <a:t>consultation)</a:t>
            </a:r>
            <a:endParaRPr lang="en-US" sz="1600" dirty="0"/>
          </a:p>
          <a:p>
            <a:pPr marL="104139" marR="74930" indent="-228600">
              <a:lnSpc>
                <a:spcPct val="90000"/>
              </a:lnSpc>
              <a:spcBef>
                <a:spcPts val="1435"/>
              </a:spcBef>
              <a:buClr>
                <a:srgbClr val="EB6F16"/>
              </a:buClr>
              <a:buSzPct val="93333"/>
              <a:buFont typeface="Arial" panose="020B0604020202020204" pitchFamily="34" charset="0"/>
              <a:buChar char="•"/>
              <a:tabLst>
                <a:tab pos="166370" algn="l"/>
              </a:tabLst>
            </a:pPr>
            <a:r>
              <a:rPr lang="en-US" sz="1600" spc="140" dirty="0"/>
              <a:t>η</a:t>
            </a:r>
            <a:r>
              <a:rPr lang="en-US" sz="1600" spc="135" dirty="0"/>
              <a:t> </a:t>
            </a:r>
            <a:r>
              <a:rPr lang="en-US" sz="1600" spc="75" dirty="0" err="1"/>
              <a:t>συστημική</a:t>
            </a:r>
            <a:r>
              <a:rPr lang="en-US" sz="1600" spc="85" dirty="0"/>
              <a:t> </a:t>
            </a:r>
            <a:r>
              <a:rPr lang="en-US" sz="1600" spc="75" dirty="0" err="1"/>
              <a:t>συμ</a:t>
            </a:r>
            <a:r>
              <a:rPr lang="en-US" sz="1600" spc="75" dirty="0"/>
              <a:t>βουλευτική</a:t>
            </a:r>
            <a:r>
              <a:rPr lang="en-US" sz="1600" spc="90" dirty="0"/>
              <a:t> </a:t>
            </a:r>
            <a:r>
              <a:rPr lang="en-US" sz="1600" spc="50" dirty="0"/>
              <a:t>οικογένειας</a:t>
            </a:r>
            <a:r>
              <a:rPr lang="en-US" sz="1600" spc="75" dirty="0"/>
              <a:t> </a:t>
            </a:r>
            <a:endParaRPr lang="el-GR" sz="1600" spc="75" dirty="0"/>
          </a:p>
          <a:p>
            <a:pPr marR="74930" algn="r">
              <a:lnSpc>
                <a:spcPct val="90000"/>
              </a:lnSpc>
              <a:spcBef>
                <a:spcPts val="1435"/>
              </a:spcBef>
              <a:buClr>
                <a:srgbClr val="EB6F16"/>
              </a:buClr>
              <a:buSzPct val="93333"/>
              <a:tabLst>
                <a:tab pos="166370" algn="l"/>
              </a:tabLst>
            </a:pPr>
            <a:r>
              <a:rPr lang="en-US" sz="1100" spc="90" dirty="0"/>
              <a:t>(Christner,</a:t>
            </a:r>
            <a:r>
              <a:rPr lang="en-US" sz="1100" spc="55" dirty="0"/>
              <a:t> </a:t>
            </a:r>
            <a:r>
              <a:rPr lang="en-US" sz="1100" spc="105" dirty="0"/>
              <a:t>Stewart,</a:t>
            </a:r>
            <a:r>
              <a:rPr lang="en-US" sz="1100" spc="60" dirty="0"/>
              <a:t> </a:t>
            </a:r>
            <a:r>
              <a:rPr lang="en-US" sz="1100" spc="175" dirty="0"/>
              <a:t>&amp;</a:t>
            </a:r>
            <a:r>
              <a:rPr lang="en-US" sz="1100" spc="150" dirty="0"/>
              <a:t> </a:t>
            </a:r>
            <a:r>
              <a:rPr lang="en-US" sz="1100" spc="120" dirty="0"/>
              <a:t>Lennon,</a:t>
            </a:r>
            <a:r>
              <a:rPr lang="en-US" sz="1100" spc="80" dirty="0"/>
              <a:t> </a:t>
            </a:r>
            <a:r>
              <a:rPr lang="en-US" sz="1100" spc="114" dirty="0"/>
              <a:t>2006.</a:t>
            </a:r>
            <a:r>
              <a:rPr lang="en-US" sz="1100" spc="105" dirty="0"/>
              <a:t> </a:t>
            </a:r>
            <a:r>
              <a:rPr lang="en-US" sz="1100" spc="114" dirty="0"/>
              <a:t>Holcomb-McCoy</a:t>
            </a:r>
            <a:r>
              <a:rPr lang="en-US" sz="1100" spc="60" dirty="0"/>
              <a:t> </a:t>
            </a:r>
            <a:r>
              <a:rPr lang="en-US" sz="1100" spc="175" dirty="0"/>
              <a:t>&amp;</a:t>
            </a:r>
            <a:r>
              <a:rPr lang="en-US" sz="1100" spc="155" dirty="0"/>
              <a:t> </a:t>
            </a:r>
            <a:r>
              <a:rPr lang="en-US" sz="1100" spc="130" dirty="0"/>
              <a:t>Bryan,</a:t>
            </a:r>
            <a:r>
              <a:rPr lang="en-US" sz="1100" spc="80" dirty="0"/>
              <a:t> </a:t>
            </a:r>
            <a:r>
              <a:rPr lang="en-US" sz="1100" spc="114" dirty="0"/>
              <a:t>2010.</a:t>
            </a:r>
            <a:r>
              <a:rPr lang="en-US" sz="1100" spc="105" dirty="0"/>
              <a:t> Soriano</a:t>
            </a:r>
            <a:r>
              <a:rPr lang="en-US" sz="1100" spc="80" dirty="0"/>
              <a:t> </a:t>
            </a:r>
            <a:r>
              <a:rPr lang="en-US" sz="1100" spc="175" dirty="0"/>
              <a:t>&amp; </a:t>
            </a:r>
            <a:r>
              <a:rPr lang="en-US" sz="1100" spc="-315" dirty="0"/>
              <a:t> </a:t>
            </a:r>
            <a:r>
              <a:rPr lang="en-US" sz="1100" spc="110" dirty="0"/>
              <a:t>Gerrard,</a:t>
            </a:r>
            <a:r>
              <a:rPr lang="en-US" sz="1100" spc="65" dirty="0"/>
              <a:t> </a:t>
            </a:r>
            <a:r>
              <a:rPr lang="en-US" sz="1100" spc="75" dirty="0"/>
              <a:t>2013).</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621792" y="1161288"/>
            <a:ext cx="3602736" cy="4526280"/>
          </a:xfrm>
          <a:prstGeom prst="rect">
            <a:avLst/>
          </a:prstGeom>
        </p:spPr>
        <p:txBody>
          <a:bodyPr vert="horz" lIns="91440" tIns="45720" rIns="91440" bIns="45720" rtlCol="0" anchor="ctr">
            <a:normAutofit/>
          </a:bodyPr>
          <a:lstStyle/>
          <a:p>
            <a:pPr marL="12700" marR="5080"/>
            <a:r>
              <a:rPr lang="en-US" sz="3700" kern="1200" spc="35">
                <a:solidFill>
                  <a:schemeClr val="tx1"/>
                </a:solidFill>
                <a:latin typeface="+mj-lt"/>
                <a:ea typeface="+mj-ea"/>
                <a:cs typeface="+mj-cs"/>
              </a:rPr>
              <a:t>Γνωστική</a:t>
            </a:r>
            <a:r>
              <a:rPr lang="en-US" sz="3700" kern="1200" spc="295">
                <a:solidFill>
                  <a:schemeClr val="tx1"/>
                </a:solidFill>
                <a:latin typeface="+mj-lt"/>
                <a:ea typeface="+mj-ea"/>
                <a:cs typeface="+mj-cs"/>
              </a:rPr>
              <a:t> </a:t>
            </a:r>
            <a:r>
              <a:rPr lang="en-US" sz="3700" kern="1200" spc="185">
                <a:solidFill>
                  <a:schemeClr val="tx1"/>
                </a:solidFill>
                <a:latin typeface="+mj-lt"/>
                <a:ea typeface="+mj-ea"/>
                <a:cs typeface="+mj-cs"/>
              </a:rPr>
              <a:t>συμπεριφορική </a:t>
            </a:r>
            <a:r>
              <a:rPr lang="en-US" sz="3700" kern="1200" spc="-1019">
                <a:solidFill>
                  <a:schemeClr val="tx1"/>
                </a:solidFill>
                <a:latin typeface="+mj-lt"/>
                <a:ea typeface="+mj-ea"/>
                <a:cs typeface="+mj-cs"/>
              </a:rPr>
              <a:t> </a:t>
            </a:r>
            <a:r>
              <a:rPr lang="en-US" sz="3700" kern="1200" spc="90">
                <a:solidFill>
                  <a:schemeClr val="tx1"/>
                </a:solidFill>
                <a:latin typeface="+mj-lt"/>
                <a:ea typeface="+mj-ea"/>
                <a:cs typeface="+mj-cs"/>
              </a:rPr>
              <a:t>προσέγγιση</a:t>
            </a:r>
            <a:endParaRPr lang="en-US" sz="37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5434149" y="932688"/>
            <a:ext cx="5916603" cy="4992624"/>
          </a:xfrm>
          <a:prstGeom prst="rect">
            <a:avLst/>
          </a:prstGeom>
        </p:spPr>
        <p:txBody>
          <a:bodyPr vert="horz" lIns="91440" tIns="45720" rIns="91440" bIns="45720" rtlCol="0" anchor="ctr">
            <a:normAutofit/>
          </a:bodyPr>
          <a:lstStyle/>
          <a:p>
            <a:pPr marL="12700" marR="6350" indent="-228600">
              <a:lnSpc>
                <a:spcPct val="90000"/>
              </a:lnSpc>
              <a:spcBef>
                <a:spcPts val="110"/>
              </a:spcBef>
              <a:buFont typeface="Arial" panose="020B0604020202020204" pitchFamily="34" charset="0"/>
              <a:buChar char="•"/>
            </a:pPr>
            <a:r>
              <a:rPr lang="en-US" sz="2000" spc="65"/>
              <a:t>Χρησιμοποιώντας </a:t>
            </a:r>
            <a:r>
              <a:rPr lang="en-US" sz="2000" spc="60"/>
              <a:t>τεχνικές </a:t>
            </a:r>
            <a:r>
              <a:rPr lang="en-US" sz="2000" spc="40"/>
              <a:t>της </a:t>
            </a:r>
            <a:r>
              <a:rPr lang="en-US" sz="2000" spc="25"/>
              <a:t>γνωστικής </a:t>
            </a:r>
            <a:r>
              <a:rPr lang="en-US" sz="2000" spc="90"/>
              <a:t>συμπεριφορικής </a:t>
            </a:r>
            <a:r>
              <a:rPr lang="en-US" sz="2000" spc="55"/>
              <a:t>προσέγγισης </a:t>
            </a:r>
            <a:r>
              <a:rPr lang="en-US" sz="2000" spc="-35"/>
              <a:t>στο </a:t>
            </a:r>
            <a:r>
              <a:rPr lang="en-US" sz="2000" spc="70"/>
              <a:t>πλαίσιο </a:t>
            </a:r>
            <a:r>
              <a:rPr lang="en-US" sz="2000" spc="40"/>
              <a:t>της </a:t>
            </a:r>
            <a:r>
              <a:rPr lang="en-US" sz="2000" spc="45"/>
              <a:t> </a:t>
            </a:r>
            <a:r>
              <a:rPr lang="en-US" sz="2000" spc="85"/>
              <a:t>συμβουλευτικής</a:t>
            </a:r>
            <a:r>
              <a:rPr lang="en-US" sz="2000" spc="90"/>
              <a:t> </a:t>
            </a:r>
            <a:r>
              <a:rPr lang="en-US" sz="2000" spc="85"/>
              <a:t>διαδικασίας,</a:t>
            </a:r>
            <a:r>
              <a:rPr lang="en-US" sz="2000" spc="90"/>
              <a:t> </a:t>
            </a:r>
            <a:r>
              <a:rPr lang="en-US" sz="2000" spc="50"/>
              <a:t>ο</a:t>
            </a:r>
            <a:r>
              <a:rPr lang="en-US" sz="2000" spc="55"/>
              <a:t> </a:t>
            </a:r>
            <a:r>
              <a:rPr lang="en-US" sz="2000" spc="95"/>
              <a:t>σύμβουλος</a:t>
            </a:r>
            <a:r>
              <a:rPr lang="en-US" sz="2000" spc="100"/>
              <a:t> </a:t>
            </a:r>
            <a:r>
              <a:rPr lang="en-US" sz="2000" spc="105"/>
              <a:t>και</a:t>
            </a:r>
            <a:r>
              <a:rPr lang="en-US" sz="2000" spc="110"/>
              <a:t> </a:t>
            </a:r>
            <a:r>
              <a:rPr lang="en-US" sz="2000" spc="50"/>
              <a:t>ο  γονέας  </a:t>
            </a:r>
            <a:r>
              <a:rPr lang="en-US" sz="2000" spc="105"/>
              <a:t>μπορούν  </a:t>
            </a:r>
            <a:r>
              <a:rPr lang="en-US" sz="2000" spc="60"/>
              <a:t>να  </a:t>
            </a:r>
            <a:r>
              <a:rPr lang="en-US" sz="2000" spc="65"/>
              <a:t>διερευνήσουν </a:t>
            </a:r>
            <a:r>
              <a:rPr lang="en-US" sz="2000" spc="70"/>
              <a:t> </a:t>
            </a:r>
            <a:r>
              <a:rPr lang="en-US" sz="2000" spc="85"/>
              <a:t>από κοινού </a:t>
            </a:r>
            <a:r>
              <a:rPr lang="en-US" sz="2000" spc="25"/>
              <a:t>πώς </a:t>
            </a:r>
            <a:r>
              <a:rPr lang="en-US" sz="2000" u="heavy" spc="65">
                <a:uFill>
                  <a:solidFill>
                    <a:srgbClr val="404040"/>
                  </a:solidFill>
                </a:uFill>
              </a:rPr>
              <a:t>οι </a:t>
            </a:r>
            <a:r>
              <a:rPr lang="en-US" sz="2000" u="heavy" spc="95">
                <a:uFill>
                  <a:solidFill>
                    <a:srgbClr val="404040"/>
                  </a:solidFill>
                </a:uFill>
              </a:rPr>
              <a:t>σκέψεις, </a:t>
            </a:r>
            <a:r>
              <a:rPr lang="en-US" sz="2000" u="heavy" spc="55">
                <a:uFill>
                  <a:solidFill>
                    <a:srgbClr val="404040"/>
                  </a:solidFill>
                </a:uFill>
              </a:rPr>
              <a:t>οι </a:t>
            </a:r>
            <a:r>
              <a:rPr lang="en-US" sz="2000" u="heavy" spc="85">
                <a:uFill>
                  <a:solidFill>
                    <a:srgbClr val="404040"/>
                  </a:solidFill>
                </a:uFill>
              </a:rPr>
              <a:t>συμπεριφορές, </a:t>
            </a:r>
            <a:r>
              <a:rPr lang="en-US" sz="2000" u="heavy" spc="-30">
                <a:uFill>
                  <a:solidFill>
                    <a:srgbClr val="404040"/>
                  </a:solidFill>
                </a:uFill>
              </a:rPr>
              <a:t>τα </a:t>
            </a:r>
            <a:r>
              <a:rPr lang="en-US" sz="2000" u="heavy" spc="65">
                <a:uFill>
                  <a:solidFill>
                    <a:srgbClr val="404040"/>
                  </a:solidFill>
                </a:uFill>
              </a:rPr>
              <a:t>συναισθήματα </a:t>
            </a:r>
            <a:r>
              <a:rPr lang="en-US" sz="2000" u="heavy" spc="105">
                <a:uFill>
                  <a:solidFill>
                    <a:srgbClr val="404040"/>
                  </a:solidFill>
                </a:uFill>
              </a:rPr>
              <a:t>και </a:t>
            </a:r>
            <a:r>
              <a:rPr lang="en-US" sz="2000" u="heavy" spc="65">
                <a:uFill>
                  <a:solidFill>
                    <a:srgbClr val="404040"/>
                  </a:solidFill>
                </a:uFill>
              </a:rPr>
              <a:t>οι </a:t>
            </a:r>
            <a:r>
              <a:rPr lang="en-US" sz="2000" u="heavy" spc="35">
                <a:uFill>
                  <a:solidFill>
                    <a:srgbClr val="404040"/>
                  </a:solidFill>
                </a:uFill>
              </a:rPr>
              <a:t>αντιδράσεις </a:t>
            </a:r>
            <a:r>
              <a:rPr lang="en-US" sz="2000" u="heavy" spc="20">
                <a:uFill>
                  <a:solidFill>
                    <a:srgbClr val="404040"/>
                  </a:solidFill>
                </a:uFill>
              </a:rPr>
              <a:t>του </a:t>
            </a:r>
            <a:r>
              <a:rPr lang="en-US" sz="2000" spc="25"/>
              <a:t> </a:t>
            </a:r>
            <a:r>
              <a:rPr lang="en-US" sz="2000" u="heavy" spc="40">
                <a:uFill>
                  <a:solidFill>
                    <a:srgbClr val="404040"/>
                  </a:solidFill>
                </a:uFill>
              </a:rPr>
              <a:t>γονέα</a:t>
            </a:r>
            <a:r>
              <a:rPr lang="en-US" sz="2000" u="heavy" spc="185">
                <a:uFill>
                  <a:solidFill>
                    <a:srgbClr val="404040"/>
                  </a:solidFill>
                </a:uFill>
              </a:rPr>
              <a:t> </a:t>
            </a:r>
            <a:r>
              <a:rPr lang="en-US" sz="2000" u="heavy" spc="65">
                <a:uFill>
                  <a:solidFill>
                    <a:srgbClr val="404040"/>
                  </a:solidFill>
                </a:uFill>
              </a:rPr>
              <a:t>επηρεάζουν</a:t>
            </a:r>
            <a:r>
              <a:rPr lang="en-US" sz="2000" u="heavy" spc="210">
                <a:uFill>
                  <a:solidFill>
                    <a:srgbClr val="404040"/>
                  </a:solidFill>
                </a:uFill>
              </a:rPr>
              <a:t> </a:t>
            </a:r>
            <a:r>
              <a:rPr lang="en-US" sz="2000" u="heavy">
                <a:uFill>
                  <a:solidFill>
                    <a:srgbClr val="404040"/>
                  </a:solidFill>
                </a:uFill>
              </a:rPr>
              <a:t>τις</a:t>
            </a:r>
            <a:r>
              <a:rPr lang="en-US" sz="2000" u="heavy" spc="200">
                <a:uFill>
                  <a:solidFill>
                    <a:srgbClr val="404040"/>
                  </a:solidFill>
                </a:uFill>
              </a:rPr>
              <a:t> </a:t>
            </a:r>
            <a:r>
              <a:rPr lang="en-US" sz="2000" u="heavy" spc="90">
                <a:uFill>
                  <a:solidFill>
                    <a:srgbClr val="404040"/>
                  </a:solidFill>
                </a:uFill>
              </a:rPr>
              <a:t>προβληματικές</a:t>
            </a:r>
            <a:r>
              <a:rPr lang="en-US" sz="2000" u="heavy" spc="185">
                <a:uFill>
                  <a:solidFill>
                    <a:srgbClr val="404040"/>
                  </a:solidFill>
                </a:uFill>
              </a:rPr>
              <a:t> </a:t>
            </a:r>
            <a:r>
              <a:rPr lang="en-US" sz="2000" u="heavy" spc="40">
                <a:uFill>
                  <a:solidFill>
                    <a:srgbClr val="404040"/>
                  </a:solidFill>
                </a:uFill>
              </a:rPr>
              <a:t>καταστάσεις</a:t>
            </a:r>
            <a:r>
              <a:rPr lang="en-US" sz="2000" spc="40"/>
              <a:t>.</a:t>
            </a:r>
            <a:endParaRPr lang="en-US" sz="2000"/>
          </a:p>
          <a:p>
            <a:pPr marL="12700" marR="5080" indent="-228600">
              <a:lnSpc>
                <a:spcPct val="90000"/>
              </a:lnSpc>
              <a:spcBef>
                <a:spcPts val="1405"/>
              </a:spcBef>
              <a:buFont typeface="Arial" panose="020B0604020202020204" pitchFamily="34" charset="0"/>
              <a:buChar char="•"/>
            </a:pPr>
            <a:r>
              <a:rPr lang="en-US" sz="2000" spc="45"/>
              <a:t>Κατά </a:t>
            </a:r>
            <a:r>
              <a:rPr lang="en-US" sz="2000" spc="10"/>
              <a:t>τη </a:t>
            </a:r>
            <a:r>
              <a:rPr lang="en-US" sz="2000" spc="30"/>
              <a:t>διεξαγωγή </a:t>
            </a:r>
            <a:r>
              <a:rPr lang="en-US" sz="2000" spc="40"/>
              <a:t>της </a:t>
            </a:r>
            <a:r>
              <a:rPr lang="en-US" sz="2000" spc="90"/>
              <a:t>συμβουλευτικής </a:t>
            </a:r>
            <a:r>
              <a:rPr lang="en-US" sz="2000" spc="150"/>
              <a:t>με </a:t>
            </a:r>
            <a:r>
              <a:rPr lang="en-US" sz="2000" spc="35"/>
              <a:t>τους </a:t>
            </a:r>
            <a:r>
              <a:rPr lang="en-US" sz="2000" spc="70"/>
              <a:t>γονείς, </a:t>
            </a:r>
            <a:r>
              <a:rPr lang="en-US" sz="2000" spc="50"/>
              <a:t>ο </a:t>
            </a:r>
            <a:r>
              <a:rPr lang="en-US" sz="2000" spc="100"/>
              <a:t>σύμβουλος </a:t>
            </a:r>
            <a:r>
              <a:rPr lang="en-US" sz="2000" spc="30"/>
              <a:t>συνεργάζεται </a:t>
            </a:r>
            <a:r>
              <a:rPr lang="en-US" sz="2000" spc="150"/>
              <a:t>με </a:t>
            </a:r>
            <a:r>
              <a:rPr lang="en-US" sz="2000" spc="155"/>
              <a:t> </a:t>
            </a:r>
            <a:r>
              <a:rPr lang="en-US" sz="2000" spc="25"/>
              <a:t>τους</a:t>
            </a:r>
            <a:r>
              <a:rPr lang="en-US" sz="2000" spc="30"/>
              <a:t> </a:t>
            </a:r>
            <a:r>
              <a:rPr lang="en-US" sz="2000" spc="45"/>
              <a:t>γονείς</a:t>
            </a:r>
            <a:r>
              <a:rPr lang="en-US" sz="2000" spc="50"/>
              <a:t> </a:t>
            </a:r>
            <a:r>
              <a:rPr lang="en-US" sz="2000" spc="40"/>
              <a:t>για</a:t>
            </a:r>
            <a:r>
              <a:rPr lang="en-US" sz="2000" spc="45"/>
              <a:t> </a:t>
            </a:r>
            <a:r>
              <a:rPr lang="en-US" sz="2000" spc="60"/>
              <a:t>να</a:t>
            </a:r>
            <a:r>
              <a:rPr lang="en-US" sz="2000" spc="65"/>
              <a:t> διερευνήσει</a:t>
            </a:r>
            <a:r>
              <a:rPr lang="en-US" sz="2000" spc="70"/>
              <a:t> </a:t>
            </a:r>
            <a:r>
              <a:rPr lang="en-US" sz="2000" spc="-30"/>
              <a:t>τα</a:t>
            </a:r>
            <a:r>
              <a:rPr lang="en-US" sz="2000" spc="-25"/>
              <a:t> </a:t>
            </a:r>
            <a:r>
              <a:rPr lang="en-US" sz="2000" u="heavy">
                <a:uFill>
                  <a:solidFill>
                    <a:srgbClr val="404040"/>
                  </a:solidFill>
                </a:uFill>
              </a:rPr>
              <a:t>γνωστικά</a:t>
            </a:r>
            <a:r>
              <a:rPr lang="en-US" sz="2000" u="heavy" spc="5">
                <a:uFill>
                  <a:solidFill>
                    <a:srgbClr val="404040"/>
                  </a:solidFill>
                </a:uFill>
              </a:rPr>
              <a:t> </a:t>
            </a:r>
            <a:r>
              <a:rPr lang="en-US" sz="2000" u="heavy" spc="100">
                <a:uFill>
                  <a:solidFill>
                    <a:srgbClr val="404040"/>
                  </a:solidFill>
                </a:uFill>
              </a:rPr>
              <a:t>σχήματα</a:t>
            </a:r>
            <a:r>
              <a:rPr lang="en-US" sz="2000" spc="100"/>
              <a:t>, </a:t>
            </a:r>
            <a:r>
              <a:rPr lang="en-US" sz="2000"/>
              <a:t>τις</a:t>
            </a:r>
            <a:r>
              <a:rPr lang="en-US" sz="2000" spc="5"/>
              <a:t> </a:t>
            </a:r>
            <a:r>
              <a:rPr lang="en-US" sz="2000" u="heavy" spc="45">
                <a:uFill>
                  <a:solidFill>
                    <a:srgbClr val="404040"/>
                  </a:solidFill>
                </a:uFill>
              </a:rPr>
              <a:t>αυτόματες</a:t>
            </a:r>
            <a:r>
              <a:rPr lang="en-US" sz="2000" u="heavy" spc="50">
                <a:uFill>
                  <a:solidFill>
                    <a:srgbClr val="404040"/>
                  </a:solidFill>
                </a:uFill>
              </a:rPr>
              <a:t> </a:t>
            </a:r>
            <a:r>
              <a:rPr lang="en-US" sz="2000" u="heavy" spc="70">
                <a:uFill>
                  <a:solidFill>
                    <a:srgbClr val="404040"/>
                  </a:solidFill>
                </a:uFill>
              </a:rPr>
              <a:t>σκέψεις</a:t>
            </a:r>
            <a:r>
              <a:rPr lang="en-US" sz="2000" u="heavy" spc="75">
                <a:uFill>
                  <a:solidFill>
                    <a:srgbClr val="404040"/>
                  </a:solidFill>
                </a:uFill>
              </a:rPr>
              <a:t> </a:t>
            </a:r>
            <a:r>
              <a:rPr lang="en-US" sz="2000" spc="105"/>
              <a:t>και </a:t>
            </a:r>
            <a:r>
              <a:rPr lang="en-US" sz="2000"/>
              <a:t>τις </a:t>
            </a:r>
            <a:r>
              <a:rPr lang="en-US" sz="2000" spc="5"/>
              <a:t> </a:t>
            </a:r>
            <a:r>
              <a:rPr lang="en-US" sz="2000" u="heavy" spc="10">
                <a:uFill>
                  <a:solidFill>
                    <a:srgbClr val="404040"/>
                  </a:solidFill>
                </a:uFill>
              </a:rPr>
              <a:t>γνωστικές</a:t>
            </a:r>
            <a:r>
              <a:rPr lang="en-US" sz="2000" u="heavy" spc="15">
                <a:uFill>
                  <a:solidFill>
                    <a:srgbClr val="404040"/>
                  </a:solidFill>
                </a:uFill>
              </a:rPr>
              <a:t> </a:t>
            </a:r>
            <a:r>
              <a:rPr lang="en-US" sz="2000" u="heavy" spc="25">
                <a:uFill>
                  <a:solidFill>
                    <a:srgbClr val="404040"/>
                  </a:solidFill>
                </a:uFill>
              </a:rPr>
              <a:t>διαστρεβλώσεις</a:t>
            </a:r>
            <a:r>
              <a:rPr lang="en-US" sz="2000" u="heavy" spc="30">
                <a:uFill>
                  <a:solidFill>
                    <a:srgbClr val="404040"/>
                  </a:solidFill>
                </a:uFill>
              </a:rPr>
              <a:t> </a:t>
            </a:r>
            <a:r>
              <a:rPr lang="en-US" sz="2000" spc="65"/>
              <a:t>τους,</a:t>
            </a:r>
            <a:r>
              <a:rPr lang="en-US" sz="2000" spc="70"/>
              <a:t> </a:t>
            </a:r>
            <a:r>
              <a:rPr lang="en-US" sz="2000" u="heavy" spc="30">
                <a:uFill>
                  <a:solidFill>
                    <a:srgbClr val="404040"/>
                  </a:solidFill>
                </a:uFill>
              </a:rPr>
              <a:t>όπως</a:t>
            </a:r>
            <a:r>
              <a:rPr lang="en-US" sz="2000" u="heavy" spc="35">
                <a:uFill>
                  <a:solidFill>
                    <a:srgbClr val="404040"/>
                  </a:solidFill>
                </a:uFill>
              </a:rPr>
              <a:t> </a:t>
            </a:r>
            <a:r>
              <a:rPr lang="en-US" sz="2000" u="heavy" spc="45">
                <a:uFill>
                  <a:solidFill>
                    <a:srgbClr val="404040"/>
                  </a:solidFill>
                </a:uFill>
              </a:rPr>
              <a:t>αυτές</a:t>
            </a:r>
            <a:r>
              <a:rPr lang="en-US" sz="2000" u="heavy" spc="50">
                <a:uFill>
                  <a:solidFill>
                    <a:srgbClr val="404040"/>
                  </a:solidFill>
                </a:uFill>
              </a:rPr>
              <a:t> </a:t>
            </a:r>
            <a:r>
              <a:rPr lang="en-US" sz="2000" u="heavy" spc="15">
                <a:uFill>
                  <a:solidFill>
                    <a:srgbClr val="404040"/>
                  </a:solidFill>
                </a:uFill>
              </a:rPr>
              <a:t>σχετίζονται</a:t>
            </a:r>
            <a:r>
              <a:rPr lang="en-US" sz="2000" u="heavy" spc="20">
                <a:uFill>
                  <a:solidFill>
                    <a:srgbClr val="404040"/>
                  </a:solidFill>
                </a:uFill>
              </a:rPr>
              <a:t> </a:t>
            </a:r>
            <a:r>
              <a:rPr lang="en-US" sz="2000" u="heavy" spc="150">
                <a:uFill>
                  <a:solidFill>
                    <a:srgbClr val="404040"/>
                  </a:solidFill>
                </a:uFill>
              </a:rPr>
              <a:t>με </a:t>
            </a:r>
            <a:r>
              <a:rPr lang="en-US" sz="2000" u="heavy" spc="155">
                <a:uFill>
                  <a:solidFill>
                    <a:srgbClr val="404040"/>
                  </a:solidFill>
                </a:uFill>
              </a:rPr>
              <a:t> </a:t>
            </a:r>
            <a:r>
              <a:rPr lang="en-US" sz="2000" u="heavy" spc="20">
                <a:uFill>
                  <a:solidFill>
                    <a:srgbClr val="404040"/>
                  </a:solidFill>
                </a:uFill>
              </a:rPr>
              <a:t>την </a:t>
            </a:r>
            <a:r>
              <a:rPr lang="en-US" sz="2000" u="heavy" spc="25">
                <a:uFill>
                  <a:solidFill>
                    <a:srgbClr val="404040"/>
                  </a:solidFill>
                </a:uFill>
              </a:rPr>
              <a:t> </a:t>
            </a:r>
            <a:r>
              <a:rPr lang="en-US" sz="2000" u="heavy" spc="100">
                <a:uFill>
                  <a:solidFill>
                    <a:srgbClr val="404040"/>
                  </a:solidFill>
                </a:uFill>
              </a:rPr>
              <a:t>προβληματική </a:t>
            </a:r>
            <a:r>
              <a:rPr lang="en-US" sz="2000" spc="105"/>
              <a:t> </a:t>
            </a:r>
            <a:r>
              <a:rPr lang="en-US" sz="2000" u="heavy" spc="45">
                <a:uFill>
                  <a:solidFill>
                    <a:srgbClr val="404040"/>
                  </a:solidFill>
                </a:uFill>
              </a:rPr>
              <a:t>κατάσταση.</a:t>
            </a:r>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bject 2"/>
          <p:cNvSpPr txBox="1">
            <a:spLocks noGrp="1"/>
          </p:cNvSpPr>
          <p:nvPr>
            <p:ph type="title"/>
          </p:nvPr>
        </p:nvSpPr>
        <p:spPr>
          <a:xfrm>
            <a:off x="640080" y="1243013"/>
            <a:ext cx="3855720" cy="4371974"/>
          </a:xfrm>
          <a:prstGeom prst="rect">
            <a:avLst/>
          </a:prstGeom>
        </p:spPr>
        <p:txBody>
          <a:bodyPr vert="horz" lIns="91440" tIns="45720" rIns="91440" bIns="45720" rtlCol="0" anchor="ctr">
            <a:normAutofit/>
          </a:bodyPr>
          <a:lstStyle/>
          <a:p>
            <a:pPr marL="12700"/>
            <a:r>
              <a:rPr lang="en-US" sz="3600" kern="1200" spc="484">
                <a:solidFill>
                  <a:schemeClr val="tx2"/>
                </a:solidFill>
                <a:latin typeface="+mj-lt"/>
                <a:ea typeface="+mj-ea"/>
                <a:cs typeface="+mj-cs"/>
              </a:rPr>
              <a:t>CBT</a:t>
            </a:r>
            <a:r>
              <a:rPr lang="en-US" sz="3600" kern="1200" spc="320">
                <a:solidFill>
                  <a:schemeClr val="tx2"/>
                </a:solidFill>
                <a:latin typeface="+mj-lt"/>
                <a:ea typeface="+mj-ea"/>
                <a:cs typeface="+mj-cs"/>
              </a:rPr>
              <a:t> </a:t>
            </a:r>
            <a:r>
              <a:rPr lang="en-US" sz="3600" kern="1200" spc="120">
                <a:solidFill>
                  <a:schemeClr val="tx2"/>
                </a:solidFill>
                <a:latin typeface="+mj-lt"/>
                <a:ea typeface="+mj-ea"/>
                <a:cs typeface="+mj-cs"/>
              </a:rPr>
              <a:t>συνεδρίες</a:t>
            </a:r>
            <a:r>
              <a:rPr lang="en-US" sz="3600" kern="1200" spc="320">
                <a:solidFill>
                  <a:schemeClr val="tx2"/>
                </a:solidFill>
                <a:latin typeface="+mj-lt"/>
                <a:ea typeface="+mj-ea"/>
                <a:cs typeface="+mj-cs"/>
              </a:rPr>
              <a:t> </a:t>
            </a:r>
            <a:r>
              <a:rPr lang="en-US" sz="3600" kern="1200" spc="350">
                <a:solidFill>
                  <a:schemeClr val="tx2"/>
                </a:solidFill>
                <a:latin typeface="+mj-lt"/>
                <a:ea typeface="+mj-ea"/>
                <a:cs typeface="+mj-cs"/>
              </a:rPr>
              <a:t>με </a:t>
            </a:r>
            <a:r>
              <a:rPr lang="en-US" sz="3600" kern="1200" spc="90">
                <a:solidFill>
                  <a:schemeClr val="tx2"/>
                </a:solidFill>
                <a:latin typeface="+mj-lt"/>
                <a:ea typeface="+mj-ea"/>
                <a:cs typeface="+mj-cs"/>
              </a:rPr>
              <a:t>γονείς</a:t>
            </a:r>
            <a:endParaRPr lang="en-US" sz="3600" kern="1200">
              <a:solidFill>
                <a:schemeClr val="tx2"/>
              </a:solidFill>
              <a:latin typeface="+mj-lt"/>
              <a:ea typeface="+mj-ea"/>
              <a:cs typeface="+mj-cs"/>
            </a:endParaRPr>
          </a:p>
        </p:txBody>
      </p:sp>
      <p:sp>
        <p:nvSpPr>
          <p:cNvPr id="3" name="object 3"/>
          <p:cNvSpPr txBox="1"/>
          <p:nvPr/>
        </p:nvSpPr>
        <p:spPr>
          <a:xfrm>
            <a:off x="6172200" y="804672"/>
            <a:ext cx="5221224" cy="5230368"/>
          </a:xfrm>
          <a:prstGeom prst="rect">
            <a:avLst/>
          </a:prstGeom>
        </p:spPr>
        <p:txBody>
          <a:bodyPr vert="horz" lIns="91440" tIns="45720" rIns="91440" bIns="45720" rtlCol="0" anchor="ctr">
            <a:normAutofit/>
          </a:bodyPr>
          <a:lstStyle/>
          <a:p>
            <a:pPr marL="12700" marR="5715" indent="-228600">
              <a:lnSpc>
                <a:spcPct val="90000"/>
              </a:lnSpc>
              <a:spcBef>
                <a:spcPts val="115"/>
              </a:spcBef>
              <a:buFont typeface="Arial" panose="020B0604020202020204" pitchFamily="34" charset="0"/>
              <a:buChar char="•"/>
            </a:pPr>
            <a:r>
              <a:rPr lang="en-US" spc="75">
                <a:solidFill>
                  <a:schemeClr val="tx2"/>
                </a:solidFill>
              </a:rPr>
              <a:t>Πρωταρχική </a:t>
            </a:r>
            <a:r>
              <a:rPr lang="en-US" spc="25">
                <a:solidFill>
                  <a:schemeClr val="tx2"/>
                </a:solidFill>
              </a:rPr>
              <a:t>εστίαση </a:t>
            </a:r>
            <a:r>
              <a:rPr lang="en-US" spc="40">
                <a:solidFill>
                  <a:schemeClr val="tx2"/>
                </a:solidFill>
              </a:rPr>
              <a:t>της </a:t>
            </a:r>
            <a:r>
              <a:rPr lang="en-US" spc="90">
                <a:solidFill>
                  <a:schemeClr val="tx2"/>
                </a:solidFill>
              </a:rPr>
              <a:t>συμβουλευτικής </a:t>
            </a:r>
            <a:r>
              <a:rPr lang="en-US" spc="5">
                <a:solidFill>
                  <a:schemeClr val="tx2"/>
                </a:solidFill>
              </a:rPr>
              <a:t>γονέων </a:t>
            </a:r>
            <a:r>
              <a:rPr lang="en-US" spc="55">
                <a:solidFill>
                  <a:schemeClr val="tx2"/>
                </a:solidFill>
              </a:rPr>
              <a:t>είναι </a:t>
            </a:r>
            <a:r>
              <a:rPr lang="en-US" b="1" spc="140">
                <a:solidFill>
                  <a:schemeClr val="tx2"/>
                </a:solidFill>
              </a:rPr>
              <a:t>η </a:t>
            </a:r>
            <a:r>
              <a:rPr lang="en-US" b="1" spc="105">
                <a:solidFill>
                  <a:schemeClr val="tx2"/>
                </a:solidFill>
              </a:rPr>
              <a:t>διερεύνηση </a:t>
            </a:r>
            <a:r>
              <a:rPr lang="en-US" b="1" spc="80">
                <a:solidFill>
                  <a:schemeClr val="tx2"/>
                </a:solidFill>
              </a:rPr>
              <a:t>των </a:t>
            </a:r>
            <a:r>
              <a:rPr lang="en-US" b="1" spc="105">
                <a:solidFill>
                  <a:schemeClr val="tx2"/>
                </a:solidFill>
              </a:rPr>
              <a:t>αυτόματων </a:t>
            </a:r>
            <a:r>
              <a:rPr lang="en-US" b="1" spc="110">
                <a:solidFill>
                  <a:schemeClr val="tx2"/>
                </a:solidFill>
              </a:rPr>
              <a:t> </a:t>
            </a:r>
            <a:r>
              <a:rPr lang="en-US" b="1" spc="125">
                <a:solidFill>
                  <a:schemeClr val="tx2"/>
                </a:solidFill>
              </a:rPr>
              <a:t>σκέψεων </a:t>
            </a:r>
            <a:r>
              <a:rPr lang="en-US" spc="120">
                <a:solidFill>
                  <a:schemeClr val="tx2"/>
                </a:solidFill>
              </a:rPr>
              <a:t>(π.χ. </a:t>
            </a:r>
            <a:r>
              <a:rPr lang="en-US" spc="25">
                <a:solidFill>
                  <a:schemeClr val="tx2"/>
                </a:solidFill>
              </a:rPr>
              <a:t>Δεν</a:t>
            </a:r>
            <a:r>
              <a:rPr lang="en-US" spc="30">
                <a:solidFill>
                  <a:schemeClr val="tx2"/>
                </a:solidFill>
              </a:rPr>
              <a:t> </a:t>
            </a:r>
            <a:r>
              <a:rPr lang="en-US" spc="60">
                <a:solidFill>
                  <a:schemeClr val="tx2"/>
                </a:solidFill>
              </a:rPr>
              <a:t>θα</a:t>
            </a:r>
            <a:r>
              <a:rPr lang="en-US" spc="65">
                <a:solidFill>
                  <a:schemeClr val="tx2"/>
                </a:solidFill>
              </a:rPr>
              <a:t> </a:t>
            </a:r>
            <a:r>
              <a:rPr lang="en-US" spc="15">
                <a:solidFill>
                  <a:schemeClr val="tx2"/>
                </a:solidFill>
              </a:rPr>
              <a:t>καταφέρω</a:t>
            </a:r>
            <a:r>
              <a:rPr lang="en-US" spc="20">
                <a:solidFill>
                  <a:schemeClr val="tx2"/>
                </a:solidFill>
              </a:rPr>
              <a:t> </a:t>
            </a:r>
            <a:r>
              <a:rPr lang="en-US" spc="15">
                <a:solidFill>
                  <a:schemeClr val="tx2"/>
                </a:solidFill>
              </a:rPr>
              <a:t>ποτέ</a:t>
            </a:r>
            <a:r>
              <a:rPr lang="en-US" spc="20">
                <a:solidFill>
                  <a:schemeClr val="tx2"/>
                </a:solidFill>
              </a:rPr>
              <a:t> </a:t>
            </a:r>
            <a:r>
              <a:rPr lang="en-US" spc="60">
                <a:solidFill>
                  <a:schemeClr val="tx2"/>
                </a:solidFill>
              </a:rPr>
              <a:t>να</a:t>
            </a:r>
            <a:r>
              <a:rPr lang="en-US" spc="65">
                <a:solidFill>
                  <a:schemeClr val="tx2"/>
                </a:solidFill>
              </a:rPr>
              <a:t> </a:t>
            </a:r>
            <a:r>
              <a:rPr lang="en-US" spc="15">
                <a:solidFill>
                  <a:schemeClr val="tx2"/>
                </a:solidFill>
              </a:rPr>
              <a:t>πείσω</a:t>
            </a:r>
            <a:r>
              <a:rPr lang="en-US" spc="20">
                <a:solidFill>
                  <a:schemeClr val="tx2"/>
                </a:solidFill>
              </a:rPr>
              <a:t> </a:t>
            </a:r>
            <a:r>
              <a:rPr lang="en-US" spc="-35">
                <a:solidFill>
                  <a:schemeClr val="tx2"/>
                </a:solidFill>
              </a:rPr>
              <a:t>το</a:t>
            </a:r>
            <a:r>
              <a:rPr lang="en-US" spc="-30">
                <a:solidFill>
                  <a:schemeClr val="tx2"/>
                </a:solidFill>
              </a:rPr>
              <a:t> </a:t>
            </a:r>
            <a:r>
              <a:rPr lang="en-US" spc="80">
                <a:solidFill>
                  <a:schemeClr val="tx2"/>
                </a:solidFill>
              </a:rPr>
              <a:t>παιδί</a:t>
            </a:r>
            <a:r>
              <a:rPr lang="en-US" spc="85">
                <a:solidFill>
                  <a:schemeClr val="tx2"/>
                </a:solidFill>
              </a:rPr>
              <a:t> </a:t>
            </a:r>
            <a:r>
              <a:rPr lang="en-US" spc="145">
                <a:solidFill>
                  <a:schemeClr val="tx2"/>
                </a:solidFill>
              </a:rPr>
              <a:t>μου </a:t>
            </a:r>
            <a:r>
              <a:rPr lang="en-US" spc="60">
                <a:solidFill>
                  <a:schemeClr val="tx2"/>
                </a:solidFill>
              </a:rPr>
              <a:t>να</a:t>
            </a:r>
            <a:r>
              <a:rPr lang="en-US" spc="65">
                <a:solidFill>
                  <a:schemeClr val="tx2"/>
                </a:solidFill>
              </a:rPr>
              <a:t> ολοκληρώσει  </a:t>
            </a:r>
            <a:r>
              <a:rPr lang="en-US" spc="20">
                <a:solidFill>
                  <a:schemeClr val="tx2"/>
                </a:solidFill>
              </a:rPr>
              <a:t>την </a:t>
            </a:r>
            <a:r>
              <a:rPr lang="en-US" spc="25">
                <a:solidFill>
                  <a:schemeClr val="tx2"/>
                </a:solidFill>
              </a:rPr>
              <a:t> </a:t>
            </a:r>
            <a:r>
              <a:rPr lang="en-US" spc="45">
                <a:solidFill>
                  <a:schemeClr val="tx2"/>
                </a:solidFill>
              </a:rPr>
              <a:t>εργασία</a:t>
            </a:r>
            <a:r>
              <a:rPr lang="en-US" spc="50">
                <a:solidFill>
                  <a:schemeClr val="tx2"/>
                </a:solidFill>
              </a:rPr>
              <a:t> </a:t>
            </a:r>
            <a:r>
              <a:rPr lang="en-US" spc="-35">
                <a:solidFill>
                  <a:schemeClr val="tx2"/>
                </a:solidFill>
              </a:rPr>
              <a:t>του)</a:t>
            </a:r>
            <a:r>
              <a:rPr lang="en-US" spc="-30">
                <a:solidFill>
                  <a:schemeClr val="tx2"/>
                </a:solidFill>
              </a:rPr>
              <a:t> </a:t>
            </a:r>
            <a:r>
              <a:rPr lang="en-US" spc="105">
                <a:solidFill>
                  <a:schemeClr val="tx2"/>
                </a:solidFill>
              </a:rPr>
              <a:t>και</a:t>
            </a:r>
            <a:r>
              <a:rPr lang="en-US" spc="110">
                <a:solidFill>
                  <a:schemeClr val="tx2"/>
                </a:solidFill>
              </a:rPr>
              <a:t> </a:t>
            </a:r>
            <a:r>
              <a:rPr lang="en-US" b="1" spc="155">
                <a:solidFill>
                  <a:schemeClr val="tx2"/>
                </a:solidFill>
              </a:rPr>
              <a:t>πώς </a:t>
            </a:r>
            <a:r>
              <a:rPr lang="en-US" b="1" spc="120">
                <a:solidFill>
                  <a:schemeClr val="tx2"/>
                </a:solidFill>
              </a:rPr>
              <a:t>αυτές </a:t>
            </a:r>
            <a:r>
              <a:rPr lang="en-US" b="1" spc="140">
                <a:solidFill>
                  <a:schemeClr val="tx2"/>
                </a:solidFill>
              </a:rPr>
              <a:t>οι </a:t>
            </a:r>
            <a:r>
              <a:rPr lang="en-US" b="1" spc="130">
                <a:solidFill>
                  <a:schemeClr val="tx2"/>
                </a:solidFill>
              </a:rPr>
              <a:t>σκέψεις, </a:t>
            </a:r>
            <a:r>
              <a:rPr lang="en-US" b="1" spc="145">
                <a:solidFill>
                  <a:schemeClr val="tx2"/>
                </a:solidFill>
              </a:rPr>
              <a:t>με </a:t>
            </a:r>
            <a:r>
              <a:rPr lang="en-US" b="1" spc="100">
                <a:solidFill>
                  <a:schemeClr val="tx2"/>
                </a:solidFill>
              </a:rPr>
              <a:t>τη</a:t>
            </a:r>
            <a:r>
              <a:rPr lang="en-US" b="1" spc="105">
                <a:solidFill>
                  <a:schemeClr val="tx2"/>
                </a:solidFill>
              </a:rPr>
              <a:t> </a:t>
            </a:r>
            <a:r>
              <a:rPr lang="en-US" b="1" spc="95">
                <a:solidFill>
                  <a:schemeClr val="tx2"/>
                </a:solidFill>
              </a:rPr>
              <a:t>σειρά</a:t>
            </a:r>
            <a:r>
              <a:rPr lang="en-US" b="1" spc="100">
                <a:solidFill>
                  <a:schemeClr val="tx2"/>
                </a:solidFill>
              </a:rPr>
              <a:t> </a:t>
            </a:r>
            <a:r>
              <a:rPr lang="en-US" b="1" spc="85">
                <a:solidFill>
                  <a:schemeClr val="tx2"/>
                </a:solidFill>
              </a:rPr>
              <a:t>τους,</a:t>
            </a:r>
            <a:r>
              <a:rPr lang="en-US" b="1" spc="90">
                <a:solidFill>
                  <a:schemeClr val="tx2"/>
                </a:solidFill>
              </a:rPr>
              <a:t> </a:t>
            </a:r>
            <a:r>
              <a:rPr lang="en-US" b="1" spc="100">
                <a:solidFill>
                  <a:schemeClr val="tx2"/>
                </a:solidFill>
              </a:rPr>
              <a:t>επηρεάζουν</a:t>
            </a:r>
            <a:r>
              <a:rPr lang="en-US" b="1" spc="105">
                <a:solidFill>
                  <a:schemeClr val="tx2"/>
                </a:solidFill>
              </a:rPr>
              <a:t> </a:t>
            </a:r>
            <a:r>
              <a:rPr lang="en-US" b="1" spc="60">
                <a:solidFill>
                  <a:schemeClr val="tx2"/>
                </a:solidFill>
              </a:rPr>
              <a:t>τα </a:t>
            </a:r>
            <a:r>
              <a:rPr lang="en-US" b="1" spc="65">
                <a:solidFill>
                  <a:schemeClr val="tx2"/>
                </a:solidFill>
              </a:rPr>
              <a:t> </a:t>
            </a:r>
            <a:r>
              <a:rPr lang="en-US" b="1" spc="110">
                <a:solidFill>
                  <a:schemeClr val="tx2"/>
                </a:solidFill>
              </a:rPr>
              <a:t>συναισθήματα </a:t>
            </a:r>
            <a:r>
              <a:rPr lang="en-US" b="1" spc="140">
                <a:solidFill>
                  <a:schemeClr val="tx2"/>
                </a:solidFill>
              </a:rPr>
              <a:t>και </a:t>
            </a:r>
            <a:r>
              <a:rPr lang="en-US" b="1" spc="110">
                <a:solidFill>
                  <a:schemeClr val="tx2"/>
                </a:solidFill>
              </a:rPr>
              <a:t>τη </a:t>
            </a:r>
            <a:r>
              <a:rPr lang="en-US" b="1" spc="114">
                <a:solidFill>
                  <a:schemeClr val="tx2"/>
                </a:solidFill>
              </a:rPr>
              <a:t>συμπεριφορά </a:t>
            </a:r>
            <a:r>
              <a:rPr lang="en-US" spc="125">
                <a:solidFill>
                  <a:schemeClr val="tx2"/>
                </a:solidFill>
              </a:rPr>
              <a:t>(π.χ.</a:t>
            </a:r>
            <a:r>
              <a:rPr lang="en-US" spc="130">
                <a:solidFill>
                  <a:schemeClr val="tx2"/>
                </a:solidFill>
              </a:rPr>
              <a:t> </a:t>
            </a:r>
            <a:r>
              <a:rPr lang="en-US" spc="75">
                <a:solidFill>
                  <a:schemeClr val="tx2"/>
                </a:solidFill>
              </a:rPr>
              <a:t>αισθάνομαι</a:t>
            </a:r>
            <a:r>
              <a:rPr lang="en-US" spc="80">
                <a:solidFill>
                  <a:schemeClr val="tx2"/>
                </a:solidFill>
              </a:rPr>
              <a:t> </a:t>
            </a:r>
            <a:r>
              <a:rPr lang="en-US" spc="90">
                <a:solidFill>
                  <a:schemeClr val="tx2"/>
                </a:solidFill>
              </a:rPr>
              <a:t>θλίψη</a:t>
            </a:r>
            <a:r>
              <a:rPr lang="en-US" spc="95">
                <a:solidFill>
                  <a:schemeClr val="tx2"/>
                </a:solidFill>
              </a:rPr>
              <a:t> </a:t>
            </a:r>
            <a:r>
              <a:rPr lang="en-US" spc="105">
                <a:solidFill>
                  <a:schemeClr val="tx2"/>
                </a:solidFill>
              </a:rPr>
              <a:t>και</a:t>
            </a:r>
            <a:r>
              <a:rPr lang="en-US" spc="110">
                <a:solidFill>
                  <a:schemeClr val="tx2"/>
                </a:solidFill>
              </a:rPr>
              <a:t> </a:t>
            </a:r>
            <a:r>
              <a:rPr lang="en-US" spc="140">
                <a:solidFill>
                  <a:schemeClr val="tx2"/>
                </a:solidFill>
              </a:rPr>
              <a:t>θυμό,</a:t>
            </a:r>
            <a:r>
              <a:rPr lang="en-US" spc="145">
                <a:solidFill>
                  <a:schemeClr val="tx2"/>
                </a:solidFill>
              </a:rPr>
              <a:t> </a:t>
            </a:r>
            <a:r>
              <a:rPr lang="en-US" spc="105">
                <a:solidFill>
                  <a:schemeClr val="tx2"/>
                </a:solidFill>
              </a:rPr>
              <a:t>και</a:t>
            </a:r>
            <a:r>
              <a:rPr lang="en-US" spc="110">
                <a:solidFill>
                  <a:schemeClr val="tx2"/>
                </a:solidFill>
              </a:rPr>
              <a:t> </a:t>
            </a:r>
            <a:r>
              <a:rPr lang="en-US" spc="5">
                <a:solidFill>
                  <a:schemeClr val="tx2"/>
                </a:solidFill>
              </a:rPr>
              <a:t>στη </a:t>
            </a:r>
            <a:r>
              <a:rPr lang="en-US" spc="10">
                <a:solidFill>
                  <a:schemeClr val="tx2"/>
                </a:solidFill>
              </a:rPr>
              <a:t> </a:t>
            </a:r>
            <a:r>
              <a:rPr lang="en-US" spc="70">
                <a:solidFill>
                  <a:schemeClr val="tx2"/>
                </a:solidFill>
              </a:rPr>
              <a:t>συνέχεια</a:t>
            </a:r>
            <a:r>
              <a:rPr lang="en-US" spc="204">
                <a:solidFill>
                  <a:schemeClr val="tx2"/>
                </a:solidFill>
              </a:rPr>
              <a:t> </a:t>
            </a:r>
            <a:r>
              <a:rPr lang="en-US" spc="40">
                <a:solidFill>
                  <a:schemeClr val="tx2"/>
                </a:solidFill>
              </a:rPr>
              <a:t>αρχίζω</a:t>
            </a:r>
            <a:r>
              <a:rPr lang="en-US" spc="185">
                <a:solidFill>
                  <a:schemeClr val="tx2"/>
                </a:solidFill>
              </a:rPr>
              <a:t> </a:t>
            </a:r>
            <a:r>
              <a:rPr lang="en-US" spc="65">
                <a:solidFill>
                  <a:schemeClr val="tx2"/>
                </a:solidFill>
              </a:rPr>
              <a:t>να</a:t>
            </a:r>
            <a:r>
              <a:rPr lang="en-US" spc="180">
                <a:solidFill>
                  <a:schemeClr val="tx2"/>
                </a:solidFill>
              </a:rPr>
              <a:t> </a:t>
            </a:r>
            <a:r>
              <a:rPr lang="en-US" spc="50">
                <a:solidFill>
                  <a:schemeClr val="tx2"/>
                </a:solidFill>
              </a:rPr>
              <a:t>κλαίω</a:t>
            </a:r>
            <a:r>
              <a:rPr lang="en-US" spc="210">
                <a:solidFill>
                  <a:schemeClr val="tx2"/>
                </a:solidFill>
              </a:rPr>
              <a:t> </a:t>
            </a:r>
            <a:r>
              <a:rPr lang="en-US" spc="105">
                <a:solidFill>
                  <a:schemeClr val="tx2"/>
                </a:solidFill>
              </a:rPr>
              <a:t>και</a:t>
            </a:r>
            <a:r>
              <a:rPr lang="en-US" spc="195">
                <a:solidFill>
                  <a:schemeClr val="tx2"/>
                </a:solidFill>
              </a:rPr>
              <a:t> </a:t>
            </a:r>
            <a:r>
              <a:rPr lang="en-US" spc="65">
                <a:solidFill>
                  <a:schemeClr val="tx2"/>
                </a:solidFill>
              </a:rPr>
              <a:t>να</a:t>
            </a:r>
            <a:r>
              <a:rPr lang="en-US" spc="180">
                <a:solidFill>
                  <a:schemeClr val="tx2"/>
                </a:solidFill>
              </a:rPr>
              <a:t> </a:t>
            </a:r>
            <a:r>
              <a:rPr lang="en-US" spc="-45">
                <a:solidFill>
                  <a:schemeClr val="tx2"/>
                </a:solidFill>
              </a:rPr>
              <a:t>φωνάζω</a:t>
            </a:r>
            <a:r>
              <a:rPr lang="en-US" spc="165">
                <a:solidFill>
                  <a:schemeClr val="tx2"/>
                </a:solidFill>
              </a:rPr>
              <a:t> </a:t>
            </a:r>
            <a:r>
              <a:rPr lang="en-US" spc="-35">
                <a:solidFill>
                  <a:schemeClr val="tx2"/>
                </a:solidFill>
              </a:rPr>
              <a:t>στο</a:t>
            </a:r>
            <a:r>
              <a:rPr lang="en-US" spc="180">
                <a:solidFill>
                  <a:schemeClr val="tx2"/>
                </a:solidFill>
              </a:rPr>
              <a:t> </a:t>
            </a:r>
            <a:r>
              <a:rPr lang="en-US" spc="60">
                <a:solidFill>
                  <a:schemeClr val="tx2"/>
                </a:solidFill>
              </a:rPr>
              <a:t>παιδί).</a:t>
            </a:r>
            <a:endParaRPr lang="en-US">
              <a:solidFill>
                <a:schemeClr val="tx2"/>
              </a:solidFill>
            </a:endParaRPr>
          </a:p>
          <a:p>
            <a:pPr marL="12700" marR="5080" indent="-228600">
              <a:lnSpc>
                <a:spcPct val="90000"/>
              </a:lnSpc>
              <a:spcBef>
                <a:spcPts val="1400"/>
              </a:spcBef>
              <a:buFont typeface="Arial" panose="020B0604020202020204" pitchFamily="34" charset="0"/>
              <a:buChar char="•"/>
            </a:pPr>
            <a:r>
              <a:rPr lang="en-US" spc="25">
                <a:solidFill>
                  <a:schemeClr val="tx2"/>
                </a:solidFill>
              </a:rPr>
              <a:t>Στο </a:t>
            </a:r>
            <a:r>
              <a:rPr lang="en-US" spc="65">
                <a:solidFill>
                  <a:schemeClr val="tx2"/>
                </a:solidFill>
              </a:rPr>
              <a:t>πλαίσιο </a:t>
            </a:r>
            <a:r>
              <a:rPr lang="en-US" spc="120">
                <a:solidFill>
                  <a:schemeClr val="tx2"/>
                </a:solidFill>
              </a:rPr>
              <a:t>μιας δομημένης </a:t>
            </a:r>
            <a:r>
              <a:rPr lang="en-US" spc="110">
                <a:solidFill>
                  <a:schemeClr val="tx2"/>
                </a:solidFill>
              </a:rPr>
              <a:t>παρέμβασης, </a:t>
            </a:r>
            <a:r>
              <a:rPr lang="en-US" spc="50">
                <a:solidFill>
                  <a:schemeClr val="tx2"/>
                </a:solidFill>
              </a:rPr>
              <a:t>ο </a:t>
            </a:r>
            <a:r>
              <a:rPr lang="en-US" spc="100">
                <a:solidFill>
                  <a:schemeClr val="tx2"/>
                </a:solidFill>
              </a:rPr>
              <a:t>σύμβουλος </a:t>
            </a:r>
            <a:r>
              <a:rPr lang="en-US" spc="25">
                <a:solidFill>
                  <a:schemeClr val="tx2"/>
                </a:solidFill>
              </a:rPr>
              <a:t>συνεργάζεται  </a:t>
            </a:r>
            <a:r>
              <a:rPr lang="en-US" spc="150">
                <a:solidFill>
                  <a:schemeClr val="tx2"/>
                </a:solidFill>
              </a:rPr>
              <a:t>με </a:t>
            </a:r>
            <a:r>
              <a:rPr lang="en-US" spc="-25">
                <a:solidFill>
                  <a:schemeClr val="tx2"/>
                </a:solidFill>
              </a:rPr>
              <a:t>τον</a:t>
            </a:r>
            <a:r>
              <a:rPr lang="en-US" spc="365">
                <a:solidFill>
                  <a:schemeClr val="tx2"/>
                </a:solidFill>
              </a:rPr>
              <a:t> </a:t>
            </a:r>
            <a:r>
              <a:rPr lang="en-US" spc="40">
                <a:solidFill>
                  <a:schemeClr val="tx2"/>
                </a:solidFill>
              </a:rPr>
              <a:t>γονέα για </a:t>
            </a:r>
            <a:r>
              <a:rPr lang="en-US" spc="45">
                <a:solidFill>
                  <a:schemeClr val="tx2"/>
                </a:solidFill>
              </a:rPr>
              <a:t> </a:t>
            </a:r>
            <a:r>
              <a:rPr lang="en-US" u="heavy" spc="65">
                <a:solidFill>
                  <a:schemeClr val="tx2"/>
                </a:solidFill>
                <a:uFill>
                  <a:solidFill>
                    <a:srgbClr val="404040"/>
                  </a:solidFill>
                </a:uFill>
              </a:rPr>
              <a:t>να</a:t>
            </a:r>
            <a:r>
              <a:rPr lang="en-US" u="heavy" spc="70">
                <a:solidFill>
                  <a:schemeClr val="tx2"/>
                </a:solidFill>
                <a:uFill>
                  <a:solidFill>
                    <a:srgbClr val="404040"/>
                  </a:solidFill>
                </a:uFill>
              </a:rPr>
              <a:t> </a:t>
            </a:r>
            <a:r>
              <a:rPr lang="en-US" u="heavy" spc="40">
                <a:solidFill>
                  <a:schemeClr val="tx2"/>
                </a:solidFill>
                <a:uFill>
                  <a:solidFill>
                    <a:srgbClr val="404040"/>
                  </a:solidFill>
                </a:uFill>
              </a:rPr>
              <a:t>διαμορφώσει</a:t>
            </a:r>
            <a:r>
              <a:rPr lang="en-US" u="heavy" spc="45">
                <a:solidFill>
                  <a:schemeClr val="tx2"/>
                </a:solidFill>
                <a:uFill>
                  <a:solidFill>
                    <a:srgbClr val="404040"/>
                  </a:solidFill>
                </a:uFill>
              </a:rPr>
              <a:t> </a:t>
            </a:r>
            <a:r>
              <a:rPr lang="en-US" u="heavy" spc="130">
                <a:solidFill>
                  <a:schemeClr val="tx2"/>
                </a:solidFill>
                <a:uFill>
                  <a:solidFill>
                    <a:srgbClr val="404040"/>
                  </a:solidFill>
                </a:uFill>
              </a:rPr>
              <a:t>μια</a:t>
            </a:r>
            <a:r>
              <a:rPr lang="en-US" u="heavy" spc="135">
                <a:solidFill>
                  <a:schemeClr val="tx2"/>
                </a:solidFill>
                <a:uFill>
                  <a:solidFill>
                    <a:srgbClr val="404040"/>
                  </a:solidFill>
                </a:uFill>
              </a:rPr>
              <a:t> </a:t>
            </a:r>
            <a:r>
              <a:rPr lang="en-US" u="heavy" spc="70">
                <a:solidFill>
                  <a:schemeClr val="tx2"/>
                </a:solidFill>
                <a:uFill>
                  <a:solidFill>
                    <a:srgbClr val="404040"/>
                  </a:solidFill>
                </a:uFill>
              </a:rPr>
              <a:t>αντίληψη</a:t>
            </a:r>
            <a:r>
              <a:rPr lang="en-US" u="heavy" spc="75">
                <a:solidFill>
                  <a:schemeClr val="tx2"/>
                </a:solidFill>
                <a:uFill>
                  <a:solidFill>
                    <a:srgbClr val="404040"/>
                  </a:solidFill>
                </a:uFill>
              </a:rPr>
              <a:t> </a:t>
            </a:r>
            <a:r>
              <a:rPr lang="en-US" u="heavy" spc="40">
                <a:solidFill>
                  <a:schemeClr val="tx2"/>
                </a:solidFill>
                <a:uFill>
                  <a:solidFill>
                    <a:srgbClr val="404040"/>
                  </a:solidFill>
                </a:uFill>
              </a:rPr>
              <a:t>της</a:t>
            </a:r>
            <a:r>
              <a:rPr lang="en-US" u="heavy" spc="45">
                <a:solidFill>
                  <a:schemeClr val="tx2"/>
                </a:solidFill>
                <a:uFill>
                  <a:solidFill>
                    <a:srgbClr val="404040"/>
                  </a:solidFill>
                </a:uFill>
              </a:rPr>
              <a:t> </a:t>
            </a:r>
            <a:r>
              <a:rPr lang="en-US" u="heavy" spc="100">
                <a:solidFill>
                  <a:schemeClr val="tx2"/>
                </a:solidFill>
                <a:uFill>
                  <a:solidFill>
                    <a:srgbClr val="404040"/>
                  </a:solidFill>
                </a:uFill>
              </a:rPr>
              <a:t>προβληματικής</a:t>
            </a:r>
            <a:r>
              <a:rPr lang="en-US" u="heavy" spc="105">
                <a:solidFill>
                  <a:schemeClr val="tx2"/>
                </a:solidFill>
                <a:uFill>
                  <a:solidFill>
                    <a:srgbClr val="404040"/>
                  </a:solidFill>
                </a:uFill>
              </a:rPr>
              <a:t> </a:t>
            </a:r>
            <a:r>
              <a:rPr lang="en-US" u="heavy" spc="35">
                <a:solidFill>
                  <a:schemeClr val="tx2"/>
                </a:solidFill>
                <a:uFill>
                  <a:solidFill>
                    <a:srgbClr val="404040"/>
                  </a:solidFill>
                </a:uFill>
              </a:rPr>
              <a:t>κατάστασης</a:t>
            </a:r>
            <a:r>
              <a:rPr lang="en-US" u="heavy" spc="40">
                <a:solidFill>
                  <a:schemeClr val="tx2"/>
                </a:solidFill>
                <a:uFill>
                  <a:solidFill>
                    <a:srgbClr val="404040"/>
                  </a:solidFill>
                </a:uFill>
              </a:rPr>
              <a:t> </a:t>
            </a:r>
            <a:r>
              <a:rPr lang="en-US" spc="105">
                <a:solidFill>
                  <a:schemeClr val="tx2"/>
                </a:solidFill>
              </a:rPr>
              <a:t>και</a:t>
            </a:r>
            <a:r>
              <a:rPr lang="en-US" spc="110">
                <a:solidFill>
                  <a:schemeClr val="tx2"/>
                </a:solidFill>
              </a:rPr>
              <a:t> </a:t>
            </a:r>
            <a:r>
              <a:rPr lang="en-US" u="heavy" spc="65">
                <a:solidFill>
                  <a:schemeClr val="tx2"/>
                </a:solidFill>
                <a:uFill>
                  <a:solidFill>
                    <a:srgbClr val="404040"/>
                  </a:solidFill>
                </a:uFill>
              </a:rPr>
              <a:t>να</a:t>
            </a:r>
            <a:r>
              <a:rPr lang="en-US" u="heavy" spc="70">
                <a:solidFill>
                  <a:schemeClr val="tx2"/>
                </a:solidFill>
                <a:uFill>
                  <a:solidFill>
                    <a:srgbClr val="404040"/>
                  </a:solidFill>
                </a:uFill>
              </a:rPr>
              <a:t> </a:t>
            </a:r>
            <a:r>
              <a:rPr lang="en-US" u="heavy" spc="65">
                <a:solidFill>
                  <a:schemeClr val="tx2"/>
                </a:solidFill>
                <a:uFill>
                  <a:solidFill>
                    <a:srgbClr val="404040"/>
                  </a:solidFill>
                </a:uFill>
              </a:rPr>
              <a:t>διερευνήσει </a:t>
            </a:r>
            <a:r>
              <a:rPr lang="en-US" spc="70">
                <a:solidFill>
                  <a:schemeClr val="tx2"/>
                </a:solidFill>
              </a:rPr>
              <a:t> </a:t>
            </a:r>
            <a:r>
              <a:rPr lang="en-US" u="heavy" spc="55">
                <a:solidFill>
                  <a:schemeClr val="tx2"/>
                </a:solidFill>
                <a:uFill>
                  <a:solidFill>
                    <a:srgbClr val="404040"/>
                  </a:solidFill>
                </a:uFill>
              </a:rPr>
              <a:t>διάφορους</a:t>
            </a:r>
            <a:r>
              <a:rPr lang="en-US" u="heavy" spc="60">
                <a:solidFill>
                  <a:schemeClr val="tx2"/>
                </a:solidFill>
                <a:uFill>
                  <a:solidFill>
                    <a:srgbClr val="404040"/>
                  </a:solidFill>
                </a:uFill>
              </a:rPr>
              <a:t> </a:t>
            </a:r>
            <a:r>
              <a:rPr lang="en-US" u="heavy" spc="50">
                <a:solidFill>
                  <a:schemeClr val="tx2"/>
                </a:solidFill>
                <a:uFill>
                  <a:solidFill>
                    <a:srgbClr val="404040"/>
                  </a:solidFill>
                </a:uFill>
              </a:rPr>
              <a:t>τρόπους</a:t>
            </a:r>
            <a:r>
              <a:rPr lang="en-US" u="heavy" spc="55">
                <a:solidFill>
                  <a:schemeClr val="tx2"/>
                </a:solidFill>
                <a:uFill>
                  <a:solidFill>
                    <a:srgbClr val="404040"/>
                  </a:solidFill>
                </a:uFill>
              </a:rPr>
              <a:t> </a:t>
            </a:r>
            <a:r>
              <a:rPr lang="en-US" u="heavy" spc="40">
                <a:solidFill>
                  <a:schemeClr val="tx2"/>
                </a:solidFill>
                <a:uFill>
                  <a:solidFill>
                    <a:srgbClr val="404040"/>
                  </a:solidFill>
                </a:uFill>
              </a:rPr>
              <a:t>για</a:t>
            </a:r>
            <a:r>
              <a:rPr lang="en-US" u="heavy" spc="45">
                <a:solidFill>
                  <a:schemeClr val="tx2"/>
                </a:solidFill>
                <a:uFill>
                  <a:solidFill>
                    <a:srgbClr val="404040"/>
                  </a:solidFill>
                </a:uFill>
              </a:rPr>
              <a:t> </a:t>
            </a:r>
            <a:r>
              <a:rPr lang="en-US" u="heavy" spc="10">
                <a:solidFill>
                  <a:schemeClr val="tx2"/>
                </a:solidFill>
                <a:uFill>
                  <a:solidFill>
                    <a:srgbClr val="404040"/>
                  </a:solidFill>
                </a:uFill>
              </a:rPr>
              <a:t>τη</a:t>
            </a:r>
            <a:r>
              <a:rPr lang="en-US" u="heavy" spc="15">
                <a:solidFill>
                  <a:schemeClr val="tx2"/>
                </a:solidFill>
                <a:uFill>
                  <a:solidFill>
                    <a:srgbClr val="404040"/>
                  </a:solidFill>
                </a:uFill>
              </a:rPr>
              <a:t> </a:t>
            </a:r>
            <a:r>
              <a:rPr lang="en-US" u="heavy" spc="90">
                <a:solidFill>
                  <a:schemeClr val="tx2"/>
                </a:solidFill>
                <a:uFill>
                  <a:solidFill>
                    <a:srgbClr val="404040"/>
                  </a:solidFill>
                </a:uFill>
              </a:rPr>
              <a:t>δημιουργία</a:t>
            </a:r>
            <a:r>
              <a:rPr lang="en-US" u="heavy" spc="95">
                <a:solidFill>
                  <a:schemeClr val="tx2"/>
                </a:solidFill>
                <a:uFill>
                  <a:solidFill>
                    <a:srgbClr val="404040"/>
                  </a:solidFill>
                </a:uFill>
              </a:rPr>
              <a:t> </a:t>
            </a:r>
            <a:r>
              <a:rPr lang="en-US" u="heavy" spc="30">
                <a:solidFill>
                  <a:schemeClr val="tx2"/>
                </a:solidFill>
                <a:uFill>
                  <a:solidFill>
                    <a:srgbClr val="404040"/>
                  </a:solidFill>
                </a:uFill>
              </a:rPr>
              <a:t>αλλαγών</a:t>
            </a:r>
            <a:r>
              <a:rPr lang="en-US" u="heavy" spc="480">
                <a:solidFill>
                  <a:schemeClr val="tx2"/>
                </a:solidFill>
                <a:uFill>
                  <a:solidFill>
                    <a:srgbClr val="404040"/>
                  </a:solidFill>
                </a:uFill>
              </a:rPr>
              <a:t> </a:t>
            </a:r>
            <a:r>
              <a:rPr lang="en-US" u="heavy" spc="5">
                <a:solidFill>
                  <a:schemeClr val="tx2"/>
                </a:solidFill>
                <a:uFill>
                  <a:solidFill>
                    <a:srgbClr val="404040"/>
                  </a:solidFill>
                </a:uFill>
              </a:rPr>
              <a:t>στη</a:t>
            </a:r>
            <a:r>
              <a:rPr lang="en-US" u="heavy" spc="430">
                <a:solidFill>
                  <a:schemeClr val="tx2"/>
                </a:solidFill>
                <a:uFill>
                  <a:solidFill>
                    <a:srgbClr val="404040"/>
                  </a:solidFill>
                </a:uFill>
              </a:rPr>
              <a:t> </a:t>
            </a:r>
            <a:r>
              <a:rPr lang="en-US" u="heavy" spc="95">
                <a:solidFill>
                  <a:schemeClr val="tx2"/>
                </a:solidFill>
                <a:uFill>
                  <a:solidFill>
                    <a:srgbClr val="404040"/>
                  </a:solidFill>
                </a:uFill>
              </a:rPr>
              <a:t>σκέψη </a:t>
            </a:r>
            <a:r>
              <a:rPr lang="en-US" u="heavy" spc="100">
                <a:solidFill>
                  <a:schemeClr val="tx2"/>
                </a:solidFill>
                <a:uFill>
                  <a:solidFill>
                    <a:srgbClr val="404040"/>
                  </a:solidFill>
                </a:uFill>
              </a:rPr>
              <a:t> </a:t>
            </a:r>
            <a:r>
              <a:rPr lang="en-US" u="heavy" spc="105">
                <a:solidFill>
                  <a:schemeClr val="tx2"/>
                </a:solidFill>
                <a:uFill>
                  <a:solidFill>
                    <a:srgbClr val="404040"/>
                  </a:solidFill>
                </a:uFill>
              </a:rPr>
              <a:t>και</a:t>
            </a:r>
            <a:r>
              <a:rPr lang="en-US" u="heavy" spc="630">
                <a:solidFill>
                  <a:schemeClr val="tx2"/>
                </a:solidFill>
                <a:uFill>
                  <a:solidFill>
                    <a:srgbClr val="404040"/>
                  </a:solidFill>
                </a:uFill>
              </a:rPr>
              <a:t> </a:t>
            </a:r>
            <a:r>
              <a:rPr lang="en-US" u="heavy" spc="-45">
                <a:solidFill>
                  <a:schemeClr val="tx2"/>
                </a:solidFill>
                <a:uFill>
                  <a:solidFill>
                    <a:srgbClr val="404040"/>
                  </a:solidFill>
                </a:uFill>
              </a:rPr>
              <a:t>το</a:t>
            </a:r>
            <a:r>
              <a:rPr lang="en-US" u="heavy" spc="330">
                <a:solidFill>
                  <a:schemeClr val="tx2"/>
                </a:solidFill>
                <a:uFill>
                  <a:solidFill>
                    <a:srgbClr val="404040"/>
                  </a:solidFill>
                </a:uFill>
              </a:rPr>
              <a:t> </a:t>
            </a:r>
            <a:r>
              <a:rPr lang="en-US" u="heavy" spc="65">
                <a:solidFill>
                  <a:schemeClr val="tx2"/>
                </a:solidFill>
                <a:uFill>
                  <a:solidFill>
                    <a:srgbClr val="404040"/>
                  </a:solidFill>
                </a:uFill>
              </a:rPr>
              <a:t>σύστημα </a:t>
            </a:r>
            <a:r>
              <a:rPr lang="en-US" spc="70">
                <a:solidFill>
                  <a:schemeClr val="tx2"/>
                </a:solidFill>
              </a:rPr>
              <a:t> </a:t>
            </a:r>
            <a:r>
              <a:rPr lang="en-US" u="heavy" spc="45">
                <a:solidFill>
                  <a:schemeClr val="tx2"/>
                </a:solidFill>
                <a:uFill>
                  <a:solidFill>
                    <a:srgbClr val="404040"/>
                  </a:solidFill>
                </a:uFill>
              </a:rPr>
              <a:t>πεποιθήσεων</a:t>
            </a:r>
            <a:r>
              <a:rPr lang="en-US" u="heavy" spc="50">
                <a:solidFill>
                  <a:schemeClr val="tx2"/>
                </a:solidFill>
                <a:uFill>
                  <a:solidFill>
                    <a:srgbClr val="404040"/>
                  </a:solidFill>
                </a:uFill>
              </a:rPr>
              <a:t> </a:t>
            </a:r>
            <a:r>
              <a:rPr lang="en-US" u="heavy" spc="10">
                <a:solidFill>
                  <a:schemeClr val="tx2"/>
                </a:solidFill>
                <a:uFill>
                  <a:solidFill>
                    <a:srgbClr val="404040"/>
                  </a:solidFill>
                </a:uFill>
              </a:rPr>
              <a:t>του</a:t>
            </a:r>
            <a:r>
              <a:rPr lang="en-US" u="heavy" spc="15">
                <a:solidFill>
                  <a:schemeClr val="tx2"/>
                </a:solidFill>
                <a:uFill>
                  <a:solidFill>
                    <a:srgbClr val="404040"/>
                  </a:solidFill>
                </a:uFill>
              </a:rPr>
              <a:t> </a:t>
            </a:r>
            <a:r>
              <a:rPr lang="en-US" u="heavy" spc="70">
                <a:solidFill>
                  <a:schemeClr val="tx2"/>
                </a:solidFill>
                <a:uFill>
                  <a:solidFill>
                    <a:srgbClr val="404040"/>
                  </a:solidFill>
                </a:uFill>
              </a:rPr>
              <a:t>γονέα</a:t>
            </a:r>
            <a:r>
              <a:rPr lang="en-US" spc="70">
                <a:solidFill>
                  <a:schemeClr val="tx2"/>
                </a:solidFill>
              </a:rPr>
              <a:t>,</a:t>
            </a:r>
            <a:r>
              <a:rPr lang="en-US" spc="75">
                <a:solidFill>
                  <a:schemeClr val="tx2"/>
                </a:solidFill>
              </a:rPr>
              <a:t> </a:t>
            </a:r>
            <a:r>
              <a:rPr lang="en-US" b="1" spc="125">
                <a:solidFill>
                  <a:schemeClr val="tx2"/>
                </a:solidFill>
              </a:rPr>
              <a:t>προκειμένου</a:t>
            </a:r>
            <a:r>
              <a:rPr lang="en-US" b="1" spc="130">
                <a:solidFill>
                  <a:schemeClr val="tx2"/>
                </a:solidFill>
              </a:rPr>
              <a:t> </a:t>
            </a:r>
            <a:r>
              <a:rPr lang="en-US" b="1" spc="85">
                <a:solidFill>
                  <a:schemeClr val="tx2"/>
                </a:solidFill>
              </a:rPr>
              <a:t>να</a:t>
            </a:r>
            <a:r>
              <a:rPr lang="en-US" b="1" spc="90">
                <a:solidFill>
                  <a:schemeClr val="tx2"/>
                </a:solidFill>
              </a:rPr>
              <a:t> </a:t>
            </a:r>
            <a:r>
              <a:rPr lang="en-US" b="1" spc="120">
                <a:solidFill>
                  <a:schemeClr val="tx2"/>
                </a:solidFill>
              </a:rPr>
              <a:t>επέλθει</a:t>
            </a:r>
            <a:r>
              <a:rPr lang="en-US" b="1" spc="125">
                <a:solidFill>
                  <a:schemeClr val="tx2"/>
                </a:solidFill>
              </a:rPr>
              <a:t> </a:t>
            </a:r>
            <a:r>
              <a:rPr lang="en-US" b="1" spc="160">
                <a:solidFill>
                  <a:schemeClr val="tx2"/>
                </a:solidFill>
              </a:rPr>
              <a:t>μια</a:t>
            </a:r>
            <a:r>
              <a:rPr lang="en-US" b="1" spc="165">
                <a:solidFill>
                  <a:schemeClr val="tx2"/>
                </a:solidFill>
              </a:rPr>
              <a:t> </a:t>
            </a:r>
            <a:r>
              <a:rPr lang="en-US" b="1" spc="130">
                <a:solidFill>
                  <a:schemeClr val="tx2"/>
                </a:solidFill>
              </a:rPr>
              <a:t>διαρκής</a:t>
            </a:r>
            <a:r>
              <a:rPr lang="en-US" b="1" spc="135">
                <a:solidFill>
                  <a:schemeClr val="tx2"/>
                </a:solidFill>
              </a:rPr>
              <a:t> </a:t>
            </a:r>
            <a:r>
              <a:rPr lang="en-US" b="1" spc="90">
                <a:solidFill>
                  <a:schemeClr val="tx2"/>
                </a:solidFill>
              </a:rPr>
              <a:t>αλλαγή</a:t>
            </a:r>
            <a:r>
              <a:rPr lang="en-US" b="1" spc="95">
                <a:solidFill>
                  <a:schemeClr val="tx2"/>
                </a:solidFill>
              </a:rPr>
              <a:t> </a:t>
            </a:r>
            <a:r>
              <a:rPr lang="en-US" b="1" spc="80">
                <a:solidFill>
                  <a:schemeClr val="tx2"/>
                </a:solidFill>
              </a:rPr>
              <a:t>στο </a:t>
            </a:r>
            <a:r>
              <a:rPr lang="en-US" b="1" spc="85">
                <a:solidFill>
                  <a:schemeClr val="tx2"/>
                </a:solidFill>
              </a:rPr>
              <a:t> </a:t>
            </a:r>
            <a:r>
              <a:rPr lang="en-US" b="1" spc="114">
                <a:solidFill>
                  <a:schemeClr val="tx2"/>
                </a:solidFill>
              </a:rPr>
              <a:t>συναίσθημα</a:t>
            </a:r>
            <a:r>
              <a:rPr lang="en-US" b="1" spc="65">
                <a:solidFill>
                  <a:schemeClr val="tx2"/>
                </a:solidFill>
              </a:rPr>
              <a:t> </a:t>
            </a:r>
            <a:r>
              <a:rPr lang="en-US" b="1" spc="145">
                <a:solidFill>
                  <a:schemeClr val="tx2"/>
                </a:solidFill>
              </a:rPr>
              <a:t>και</a:t>
            </a:r>
            <a:r>
              <a:rPr lang="en-US" b="1" spc="70">
                <a:solidFill>
                  <a:schemeClr val="tx2"/>
                </a:solidFill>
              </a:rPr>
              <a:t> </a:t>
            </a:r>
            <a:r>
              <a:rPr lang="en-US" b="1" spc="110">
                <a:solidFill>
                  <a:schemeClr val="tx2"/>
                </a:solidFill>
              </a:rPr>
              <a:t>τη</a:t>
            </a:r>
            <a:r>
              <a:rPr lang="en-US" b="1" spc="80">
                <a:solidFill>
                  <a:schemeClr val="tx2"/>
                </a:solidFill>
              </a:rPr>
              <a:t> </a:t>
            </a:r>
            <a:r>
              <a:rPr lang="en-US" b="1" spc="114">
                <a:solidFill>
                  <a:schemeClr val="tx2"/>
                </a:solidFill>
              </a:rPr>
              <a:t>συμπεριφορά</a:t>
            </a:r>
            <a:r>
              <a:rPr lang="en-US" b="1" spc="65">
                <a:solidFill>
                  <a:schemeClr val="tx2"/>
                </a:solidFill>
              </a:rPr>
              <a:t> </a:t>
            </a:r>
            <a:r>
              <a:rPr lang="en-US" spc="105">
                <a:solidFill>
                  <a:schemeClr val="tx2"/>
                </a:solidFill>
              </a:rPr>
              <a:t>(Christner,</a:t>
            </a:r>
            <a:r>
              <a:rPr lang="en-US" spc="235">
                <a:solidFill>
                  <a:schemeClr val="tx2"/>
                </a:solidFill>
              </a:rPr>
              <a:t> </a:t>
            </a:r>
            <a:r>
              <a:rPr lang="en-US" spc="120">
                <a:solidFill>
                  <a:schemeClr val="tx2"/>
                </a:solidFill>
              </a:rPr>
              <a:t>Stewart,</a:t>
            </a:r>
            <a:r>
              <a:rPr lang="en-US" spc="190">
                <a:solidFill>
                  <a:schemeClr val="tx2"/>
                </a:solidFill>
              </a:rPr>
              <a:t> </a:t>
            </a:r>
            <a:r>
              <a:rPr lang="en-US" spc="210">
                <a:solidFill>
                  <a:schemeClr val="tx2"/>
                </a:solidFill>
              </a:rPr>
              <a:t>&amp;</a:t>
            </a:r>
            <a:r>
              <a:rPr lang="en-US" spc="200">
                <a:solidFill>
                  <a:schemeClr val="tx2"/>
                </a:solidFill>
              </a:rPr>
              <a:t> </a:t>
            </a:r>
            <a:r>
              <a:rPr lang="en-US" spc="140">
                <a:solidFill>
                  <a:schemeClr val="tx2"/>
                </a:solidFill>
              </a:rPr>
              <a:t>Lennon,</a:t>
            </a:r>
            <a:r>
              <a:rPr lang="en-US" spc="245">
                <a:solidFill>
                  <a:schemeClr val="tx2"/>
                </a:solidFill>
              </a:rPr>
              <a:t> </a:t>
            </a:r>
            <a:r>
              <a:rPr lang="en-US" spc="90">
                <a:solidFill>
                  <a:schemeClr val="tx2"/>
                </a:solidFill>
              </a:rPr>
              <a:t>2006).</a:t>
            </a:r>
            <a:endParaRPr lang="en-US">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1927" rIns="0" bIns="0" rtlCol="0">
            <a:spAutoFit/>
          </a:bodyPr>
          <a:lstStyle/>
          <a:p>
            <a:pPr marL="12700" marR="5080">
              <a:lnSpc>
                <a:spcPts val="4540"/>
              </a:lnSpc>
              <a:spcBef>
                <a:spcPts val="665"/>
              </a:spcBef>
            </a:pPr>
            <a:r>
              <a:rPr sz="4200" spc="80" dirty="0"/>
              <a:t>Φάσεις</a:t>
            </a:r>
            <a:r>
              <a:rPr sz="4200" spc="285" dirty="0"/>
              <a:t> </a:t>
            </a:r>
            <a:r>
              <a:rPr sz="4200" spc="-20" dirty="0"/>
              <a:t>στη</a:t>
            </a:r>
            <a:r>
              <a:rPr sz="4200" spc="310" dirty="0"/>
              <a:t> </a:t>
            </a:r>
            <a:r>
              <a:rPr sz="4200" spc="135" dirty="0"/>
              <a:t>διαλεκτική</a:t>
            </a:r>
            <a:r>
              <a:rPr sz="4200" spc="260" dirty="0"/>
              <a:t> </a:t>
            </a:r>
            <a:r>
              <a:rPr sz="4200" spc="160" dirty="0"/>
              <a:t>συμβουλευτική </a:t>
            </a:r>
            <a:r>
              <a:rPr sz="4200" spc="-910" dirty="0"/>
              <a:t> </a:t>
            </a:r>
            <a:r>
              <a:rPr sz="4200" spc="420" dirty="0"/>
              <a:t>CBT</a:t>
            </a:r>
            <a:r>
              <a:rPr sz="4200" spc="330" dirty="0"/>
              <a:t> </a:t>
            </a:r>
            <a:r>
              <a:rPr sz="4200" spc="310" dirty="0"/>
              <a:t>με </a:t>
            </a:r>
            <a:r>
              <a:rPr sz="4200" spc="65" dirty="0"/>
              <a:t>γονείς</a:t>
            </a:r>
            <a:r>
              <a:rPr sz="4200" spc="310" dirty="0"/>
              <a:t> </a:t>
            </a:r>
            <a:r>
              <a:rPr sz="4200" spc="25" dirty="0"/>
              <a:t>(1/2)</a:t>
            </a:r>
            <a:endParaRPr sz="4200"/>
          </a:p>
        </p:txBody>
      </p:sp>
      <p:sp>
        <p:nvSpPr>
          <p:cNvPr id="3" name="object 3"/>
          <p:cNvSpPr txBox="1"/>
          <p:nvPr/>
        </p:nvSpPr>
        <p:spPr>
          <a:xfrm>
            <a:off x="1084884" y="2056491"/>
            <a:ext cx="3656965" cy="989965"/>
          </a:xfrm>
          <a:prstGeom prst="rect">
            <a:avLst/>
          </a:prstGeom>
        </p:spPr>
        <p:txBody>
          <a:bodyPr vert="horz" wrap="square" lIns="0" tIns="94615" rIns="0" bIns="0" rtlCol="0">
            <a:spAutoFit/>
          </a:bodyPr>
          <a:lstStyle/>
          <a:p>
            <a:pPr marL="469265" indent="-457200">
              <a:lnSpc>
                <a:spcPct val="100000"/>
              </a:lnSpc>
              <a:spcBef>
                <a:spcPts val="745"/>
              </a:spcBef>
              <a:buClr>
                <a:srgbClr val="EB6F16"/>
              </a:buClr>
              <a:buFont typeface="Cambria"/>
              <a:buAutoNum type="arabicPeriod"/>
              <a:tabLst>
                <a:tab pos="469265" algn="l"/>
                <a:tab pos="469900" algn="l"/>
              </a:tabLst>
            </a:pPr>
            <a:r>
              <a:rPr sz="1900" b="1" spc="130" dirty="0">
                <a:solidFill>
                  <a:srgbClr val="404040"/>
                </a:solidFill>
                <a:latin typeface="Trebuchet MS"/>
                <a:cs typeface="Trebuchet MS"/>
              </a:rPr>
              <a:t>Πρώτη</a:t>
            </a:r>
            <a:r>
              <a:rPr sz="1900" b="1" spc="55" dirty="0">
                <a:solidFill>
                  <a:srgbClr val="404040"/>
                </a:solidFill>
                <a:latin typeface="Trebuchet MS"/>
                <a:cs typeface="Trebuchet MS"/>
              </a:rPr>
              <a:t> </a:t>
            </a:r>
            <a:r>
              <a:rPr sz="1900" b="1" spc="65" dirty="0">
                <a:solidFill>
                  <a:srgbClr val="404040"/>
                </a:solidFill>
                <a:latin typeface="Trebuchet MS"/>
                <a:cs typeface="Trebuchet MS"/>
              </a:rPr>
              <a:t>φάση:</a:t>
            </a:r>
            <a:r>
              <a:rPr sz="1900" b="1" spc="50" dirty="0">
                <a:solidFill>
                  <a:srgbClr val="404040"/>
                </a:solidFill>
                <a:latin typeface="Trebuchet MS"/>
                <a:cs typeface="Trebuchet MS"/>
              </a:rPr>
              <a:t> </a:t>
            </a:r>
            <a:r>
              <a:rPr sz="1900" b="1" i="1" spc="125" dirty="0">
                <a:solidFill>
                  <a:srgbClr val="404040"/>
                </a:solidFill>
                <a:latin typeface="Trebuchet MS"/>
                <a:cs typeface="Trebuchet MS"/>
              </a:rPr>
              <a:t>Έναρξη</a:t>
            </a:r>
            <a:endParaRPr sz="1900">
              <a:latin typeface="Trebuchet MS"/>
              <a:cs typeface="Trebuchet MS"/>
            </a:endParaRPr>
          </a:p>
          <a:p>
            <a:pPr marL="762635" lvl="1" indent="-458470">
              <a:lnSpc>
                <a:spcPct val="100000"/>
              </a:lnSpc>
              <a:spcBef>
                <a:spcPts val="585"/>
              </a:spcBef>
              <a:buFont typeface="Arial MT"/>
              <a:buChar char="•"/>
              <a:tabLst>
                <a:tab pos="762635" algn="l"/>
                <a:tab pos="763270" algn="l"/>
                <a:tab pos="2301875" algn="l"/>
                <a:tab pos="2933065" algn="l"/>
              </a:tabLst>
            </a:pPr>
            <a:r>
              <a:rPr sz="1700" spc="240" dirty="0">
                <a:solidFill>
                  <a:srgbClr val="404040"/>
                </a:solidFill>
                <a:latin typeface="Cambria"/>
                <a:cs typeface="Cambria"/>
              </a:rPr>
              <a:t>E</a:t>
            </a:r>
            <a:r>
              <a:rPr sz="1700" dirty="0">
                <a:solidFill>
                  <a:srgbClr val="404040"/>
                </a:solidFill>
                <a:latin typeface="Cambria"/>
                <a:cs typeface="Cambria"/>
              </a:rPr>
              <a:t>γ</a:t>
            </a:r>
            <a:r>
              <a:rPr sz="1700" spc="90" dirty="0">
                <a:solidFill>
                  <a:srgbClr val="404040"/>
                </a:solidFill>
                <a:latin typeface="Cambria"/>
                <a:cs typeface="Cambria"/>
              </a:rPr>
              <a:t>κα</a:t>
            </a:r>
            <a:r>
              <a:rPr sz="1700" spc="70" dirty="0">
                <a:solidFill>
                  <a:srgbClr val="404040"/>
                </a:solidFill>
                <a:latin typeface="Cambria"/>
                <a:cs typeface="Cambria"/>
              </a:rPr>
              <a:t>θ</a:t>
            </a:r>
            <a:r>
              <a:rPr sz="1700" spc="65" dirty="0">
                <a:solidFill>
                  <a:srgbClr val="404040"/>
                </a:solidFill>
                <a:latin typeface="Cambria"/>
                <a:cs typeface="Cambria"/>
              </a:rPr>
              <a:t>ί</a:t>
            </a:r>
            <a:r>
              <a:rPr sz="1700" spc="60" dirty="0">
                <a:solidFill>
                  <a:srgbClr val="404040"/>
                </a:solidFill>
                <a:latin typeface="Cambria"/>
                <a:cs typeface="Cambria"/>
              </a:rPr>
              <a:t>δ</a:t>
            </a:r>
            <a:r>
              <a:rPr sz="1700" spc="50" dirty="0">
                <a:solidFill>
                  <a:srgbClr val="404040"/>
                </a:solidFill>
                <a:latin typeface="Cambria"/>
                <a:cs typeface="Cambria"/>
              </a:rPr>
              <a:t>ρ</a:t>
            </a:r>
            <a:r>
              <a:rPr sz="1700" spc="130" dirty="0">
                <a:solidFill>
                  <a:srgbClr val="404040"/>
                </a:solidFill>
                <a:latin typeface="Cambria"/>
                <a:cs typeface="Cambria"/>
              </a:rPr>
              <a:t>υ</a:t>
            </a:r>
            <a:r>
              <a:rPr sz="1700" spc="-15" dirty="0">
                <a:solidFill>
                  <a:srgbClr val="404040"/>
                </a:solidFill>
                <a:latin typeface="Cambria"/>
                <a:cs typeface="Cambria"/>
              </a:rPr>
              <a:t>σ</a:t>
            </a:r>
            <a:r>
              <a:rPr sz="1700" spc="155" dirty="0">
                <a:solidFill>
                  <a:srgbClr val="404040"/>
                </a:solidFill>
                <a:latin typeface="Cambria"/>
                <a:cs typeface="Cambria"/>
              </a:rPr>
              <a:t>η</a:t>
            </a:r>
            <a:r>
              <a:rPr sz="1700" dirty="0">
                <a:solidFill>
                  <a:srgbClr val="404040"/>
                </a:solidFill>
                <a:latin typeface="Cambria"/>
                <a:cs typeface="Cambria"/>
              </a:rPr>
              <a:t>	</a:t>
            </a:r>
            <a:r>
              <a:rPr sz="1700" spc="220" dirty="0">
                <a:solidFill>
                  <a:srgbClr val="404040"/>
                </a:solidFill>
                <a:latin typeface="Cambria"/>
                <a:cs typeface="Cambria"/>
              </a:rPr>
              <a:t>μ</a:t>
            </a:r>
            <a:r>
              <a:rPr sz="1700" spc="40" dirty="0">
                <a:solidFill>
                  <a:srgbClr val="404040"/>
                </a:solidFill>
                <a:latin typeface="Cambria"/>
                <a:cs typeface="Cambria"/>
              </a:rPr>
              <a:t>ι</a:t>
            </a:r>
            <a:r>
              <a:rPr sz="1700" spc="90" dirty="0">
                <a:solidFill>
                  <a:srgbClr val="404040"/>
                </a:solidFill>
                <a:latin typeface="Cambria"/>
                <a:cs typeface="Cambria"/>
              </a:rPr>
              <a:t>α</a:t>
            </a:r>
            <a:r>
              <a:rPr sz="1700" spc="70" dirty="0">
                <a:solidFill>
                  <a:srgbClr val="404040"/>
                </a:solidFill>
                <a:latin typeface="Cambria"/>
                <a:cs typeface="Cambria"/>
              </a:rPr>
              <a:t>ς</a:t>
            </a:r>
            <a:r>
              <a:rPr sz="1700" dirty="0">
                <a:solidFill>
                  <a:srgbClr val="404040"/>
                </a:solidFill>
                <a:latin typeface="Cambria"/>
                <a:cs typeface="Cambria"/>
              </a:rPr>
              <a:t>	</a:t>
            </a:r>
            <a:r>
              <a:rPr sz="1700" spc="-40" dirty="0">
                <a:solidFill>
                  <a:srgbClr val="404040"/>
                </a:solidFill>
                <a:latin typeface="Cambria"/>
                <a:cs typeface="Cambria"/>
              </a:rPr>
              <a:t>σ</a:t>
            </a:r>
            <a:r>
              <a:rPr sz="1700" spc="114" dirty="0">
                <a:solidFill>
                  <a:srgbClr val="404040"/>
                </a:solidFill>
                <a:latin typeface="Cambria"/>
                <a:cs typeface="Cambria"/>
              </a:rPr>
              <a:t>χ</a:t>
            </a:r>
            <a:r>
              <a:rPr sz="1700" spc="95" dirty="0">
                <a:solidFill>
                  <a:srgbClr val="404040"/>
                </a:solidFill>
                <a:latin typeface="Cambria"/>
                <a:cs typeface="Cambria"/>
              </a:rPr>
              <a:t>έ</a:t>
            </a:r>
            <a:r>
              <a:rPr sz="1700" spc="-15" dirty="0">
                <a:solidFill>
                  <a:srgbClr val="404040"/>
                </a:solidFill>
                <a:latin typeface="Cambria"/>
                <a:cs typeface="Cambria"/>
              </a:rPr>
              <a:t>σ</a:t>
            </a:r>
            <a:r>
              <a:rPr sz="1700" spc="120" dirty="0">
                <a:solidFill>
                  <a:srgbClr val="404040"/>
                </a:solidFill>
                <a:latin typeface="Cambria"/>
                <a:cs typeface="Cambria"/>
              </a:rPr>
              <a:t>ης</a:t>
            </a:r>
            <a:endParaRPr sz="1700">
              <a:latin typeface="Cambria"/>
              <a:cs typeface="Cambria"/>
            </a:endParaRPr>
          </a:p>
          <a:p>
            <a:pPr marL="762635">
              <a:lnSpc>
                <a:spcPct val="100000"/>
              </a:lnSpc>
            </a:pPr>
            <a:r>
              <a:rPr sz="1700" spc="75" dirty="0">
                <a:solidFill>
                  <a:srgbClr val="404040"/>
                </a:solidFill>
                <a:latin typeface="Cambria"/>
                <a:cs typeface="Cambria"/>
              </a:rPr>
              <a:t>συμβουλευόμενων</a:t>
            </a:r>
            <a:endParaRPr sz="1700">
              <a:latin typeface="Cambria"/>
              <a:cs typeface="Cambria"/>
            </a:endParaRPr>
          </a:p>
        </p:txBody>
      </p:sp>
      <p:sp>
        <p:nvSpPr>
          <p:cNvPr id="4" name="object 4"/>
          <p:cNvSpPr txBox="1"/>
          <p:nvPr/>
        </p:nvSpPr>
        <p:spPr>
          <a:xfrm>
            <a:off x="4892802" y="2502154"/>
            <a:ext cx="6277610" cy="285115"/>
          </a:xfrm>
          <a:prstGeom prst="rect">
            <a:avLst/>
          </a:prstGeom>
        </p:spPr>
        <p:txBody>
          <a:bodyPr vert="horz" wrap="square" lIns="0" tIns="13335" rIns="0" bIns="0" rtlCol="0">
            <a:spAutoFit/>
          </a:bodyPr>
          <a:lstStyle/>
          <a:p>
            <a:pPr marL="12700">
              <a:lnSpc>
                <a:spcPct val="100000"/>
              </a:lnSpc>
              <a:spcBef>
                <a:spcPts val="105"/>
              </a:spcBef>
              <a:tabLst>
                <a:tab pos="2698115" algn="l"/>
                <a:tab pos="3567429" algn="l"/>
                <a:tab pos="4082415" algn="l"/>
                <a:tab pos="5411470" algn="l"/>
                <a:tab pos="5923915" algn="l"/>
              </a:tabLst>
            </a:pPr>
            <a:r>
              <a:rPr sz="1700" spc="-15" dirty="0">
                <a:solidFill>
                  <a:srgbClr val="404040"/>
                </a:solidFill>
                <a:latin typeface="Cambria"/>
                <a:cs typeface="Cambria"/>
              </a:rPr>
              <a:t>σ</a:t>
            </a:r>
            <a:r>
              <a:rPr sz="1700" spc="130" dirty="0">
                <a:solidFill>
                  <a:srgbClr val="404040"/>
                </a:solidFill>
                <a:latin typeface="Cambria"/>
                <a:cs typeface="Cambria"/>
              </a:rPr>
              <a:t>υ</a:t>
            </a:r>
            <a:r>
              <a:rPr sz="1700" spc="40" dirty="0">
                <a:solidFill>
                  <a:srgbClr val="404040"/>
                </a:solidFill>
                <a:latin typeface="Cambria"/>
                <a:cs typeface="Cambria"/>
              </a:rPr>
              <a:t>ν</a:t>
            </a:r>
            <a:r>
              <a:rPr sz="1700" spc="35" dirty="0">
                <a:solidFill>
                  <a:srgbClr val="404040"/>
                </a:solidFill>
                <a:latin typeface="Cambria"/>
                <a:cs typeface="Cambria"/>
              </a:rPr>
              <a:t>ε</a:t>
            </a:r>
            <a:r>
              <a:rPr sz="1700" spc="30" dirty="0">
                <a:solidFill>
                  <a:srgbClr val="404040"/>
                </a:solidFill>
                <a:latin typeface="Cambria"/>
                <a:cs typeface="Cambria"/>
              </a:rPr>
              <a:t>ρ</a:t>
            </a:r>
            <a:r>
              <a:rPr sz="1700" spc="10" dirty="0">
                <a:solidFill>
                  <a:srgbClr val="404040"/>
                </a:solidFill>
                <a:latin typeface="Cambria"/>
                <a:cs typeface="Cambria"/>
              </a:rPr>
              <a:t>γ</a:t>
            </a:r>
            <a:r>
              <a:rPr sz="1700" spc="30" dirty="0">
                <a:solidFill>
                  <a:srgbClr val="404040"/>
                </a:solidFill>
                <a:latin typeface="Cambria"/>
                <a:cs typeface="Cambria"/>
              </a:rPr>
              <a:t>α</a:t>
            </a:r>
            <a:r>
              <a:rPr sz="1700" spc="20" dirty="0">
                <a:solidFill>
                  <a:srgbClr val="404040"/>
                </a:solidFill>
                <a:latin typeface="Cambria"/>
                <a:cs typeface="Cambria"/>
              </a:rPr>
              <a:t>σ</a:t>
            </a:r>
            <a:r>
              <a:rPr sz="1700" spc="65" dirty="0">
                <a:solidFill>
                  <a:srgbClr val="404040"/>
                </a:solidFill>
                <a:latin typeface="Cambria"/>
                <a:cs typeface="Cambria"/>
              </a:rPr>
              <a:t>ί</a:t>
            </a:r>
            <a:r>
              <a:rPr sz="1700" spc="90" dirty="0">
                <a:solidFill>
                  <a:srgbClr val="404040"/>
                </a:solidFill>
                <a:latin typeface="Cambria"/>
                <a:cs typeface="Cambria"/>
              </a:rPr>
              <a:t>α</a:t>
            </a:r>
            <a:r>
              <a:rPr sz="1700" spc="60" dirty="0">
                <a:solidFill>
                  <a:srgbClr val="404040"/>
                </a:solidFill>
                <a:latin typeface="Cambria"/>
                <a:cs typeface="Cambria"/>
              </a:rPr>
              <a:t>ς</a:t>
            </a:r>
            <a:r>
              <a:rPr sz="1700" spc="190" dirty="0">
                <a:solidFill>
                  <a:srgbClr val="404040"/>
                </a:solidFill>
                <a:latin typeface="Cambria"/>
                <a:cs typeface="Cambria"/>
              </a:rPr>
              <a:t>/</a:t>
            </a:r>
            <a:r>
              <a:rPr sz="1700" spc="-40" dirty="0">
                <a:solidFill>
                  <a:srgbClr val="404040"/>
                </a:solidFill>
                <a:latin typeface="Cambria"/>
                <a:cs typeface="Cambria"/>
              </a:rPr>
              <a:t>σ</a:t>
            </a:r>
            <a:r>
              <a:rPr sz="1700" spc="130" dirty="0">
                <a:solidFill>
                  <a:srgbClr val="404040"/>
                </a:solidFill>
                <a:latin typeface="Cambria"/>
                <a:cs typeface="Cambria"/>
              </a:rPr>
              <a:t>υ</a:t>
            </a:r>
            <a:r>
              <a:rPr sz="1700" spc="220" dirty="0">
                <a:solidFill>
                  <a:srgbClr val="404040"/>
                </a:solidFill>
                <a:latin typeface="Cambria"/>
                <a:cs typeface="Cambria"/>
              </a:rPr>
              <a:t>μμ</a:t>
            </a:r>
            <a:r>
              <a:rPr sz="1700" spc="120" dirty="0">
                <a:solidFill>
                  <a:srgbClr val="404040"/>
                </a:solidFill>
                <a:latin typeface="Cambria"/>
                <a:cs typeface="Cambria"/>
              </a:rPr>
              <a:t>αχ</a:t>
            </a:r>
            <a:r>
              <a:rPr sz="1700" spc="65" dirty="0">
                <a:solidFill>
                  <a:srgbClr val="404040"/>
                </a:solidFill>
                <a:latin typeface="Cambria"/>
                <a:cs typeface="Cambria"/>
              </a:rPr>
              <a:t>ί</a:t>
            </a:r>
            <a:r>
              <a:rPr sz="1700" spc="90" dirty="0">
                <a:solidFill>
                  <a:srgbClr val="404040"/>
                </a:solidFill>
                <a:latin typeface="Cambria"/>
                <a:cs typeface="Cambria"/>
              </a:rPr>
              <a:t>α</a:t>
            </a:r>
            <a:r>
              <a:rPr sz="1700" spc="70" dirty="0">
                <a:solidFill>
                  <a:srgbClr val="404040"/>
                </a:solidFill>
                <a:latin typeface="Cambria"/>
                <a:cs typeface="Cambria"/>
              </a:rPr>
              <a:t>ς</a:t>
            </a:r>
            <a:r>
              <a:rPr sz="1700" dirty="0">
                <a:solidFill>
                  <a:srgbClr val="404040"/>
                </a:solidFill>
                <a:latin typeface="Cambria"/>
                <a:cs typeface="Cambria"/>
              </a:rPr>
              <a:t>	</a:t>
            </a:r>
            <a:r>
              <a:rPr sz="1700" spc="220" dirty="0">
                <a:solidFill>
                  <a:srgbClr val="404040"/>
                </a:solidFill>
                <a:latin typeface="Cambria"/>
                <a:cs typeface="Cambria"/>
              </a:rPr>
              <a:t>μ</a:t>
            </a:r>
            <a:r>
              <a:rPr sz="1700" spc="35" dirty="0">
                <a:solidFill>
                  <a:srgbClr val="404040"/>
                </a:solidFill>
                <a:latin typeface="Cambria"/>
                <a:cs typeface="Cambria"/>
              </a:rPr>
              <a:t>ε</a:t>
            </a:r>
            <a:r>
              <a:rPr sz="1700" spc="-145" dirty="0">
                <a:solidFill>
                  <a:srgbClr val="404040"/>
                </a:solidFill>
                <a:latin typeface="Cambria"/>
                <a:cs typeface="Cambria"/>
              </a:rPr>
              <a:t>τ</a:t>
            </a:r>
            <a:r>
              <a:rPr sz="1700" spc="70" dirty="0">
                <a:solidFill>
                  <a:srgbClr val="404040"/>
                </a:solidFill>
                <a:latin typeface="Cambria"/>
                <a:cs typeface="Cambria"/>
              </a:rPr>
              <a:t>αξ</a:t>
            </a:r>
            <a:r>
              <a:rPr sz="1700" spc="80" dirty="0">
                <a:solidFill>
                  <a:srgbClr val="404040"/>
                </a:solidFill>
                <a:latin typeface="Cambria"/>
                <a:cs typeface="Cambria"/>
              </a:rPr>
              <a:t>ύ</a:t>
            </a:r>
            <a:r>
              <a:rPr sz="1700" dirty="0">
                <a:solidFill>
                  <a:srgbClr val="404040"/>
                </a:solidFill>
                <a:latin typeface="Cambria"/>
                <a:cs typeface="Cambria"/>
              </a:rPr>
              <a:t>	</a:t>
            </a:r>
            <a:r>
              <a:rPr sz="1700" spc="-145" dirty="0">
                <a:solidFill>
                  <a:srgbClr val="404040"/>
                </a:solidFill>
                <a:latin typeface="Cambria"/>
                <a:cs typeface="Cambria"/>
              </a:rPr>
              <a:t>τ</a:t>
            </a:r>
            <a:r>
              <a:rPr sz="1700" spc="30" dirty="0">
                <a:solidFill>
                  <a:srgbClr val="404040"/>
                </a:solidFill>
                <a:latin typeface="Cambria"/>
                <a:cs typeface="Cambria"/>
              </a:rPr>
              <a:t>ο</a:t>
            </a:r>
            <a:r>
              <a:rPr sz="1700" spc="125" dirty="0">
                <a:solidFill>
                  <a:srgbClr val="404040"/>
                </a:solidFill>
                <a:latin typeface="Cambria"/>
                <a:cs typeface="Cambria"/>
              </a:rPr>
              <a:t>υ</a:t>
            </a:r>
            <a:r>
              <a:rPr sz="1700" dirty="0">
                <a:solidFill>
                  <a:srgbClr val="404040"/>
                </a:solidFill>
                <a:latin typeface="Cambria"/>
                <a:cs typeface="Cambria"/>
              </a:rPr>
              <a:t>	</a:t>
            </a:r>
            <a:r>
              <a:rPr sz="1700" spc="-40" dirty="0">
                <a:solidFill>
                  <a:srgbClr val="404040"/>
                </a:solidFill>
                <a:latin typeface="Cambria"/>
                <a:cs typeface="Cambria"/>
              </a:rPr>
              <a:t>σ</a:t>
            </a:r>
            <a:r>
              <a:rPr sz="1700" spc="130" dirty="0">
                <a:solidFill>
                  <a:srgbClr val="404040"/>
                </a:solidFill>
                <a:latin typeface="Cambria"/>
                <a:cs typeface="Cambria"/>
              </a:rPr>
              <a:t>υ</a:t>
            </a:r>
            <a:r>
              <a:rPr sz="1700" spc="220" dirty="0">
                <a:solidFill>
                  <a:srgbClr val="404040"/>
                </a:solidFill>
                <a:latin typeface="Cambria"/>
                <a:cs typeface="Cambria"/>
              </a:rPr>
              <a:t>μ</a:t>
            </a:r>
            <a:r>
              <a:rPr sz="1700" spc="110" dirty="0">
                <a:solidFill>
                  <a:srgbClr val="404040"/>
                </a:solidFill>
                <a:latin typeface="Cambria"/>
                <a:cs typeface="Cambria"/>
              </a:rPr>
              <a:t>β</a:t>
            </a:r>
            <a:r>
              <a:rPr sz="1700" spc="30" dirty="0">
                <a:solidFill>
                  <a:srgbClr val="404040"/>
                </a:solidFill>
                <a:latin typeface="Cambria"/>
                <a:cs typeface="Cambria"/>
              </a:rPr>
              <a:t>ο</a:t>
            </a:r>
            <a:r>
              <a:rPr sz="1700" spc="130" dirty="0">
                <a:solidFill>
                  <a:srgbClr val="404040"/>
                </a:solidFill>
                <a:latin typeface="Cambria"/>
                <a:cs typeface="Cambria"/>
              </a:rPr>
              <a:t>ύ</a:t>
            </a:r>
            <a:r>
              <a:rPr sz="1700" spc="55" dirty="0">
                <a:solidFill>
                  <a:srgbClr val="404040"/>
                </a:solidFill>
                <a:latin typeface="Cambria"/>
                <a:cs typeface="Cambria"/>
              </a:rPr>
              <a:t>λ</a:t>
            </a:r>
            <a:r>
              <a:rPr sz="1700" spc="50" dirty="0">
                <a:solidFill>
                  <a:srgbClr val="404040"/>
                </a:solidFill>
                <a:latin typeface="Cambria"/>
                <a:cs typeface="Cambria"/>
              </a:rPr>
              <a:t>ο</a:t>
            </a:r>
            <a:r>
              <a:rPr sz="1700" spc="125" dirty="0">
                <a:solidFill>
                  <a:srgbClr val="404040"/>
                </a:solidFill>
                <a:latin typeface="Cambria"/>
                <a:cs typeface="Cambria"/>
              </a:rPr>
              <a:t>υ</a:t>
            </a:r>
            <a:r>
              <a:rPr sz="1700" dirty="0">
                <a:solidFill>
                  <a:srgbClr val="404040"/>
                </a:solidFill>
                <a:latin typeface="Cambria"/>
                <a:cs typeface="Cambria"/>
              </a:rPr>
              <a:t>	</a:t>
            </a:r>
            <a:r>
              <a:rPr sz="1700" spc="110" dirty="0">
                <a:solidFill>
                  <a:srgbClr val="404040"/>
                </a:solidFill>
                <a:latin typeface="Cambria"/>
                <a:cs typeface="Cambria"/>
              </a:rPr>
              <a:t>κ</a:t>
            </a:r>
            <a:r>
              <a:rPr sz="1700" spc="95" dirty="0">
                <a:solidFill>
                  <a:srgbClr val="404040"/>
                </a:solidFill>
                <a:latin typeface="Cambria"/>
                <a:cs typeface="Cambria"/>
              </a:rPr>
              <a:t>α</a:t>
            </a:r>
            <a:r>
              <a:rPr sz="1700" spc="60" dirty="0">
                <a:solidFill>
                  <a:srgbClr val="404040"/>
                </a:solidFill>
                <a:latin typeface="Cambria"/>
                <a:cs typeface="Cambria"/>
              </a:rPr>
              <a:t>ι</a:t>
            </a:r>
            <a:r>
              <a:rPr sz="1700" dirty="0">
                <a:solidFill>
                  <a:srgbClr val="404040"/>
                </a:solidFill>
                <a:latin typeface="Cambria"/>
                <a:cs typeface="Cambria"/>
              </a:rPr>
              <a:t>	</a:t>
            </a:r>
            <a:r>
              <a:rPr sz="1700" spc="-145" dirty="0">
                <a:solidFill>
                  <a:srgbClr val="404040"/>
                </a:solidFill>
                <a:latin typeface="Cambria"/>
                <a:cs typeface="Cambria"/>
              </a:rPr>
              <a:t>τ</a:t>
            </a:r>
            <a:r>
              <a:rPr sz="1700" spc="-130" dirty="0">
                <a:solidFill>
                  <a:srgbClr val="404040"/>
                </a:solidFill>
                <a:latin typeface="Cambria"/>
                <a:cs typeface="Cambria"/>
              </a:rPr>
              <a:t>ω</a:t>
            </a:r>
            <a:r>
              <a:rPr sz="1700" spc="35" dirty="0">
                <a:solidFill>
                  <a:srgbClr val="404040"/>
                </a:solidFill>
                <a:latin typeface="Cambria"/>
                <a:cs typeface="Cambria"/>
              </a:rPr>
              <a:t>ν</a:t>
            </a:r>
            <a:endParaRPr sz="1700">
              <a:latin typeface="Cambria"/>
              <a:cs typeface="Cambria"/>
            </a:endParaRPr>
          </a:p>
        </p:txBody>
      </p:sp>
      <p:sp>
        <p:nvSpPr>
          <p:cNvPr id="5" name="object 5"/>
          <p:cNvSpPr txBox="1"/>
          <p:nvPr/>
        </p:nvSpPr>
        <p:spPr>
          <a:xfrm>
            <a:off x="1084884" y="3021715"/>
            <a:ext cx="10088880" cy="2976880"/>
          </a:xfrm>
          <a:prstGeom prst="rect">
            <a:avLst/>
          </a:prstGeom>
        </p:spPr>
        <p:txBody>
          <a:bodyPr vert="horz" wrap="square" lIns="0" tIns="88265" rIns="0" bIns="0" rtlCol="0">
            <a:spAutoFit/>
          </a:bodyPr>
          <a:lstStyle/>
          <a:p>
            <a:pPr marL="762635" indent="-458470">
              <a:lnSpc>
                <a:spcPct val="100000"/>
              </a:lnSpc>
              <a:spcBef>
                <a:spcPts val="695"/>
              </a:spcBef>
              <a:buFont typeface="Arial MT"/>
              <a:buChar char="•"/>
              <a:tabLst>
                <a:tab pos="762635" algn="l"/>
                <a:tab pos="763270" algn="l"/>
              </a:tabLst>
            </a:pPr>
            <a:r>
              <a:rPr sz="1700" spc="75" dirty="0">
                <a:solidFill>
                  <a:srgbClr val="404040"/>
                </a:solidFill>
                <a:latin typeface="Cambria"/>
                <a:cs typeface="Cambria"/>
              </a:rPr>
              <a:t>Παρουσίαση</a:t>
            </a:r>
            <a:r>
              <a:rPr sz="1700" spc="114" dirty="0">
                <a:solidFill>
                  <a:srgbClr val="404040"/>
                </a:solidFill>
                <a:latin typeface="Cambria"/>
                <a:cs typeface="Cambria"/>
              </a:rPr>
              <a:t> </a:t>
            </a:r>
            <a:r>
              <a:rPr sz="1700" spc="10" dirty="0">
                <a:solidFill>
                  <a:srgbClr val="404040"/>
                </a:solidFill>
                <a:latin typeface="Cambria"/>
                <a:cs typeface="Cambria"/>
              </a:rPr>
              <a:t>του</a:t>
            </a:r>
            <a:r>
              <a:rPr sz="1700" spc="170" dirty="0">
                <a:solidFill>
                  <a:srgbClr val="404040"/>
                </a:solidFill>
                <a:latin typeface="Cambria"/>
                <a:cs typeface="Cambria"/>
              </a:rPr>
              <a:t> </a:t>
            </a:r>
            <a:r>
              <a:rPr sz="1700" spc="70" dirty="0">
                <a:solidFill>
                  <a:srgbClr val="404040"/>
                </a:solidFill>
                <a:latin typeface="Cambria"/>
                <a:cs typeface="Cambria"/>
              </a:rPr>
              <a:t>πλαισίου</a:t>
            </a:r>
            <a:r>
              <a:rPr sz="1700" spc="105" dirty="0">
                <a:solidFill>
                  <a:srgbClr val="404040"/>
                </a:solidFill>
                <a:latin typeface="Cambria"/>
                <a:cs typeface="Cambria"/>
              </a:rPr>
              <a:t> </a:t>
            </a:r>
            <a:r>
              <a:rPr sz="1700" spc="95" dirty="0">
                <a:solidFill>
                  <a:srgbClr val="404040"/>
                </a:solidFill>
                <a:latin typeface="Cambria"/>
                <a:cs typeface="Cambria"/>
              </a:rPr>
              <a:t>και</a:t>
            </a:r>
            <a:r>
              <a:rPr sz="1700" spc="135" dirty="0">
                <a:solidFill>
                  <a:srgbClr val="404040"/>
                </a:solidFill>
                <a:latin typeface="Cambria"/>
                <a:cs typeface="Cambria"/>
              </a:rPr>
              <a:t> </a:t>
            </a:r>
            <a:r>
              <a:rPr sz="1700" spc="-80" dirty="0">
                <a:solidFill>
                  <a:srgbClr val="404040"/>
                </a:solidFill>
                <a:latin typeface="Cambria"/>
                <a:cs typeface="Cambria"/>
              </a:rPr>
              <a:t>των</a:t>
            </a:r>
            <a:r>
              <a:rPr sz="1700" spc="190" dirty="0">
                <a:solidFill>
                  <a:srgbClr val="404040"/>
                </a:solidFill>
                <a:latin typeface="Cambria"/>
                <a:cs typeface="Cambria"/>
              </a:rPr>
              <a:t> </a:t>
            </a:r>
            <a:r>
              <a:rPr sz="1700" spc="50" dirty="0">
                <a:solidFill>
                  <a:srgbClr val="404040"/>
                </a:solidFill>
                <a:latin typeface="Cambria"/>
                <a:cs typeface="Cambria"/>
              </a:rPr>
              <a:t>βημάτων</a:t>
            </a:r>
            <a:r>
              <a:rPr sz="1700" spc="150" dirty="0">
                <a:solidFill>
                  <a:srgbClr val="404040"/>
                </a:solidFill>
                <a:latin typeface="Cambria"/>
                <a:cs typeface="Cambria"/>
              </a:rPr>
              <a:t> </a:t>
            </a:r>
            <a:r>
              <a:rPr sz="1700" spc="30" dirty="0">
                <a:solidFill>
                  <a:srgbClr val="404040"/>
                </a:solidFill>
                <a:latin typeface="Cambria"/>
                <a:cs typeface="Cambria"/>
              </a:rPr>
              <a:t>της</a:t>
            </a:r>
            <a:r>
              <a:rPr sz="1700" spc="195" dirty="0">
                <a:solidFill>
                  <a:srgbClr val="404040"/>
                </a:solidFill>
                <a:latin typeface="Cambria"/>
                <a:cs typeface="Cambria"/>
              </a:rPr>
              <a:t> </a:t>
            </a:r>
            <a:r>
              <a:rPr sz="1700" spc="85" dirty="0">
                <a:solidFill>
                  <a:srgbClr val="404040"/>
                </a:solidFill>
                <a:latin typeface="Cambria"/>
                <a:cs typeface="Cambria"/>
              </a:rPr>
              <a:t>συμβουλευτικής</a:t>
            </a:r>
            <a:r>
              <a:rPr sz="1700" spc="65" dirty="0">
                <a:solidFill>
                  <a:srgbClr val="404040"/>
                </a:solidFill>
                <a:latin typeface="Cambria"/>
                <a:cs typeface="Cambria"/>
              </a:rPr>
              <a:t> </a:t>
            </a:r>
            <a:r>
              <a:rPr sz="1700" spc="70" dirty="0">
                <a:solidFill>
                  <a:srgbClr val="404040"/>
                </a:solidFill>
                <a:latin typeface="Cambria"/>
                <a:cs typeface="Cambria"/>
              </a:rPr>
              <a:t>διαδικασίας</a:t>
            </a:r>
            <a:endParaRPr sz="1700">
              <a:latin typeface="Cambria"/>
              <a:cs typeface="Cambria"/>
            </a:endParaRPr>
          </a:p>
          <a:p>
            <a:pPr marL="762635" indent="-458470">
              <a:lnSpc>
                <a:spcPct val="100000"/>
              </a:lnSpc>
              <a:spcBef>
                <a:spcPts val="600"/>
              </a:spcBef>
              <a:buFont typeface="Arial MT"/>
              <a:buChar char="•"/>
              <a:tabLst>
                <a:tab pos="762635" algn="l"/>
                <a:tab pos="763270" algn="l"/>
              </a:tabLst>
            </a:pPr>
            <a:r>
              <a:rPr sz="1700" spc="105" dirty="0">
                <a:solidFill>
                  <a:srgbClr val="404040"/>
                </a:solidFill>
                <a:latin typeface="Cambria"/>
                <a:cs typeface="Cambria"/>
              </a:rPr>
              <a:t>Ορισμός</a:t>
            </a:r>
            <a:r>
              <a:rPr sz="1700" spc="150" dirty="0">
                <a:solidFill>
                  <a:srgbClr val="404040"/>
                </a:solidFill>
                <a:latin typeface="Cambria"/>
                <a:cs typeface="Cambria"/>
              </a:rPr>
              <a:t> </a:t>
            </a:r>
            <a:r>
              <a:rPr sz="1700" spc="95" dirty="0">
                <a:solidFill>
                  <a:srgbClr val="404040"/>
                </a:solidFill>
                <a:latin typeface="Cambria"/>
                <a:cs typeface="Cambria"/>
              </a:rPr>
              <a:t>και</a:t>
            </a:r>
            <a:r>
              <a:rPr sz="1700" spc="165" dirty="0">
                <a:solidFill>
                  <a:srgbClr val="404040"/>
                </a:solidFill>
                <a:latin typeface="Cambria"/>
                <a:cs typeface="Cambria"/>
              </a:rPr>
              <a:t> </a:t>
            </a:r>
            <a:r>
              <a:rPr sz="1700" spc="60" dirty="0">
                <a:solidFill>
                  <a:srgbClr val="404040"/>
                </a:solidFill>
                <a:latin typeface="Cambria"/>
                <a:cs typeface="Cambria"/>
              </a:rPr>
              <a:t>να</a:t>
            </a:r>
            <a:r>
              <a:rPr sz="1700" spc="130" dirty="0">
                <a:solidFill>
                  <a:srgbClr val="404040"/>
                </a:solidFill>
                <a:latin typeface="Cambria"/>
                <a:cs typeface="Cambria"/>
              </a:rPr>
              <a:t> </a:t>
            </a:r>
            <a:r>
              <a:rPr sz="1700" spc="55" dirty="0">
                <a:solidFill>
                  <a:srgbClr val="404040"/>
                </a:solidFill>
                <a:latin typeface="Cambria"/>
                <a:cs typeface="Cambria"/>
              </a:rPr>
              <a:t>περιγραφή</a:t>
            </a:r>
            <a:r>
              <a:rPr sz="1700" spc="140" dirty="0">
                <a:solidFill>
                  <a:srgbClr val="404040"/>
                </a:solidFill>
                <a:latin typeface="Cambria"/>
                <a:cs typeface="Cambria"/>
              </a:rPr>
              <a:t> </a:t>
            </a:r>
            <a:r>
              <a:rPr sz="1700" spc="135" dirty="0">
                <a:solidFill>
                  <a:srgbClr val="404040"/>
                </a:solidFill>
                <a:latin typeface="Cambria"/>
                <a:cs typeface="Cambria"/>
              </a:rPr>
              <a:t>με</a:t>
            </a:r>
            <a:r>
              <a:rPr sz="1700" spc="170" dirty="0">
                <a:solidFill>
                  <a:srgbClr val="404040"/>
                </a:solidFill>
                <a:latin typeface="Cambria"/>
                <a:cs typeface="Cambria"/>
              </a:rPr>
              <a:t> </a:t>
            </a:r>
            <a:r>
              <a:rPr sz="1700" spc="45" dirty="0">
                <a:solidFill>
                  <a:srgbClr val="404040"/>
                </a:solidFill>
                <a:latin typeface="Cambria"/>
                <a:cs typeface="Cambria"/>
              </a:rPr>
              <a:t>σαφήνεια</a:t>
            </a:r>
            <a:r>
              <a:rPr sz="1700" spc="160" dirty="0">
                <a:solidFill>
                  <a:srgbClr val="404040"/>
                </a:solidFill>
                <a:latin typeface="Cambria"/>
                <a:cs typeface="Cambria"/>
              </a:rPr>
              <a:t> </a:t>
            </a:r>
            <a:r>
              <a:rPr sz="1700" spc="-80" dirty="0">
                <a:solidFill>
                  <a:srgbClr val="404040"/>
                </a:solidFill>
                <a:latin typeface="Cambria"/>
                <a:cs typeface="Cambria"/>
              </a:rPr>
              <a:t>των</a:t>
            </a:r>
            <a:r>
              <a:rPr sz="1700" spc="185" dirty="0">
                <a:solidFill>
                  <a:srgbClr val="404040"/>
                </a:solidFill>
                <a:latin typeface="Cambria"/>
                <a:cs typeface="Cambria"/>
              </a:rPr>
              <a:t> </a:t>
            </a:r>
            <a:r>
              <a:rPr sz="1700" spc="20" dirty="0">
                <a:solidFill>
                  <a:srgbClr val="404040"/>
                </a:solidFill>
                <a:latin typeface="Cambria"/>
                <a:cs typeface="Cambria"/>
              </a:rPr>
              <a:t>ζητημάτων</a:t>
            </a:r>
            <a:r>
              <a:rPr sz="1700" spc="190" dirty="0">
                <a:solidFill>
                  <a:srgbClr val="404040"/>
                </a:solidFill>
                <a:latin typeface="Cambria"/>
                <a:cs typeface="Cambria"/>
              </a:rPr>
              <a:t> </a:t>
            </a:r>
            <a:r>
              <a:rPr sz="1700" spc="100" dirty="0">
                <a:solidFill>
                  <a:srgbClr val="404040"/>
                </a:solidFill>
                <a:latin typeface="Cambria"/>
                <a:cs typeface="Cambria"/>
              </a:rPr>
              <a:t>που</a:t>
            </a:r>
            <a:r>
              <a:rPr sz="1700" spc="145" dirty="0">
                <a:solidFill>
                  <a:srgbClr val="404040"/>
                </a:solidFill>
                <a:latin typeface="Cambria"/>
                <a:cs typeface="Cambria"/>
              </a:rPr>
              <a:t> </a:t>
            </a:r>
            <a:r>
              <a:rPr sz="1700" spc="75" dirty="0">
                <a:solidFill>
                  <a:srgbClr val="404040"/>
                </a:solidFill>
                <a:latin typeface="Cambria"/>
                <a:cs typeface="Cambria"/>
              </a:rPr>
              <a:t>πρέπει</a:t>
            </a:r>
            <a:r>
              <a:rPr sz="1700" spc="140" dirty="0">
                <a:solidFill>
                  <a:srgbClr val="404040"/>
                </a:solidFill>
                <a:latin typeface="Cambria"/>
                <a:cs typeface="Cambria"/>
              </a:rPr>
              <a:t> </a:t>
            </a:r>
            <a:r>
              <a:rPr sz="1700" spc="60" dirty="0">
                <a:solidFill>
                  <a:srgbClr val="404040"/>
                </a:solidFill>
                <a:latin typeface="Cambria"/>
                <a:cs typeface="Cambria"/>
              </a:rPr>
              <a:t>να</a:t>
            </a:r>
            <a:r>
              <a:rPr sz="1700" spc="155" dirty="0">
                <a:solidFill>
                  <a:srgbClr val="404040"/>
                </a:solidFill>
                <a:latin typeface="Cambria"/>
                <a:cs typeface="Cambria"/>
              </a:rPr>
              <a:t> </a:t>
            </a:r>
            <a:r>
              <a:rPr sz="1700" spc="30" dirty="0">
                <a:solidFill>
                  <a:srgbClr val="404040"/>
                </a:solidFill>
                <a:latin typeface="Cambria"/>
                <a:cs typeface="Cambria"/>
              </a:rPr>
              <a:t>αντιμετωπιστούν.</a:t>
            </a:r>
            <a:endParaRPr sz="1700">
              <a:latin typeface="Cambria"/>
              <a:cs typeface="Cambria"/>
            </a:endParaRPr>
          </a:p>
          <a:p>
            <a:pPr marL="469265" indent="-457200">
              <a:lnSpc>
                <a:spcPct val="100000"/>
              </a:lnSpc>
              <a:spcBef>
                <a:spcPts val="1650"/>
              </a:spcBef>
              <a:buClr>
                <a:srgbClr val="EB6F16"/>
              </a:buClr>
              <a:buFont typeface="Cambria"/>
              <a:buAutoNum type="arabicPeriod" startAt="2"/>
              <a:tabLst>
                <a:tab pos="469265" algn="l"/>
                <a:tab pos="469900" algn="l"/>
              </a:tabLst>
            </a:pPr>
            <a:r>
              <a:rPr sz="1900" b="1" spc="120" dirty="0">
                <a:solidFill>
                  <a:srgbClr val="404040"/>
                </a:solidFill>
                <a:latin typeface="Trebuchet MS"/>
                <a:cs typeface="Trebuchet MS"/>
              </a:rPr>
              <a:t>Δεύτερη</a:t>
            </a:r>
            <a:r>
              <a:rPr sz="1900" b="1" spc="55" dirty="0">
                <a:solidFill>
                  <a:srgbClr val="404040"/>
                </a:solidFill>
                <a:latin typeface="Trebuchet MS"/>
                <a:cs typeface="Trebuchet MS"/>
              </a:rPr>
              <a:t> </a:t>
            </a:r>
            <a:r>
              <a:rPr sz="1900" b="1" spc="100" dirty="0">
                <a:solidFill>
                  <a:srgbClr val="404040"/>
                </a:solidFill>
                <a:latin typeface="Trebuchet MS"/>
                <a:cs typeface="Trebuchet MS"/>
              </a:rPr>
              <a:t>φάση</a:t>
            </a:r>
            <a:r>
              <a:rPr sz="1900" b="1" spc="100" dirty="0">
                <a:solidFill>
                  <a:srgbClr val="404040"/>
                </a:solidFill>
                <a:latin typeface="Cambria"/>
                <a:cs typeface="Cambria"/>
              </a:rPr>
              <a:t>:</a:t>
            </a:r>
            <a:r>
              <a:rPr sz="1900" b="1" spc="215" dirty="0">
                <a:solidFill>
                  <a:srgbClr val="404040"/>
                </a:solidFill>
                <a:latin typeface="Cambria"/>
                <a:cs typeface="Cambria"/>
              </a:rPr>
              <a:t> </a:t>
            </a:r>
            <a:r>
              <a:rPr sz="1900" b="1" i="1" spc="135" dirty="0">
                <a:solidFill>
                  <a:srgbClr val="404040"/>
                </a:solidFill>
                <a:latin typeface="Trebuchet MS"/>
                <a:cs typeface="Trebuchet MS"/>
              </a:rPr>
              <a:t>Ανακάλυψη</a:t>
            </a:r>
            <a:endParaRPr sz="1900">
              <a:latin typeface="Trebuchet MS"/>
              <a:cs typeface="Trebuchet MS"/>
            </a:endParaRPr>
          </a:p>
          <a:p>
            <a:pPr marL="762635" lvl="1" indent="-458470">
              <a:lnSpc>
                <a:spcPct val="100000"/>
              </a:lnSpc>
              <a:spcBef>
                <a:spcPts val="585"/>
              </a:spcBef>
              <a:buFont typeface="Arial MT"/>
              <a:buChar char="•"/>
              <a:tabLst>
                <a:tab pos="762635" algn="l"/>
                <a:tab pos="763270" algn="l"/>
                <a:tab pos="1512570" algn="l"/>
                <a:tab pos="2753360" algn="l"/>
                <a:tab pos="4280535" algn="l"/>
                <a:tab pos="5216525" algn="l"/>
                <a:tab pos="5628005" algn="l"/>
                <a:tab pos="6231890" algn="l"/>
                <a:tab pos="7560945" algn="l"/>
                <a:tab pos="8119109" algn="l"/>
                <a:tab pos="9740900" algn="l"/>
              </a:tabLst>
            </a:pPr>
            <a:r>
              <a:rPr sz="1700" spc="120" dirty="0">
                <a:solidFill>
                  <a:srgbClr val="404040"/>
                </a:solidFill>
                <a:latin typeface="Cambria"/>
                <a:cs typeface="Cambria"/>
              </a:rPr>
              <a:t>Λ</a:t>
            </a:r>
            <a:r>
              <a:rPr sz="1700" spc="100" dirty="0">
                <a:solidFill>
                  <a:srgbClr val="404040"/>
                </a:solidFill>
                <a:latin typeface="Cambria"/>
                <a:cs typeface="Cambria"/>
              </a:rPr>
              <a:t>ή</a:t>
            </a:r>
            <a:r>
              <a:rPr sz="1700" spc="120" dirty="0">
                <a:solidFill>
                  <a:srgbClr val="404040"/>
                </a:solidFill>
                <a:latin typeface="Cambria"/>
                <a:cs typeface="Cambria"/>
              </a:rPr>
              <a:t>ψ</a:t>
            </a:r>
            <a:r>
              <a:rPr sz="1700" spc="155" dirty="0">
                <a:solidFill>
                  <a:srgbClr val="404040"/>
                </a:solidFill>
                <a:latin typeface="Cambria"/>
                <a:cs typeface="Cambria"/>
              </a:rPr>
              <a:t>η</a:t>
            </a:r>
            <a:r>
              <a:rPr sz="1700" dirty="0">
                <a:solidFill>
                  <a:srgbClr val="404040"/>
                </a:solidFill>
                <a:latin typeface="Cambria"/>
                <a:cs typeface="Cambria"/>
              </a:rPr>
              <a:t>	</a:t>
            </a:r>
            <a:r>
              <a:rPr sz="1700" spc="120" dirty="0">
                <a:solidFill>
                  <a:srgbClr val="404040"/>
                </a:solidFill>
                <a:latin typeface="Cambria"/>
                <a:cs typeface="Cambria"/>
              </a:rPr>
              <a:t>π</a:t>
            </a:r>
            <a:r>
              <a:rPr sz="1700" spc="50" dirty="0">
                <a:solidFill>
                  <a:srgbClr val="404040"/>
                </a:solidFill>
                <a:latin typeface="Cambria"/>
                <a:cs typeface="Cambria"/>
              </a:rPr>
              <a:t>ρ</a:t>
            </a:r>
            <a:r>
              <a:rPr sz="1700" spc="20" dirty="0">
                <a:solidFill>
                  <a:srgbClr val="404040"/>
                </a:solidFill>
                <a:latin typeface="Cambria"/>
                <a:cs typeface="Cambria"/>
              </a:rPr>
              <a:t>ό</a:t>
            </a:r>
            <a:r>
              <a:rPr sz="1700" spc="15" dirty="0">
                <a:solidFill>
                  <a:srgbClr val="404040"/>
                </a:solidFill>
                <a:latin typeface="Cambria"/>
                <a:cs typeface="Cambria"/>
              </a:rPr>
              <a:t>σ</a:t>
            </a:r>
            <a:r>
              <a:rPr sz="1700" spc="50" dirty="0">
                <a:solidFill>
                  <a:srgbClr val="404040"/>
                </a:solidFill>
                <a:latin typeface="Cambria"/>
                <a:cs typeface="Cambria"/>
              </a:rPr>
              <a:t>θ</a:t>
            </a:r>
            <a:r>
              <a:rPr sz="1700" spc="30" dirty="0">
                <a:solidFill>
                  <a:srgbClr val="404040"/>
                </a:solidFill>
                <a:latin typeface="Cambria"/>
                <a:cs typeface="Cambria"/>
              </a:rPr>
              <a:t>ε</a:t>
            </a:r>
            <a:r>
              <a:rPr sz="1700" spc="-145" dirty="0">
                <a:solidFill>
                  <a:srgbClr val="404040"/>
                </a:solidFill>
                <a:latin typeface="Cambria"/>
                <a:cs typeface="Cambria"/>
              </a:rPr>
              <a:t>τ</a:t>
            </a:r>
            <a:r>
              <a:rPr sz="1700" spc="-130" dirty="0">
                <a:solidFill>
                  <a:srgbClr val="404040"/>
                </a:solidFill>
                <a:latin typeface="Cambria"/>
                <a:cs typeface="Cambria"/>
              </a:rPr>
              <a:t>ω</a:t>
            </a:r>
            <a:r>
              <a:rPr sz="1700" spc="35" dirty="0">
                <a:solidFill>
                  <a:srgbClr val="404040"/>
                </a:solidFill>
                <a:latin typeface="Cambria"/>
                <a:cs typeface="Cambria"/>
              </a:rPr>
              <a:t>ν</a:t>
            </a:r>
            <a:r>
              <a:rPr sz="1700" dirty="0">
                <a:solidFill>
                  <a:srgbClr val="404040"/>
                </a:solidFill>
                <a:latin typeface="Cambria"/>
                <a:cs typeface="Cambria"/>
              </a:rPr>
              <a:t>	</a:t>
            </a:r>
            <a:r>
              <a:rPr sz="1700" spc="120" dirty="0">
                <a:solidFill>
                  <a:srgbClr val="404040"/>
                </a:solidFill>
                <a:latin typeface="Cambria"/>
                <a:cs typeface="Cambria"/>
              </a:rPr>
              <a:t>π</a:t>
            </a:r>
            <a:r>
              <a:rPr sz="1700" spc="75" dirty="0">
                <a:solidFill>
                  <a:srgbClr val="404040"/>
                </a:solidFill>
                <a:latin typeface="Cambria"/>
                <a:cs typeface="Cambria"/>
              </a:rPr>
              <a:t>λ</a:t>
            </a:r>
            <a:r>
              <a:rPr sz="1700" spc="55" dirty="0">
                <a:solidFill>
                  <a:srgbClr val="404040"/>
                </a:solidFill>
                <a:latin typeface="Cambria"/>
                <a:cs typeface="Cambria"/>
              </a:rPr>
              <a:t>ηρο</a:t>
            </a:r>
            <a:r>
              <a:rPr sz="1700" spc="60" dirty="0">
                <a:solidFill>
                  <a:srgbClr val="404040"/>
                </a:solidFill>
                <a:latin typeface="Cambria"/>
                <a:cs typeface="Cambria"/>
              </a:rPr>
              <a:t>φ</a:t>
            </a:r>
            <a:r>
              <a:rPr sz="1700" spc="70" dirty="0">
                <a:solidFill>
                  <a:srgbClr val="404040"/>
                </a:solidFill>
                <a:latin typeface="Cambria"/>
                <a:cs typeface="Cambria"/>
              </a:rPr>
              <a:t>ορ</a:t>
            </a:r>
            <a:r>
              <a:rPr sz="1700" spc="20" dirty="0">
                <a:solidFill>
                  <a:srgbClr val="404040"/>
                </a:solidFill>
                <a:latin typeface="Cambria"/>
                <a:cs typeface="Cambria"/>
              </a:rPr>
              <a:t>ι</a:t>
            </a:r>
            <a:r>
              <a:rPr sz="1700" spc="-130" dirty="0">
                <a:solidFill>
                  <a:srgbClr val="404040"/>
                </a:solidFill>
                <a:latin typeface="Cambria"/>
                <a:cs typeface="Cambria"/>
              </a:rPr>
              <a:t>ώ</a:t>
            </a:r>
            <a:r>
              <a:rPr sz="1700" spc="35" dirty="0">
                <a:solidFill>
                  <a:srgbClr val="404040"/>
                </a:solidFill>
                <a:latin typeface="Cambria"/>
                <a:cs typeface="Cambria"/>
              </a:rPr>
              <a:t>ν</a:t>
            </a:r>
            <a:r>
              <a:rPr sz="1700" dirty="0">
                <a:solidFill>
                  <a:srgbClr val="404040"/>
                </a:solidFill>
                <a:latin typeface="Cambria"/>
                <a:cs typeface="Cambria"/>
              </a:rPr>
              <a:t>	</a:t>
            </a:r>
            <a:r>
              <a:rPr sz="1700" spc="-15" dirty="0">
                <a:solidFill>
                  <a:srgbClr val="404040"/>
                </a:solidFill>
                <a:latin typeface="Cambria"/>
                <a:cs typeface="Cambria"/>
              </a:rPr>
              <a:t>σ</a:t>
            </a:r>
            <a:r>
              <a:rPr sz="1700" spc="120" dirty="0">
                <a:solidFill>
                  <a:srgbClr val="404040"/>
                </a:solidFill>
                <a:latin typeface="Cambria"/>
                <a:cs typeface="Cambria"/>
              </a:rPr>
              <a:t>χ</a:t>
            </a:r>
            <a:r>
              <a:rPr sz="1700" spc="95" dirty="0">
                <a:solidFill>
                  <a:srgbClr val="404040"/>
                </a:solidFill>
                <a:latin typeface="Cambria"/>
                <a:cs typeface="Cambria"/>
              </a:rPr>
              <a:t>ε</a:t>
            </a:r>
            <a:r>
              <a:rPr sz="1700" spc="-145" dirty="0">
                <a:solidFill>
                  <a:srgbClr val="404040"/>
                </a:solidFill>
                <a:latin typeface="Cambria"/>
                <a:cs typeface="Cambria"/>
              </a:rPr>
              <a:t>τ</a:t>
            </a:r>
            <a:r>
              <a:rPr sz="1700" spc="60" dirty="0">
                <a:solidFill>
                  <a:srgbClr val="404040"/>
                </a:solidFill>
                <a:latin typeface="Cambria"/>
                <a:cs typeface="Cambria"/>
              </a:rPr>
              <a:t>ι</a:t>
            </a:r>
            <a:r>
              <a:rPr sz="1700" spc="110" dirty="0">
                <a:solidFill>
                  <a:srgbClr val="404040"/>
                </a:solidFill>
                <a:latin typeface="Cambria"/>
                <a:cs typeface="Cambria"/>
              </a:rPr>
              <a:t>κ</a:t>
            </a:r>
            <a:r>
              <a:rPr sz="1700" spc="125" dirty="0">
                <a:solidFill>
                  <a:srgbClr val="404040"/>
                </a:solidFill>
                <a:latin typeface="Cambria"/>
                <a:cs typeface="Cambria"/>
              </a:rPr>
              <a:t>ά</a:t>
            </a:r>
            <a:r>
              <a:rPr sz="1700" dirty="0">
                <a:solidFill>
                  <a:srgbClr val="404040"/>
                </a:solidFill>
                <a:latin typeface="Cambria"/>
                <a:cs typeface="Cambria"/>
              </a:rPr>
              <a:t>	</a:t>
            </a:r>
            <a:r>
              <a:rPr sz="1700" spc="140" dirty="0">
                <a:solidFill>
                  <a:srgbClr val="404040"/>
                </a:solidFill>
                <a:latin typeface="Cambria"/>
                <a:cs typeface="Cambria"/>
              </a:rPr>
              <a:t>μ</a:t>
            </a:r>
            <a:r>
              <a:rPr sz="1700" spc="125" dirty="0">
                <a:solidFill>
                  <a:srgbClr val="404040"/>
                </a:solidFill>
                <a:latin typeface="Cambria"/>
                <a:cs typeface="Cambria"/>
              </a:rPr>
              <a:t>ε</a:t>
            </a:r>
            <a:r>
              <a:rPr sz="1700" dirty="0">
                <a:solidFill>
                  <a:srgbClr val="404040"/>
                </a:solidFill>
                <a:latin typeface="Cambria"/>
                <a:cs typeface="Cambria"/>
              </a:rPr>
              <a:t>	</a:t>
            </a:r>
            <a:r>
              <a:rPr sz="1700" spc="-140" dirty="0">
                <a:solidFill>
                  <a:srgbClr val="404040"/>
                </a:solidFill>
                <a:latin typeface="Cambria"/>
                <a:cs typeface="Cambria"/>
              </a:rPr>
              <a:t>τ</a:t>
            </a:r>
            <a:r>
              <a:rPr sz="1700" spc="30" dirty="0">
                <a:solidFill>
                  <a:srgbClr val="404040"/>
                </a:solidFill>
                <a:latin typeface="Cambria"/>
                <a:cs typeface="Cambria"/>
              </a:rPr>
              <a:t>ο</a:t>
            </a:r>
            <a:r>
              <a:rPr sz="1700" spc="130" dirty="0">
                <a:solidFill>
                  <a:srgbClr val="404040"/>
                </a:solidFill>
                <a:latin typeface="Cambria"/>
                <a:cs typeface="Cambria"/>
              </a:rPr>
              <a:t>υ</a:t>
            </a:r>
            <a:r>
              <a:rPr sz="1700" spc="90" dirty="0">
                <a:solidFill>
                  <a:srgbClr val="404040"/>
                </a:solidFill>
                <a:latin typeface="Cambria"/>
                <a:cs typeface="Cambria"/>
              </a:rPr>
              <a:t>ς</a:t>
            </a:r>
            <a:r>
              <a:rPr sz="1700" dirty="0">
                <a:solidFill>
                  <a:srgbClr val="404040"/>
                </a:solidFill>
                <a:latin typeface="Cambria"/>
                <a:cs typeface="Cambria"/>
              </a:rPr>
              <a:t>	</a:t>
            </a:r>
            <a:r>
              <a:rPr sz="1700" spc="120" dirty="0">
                <a:solidFill>
                  <a:srgbClr val="404040"/>
                </a:solidFill>
                <a:latin typeface="Cambria"/>
                <a:cs typeface="Cambria"/>
              </a:rPr>
              <a:t>π</a:t>
            </a:r>
            <a:r>
              <a:rPr sz="1700" spc="80" dirty="0">
                <a:solidFill>
                  <a:srgbClr val="404040"/>
                </a:solidFill>
                <a:latin typeface="Cambria"/>
                <a:cs typeface="Cambria"/>
              </a:rPr>
              <a:t>α</a:t>
            </a:r>
            <a:r>
              <a:rPr sz="1700" spc="65" dirty="0">
                <a:solidFill>
                  <a:srgbClr val="404040"/>
                </a:solidFill>
                <a:latin typeface="Cambria"/>
                <a:cs typeface="Cambria"/>
              </a:rPr>
              <a:t>ρ</a:t>
            </a:r>
            <a:r>
              <a:rPr sz="1700" spc="50" dirty="0">
                <a:solidFill>
                  <a:srgbClr val="404040"/>
                </a:solidFill>
                <a:latin typeface="Cambria"/>
                <a:cs typeface="Cambria"/>
              </a:rPr>
              <a:t>ά</a:t>
            </a:r>
            <a:r>
              <a:rPr sz="1700" spc="-25" dirty="0">
                <a:solidFill>
                  <a:srgbClr val="404040"/>
                </a:solidFill>
                <a:latin typeface="Cambria"/>
                <a:cs typeface="Cambria"/>
              </a:rPr>
              <a:t>γ</a:t>
            </a:r>
            <a:r>
              <a:rPr sz="1700" spc="40" dirty="0">
                <a:solidFill>
                  <a:srgbClr val="404040"/>
                </a:solidFill>
                <a:latin typeface="Cambria"/>
                <a:cs typeface="Cambria"/>
              </a:rPr>
              <a:t>ο</a:t>
            </a:r>
            <a:r>
              <a:rPr sz="1700" spc="45" dirty="0">
                <a:solidFill>
                  <a:srgbClr val="404040"/>
                </a:solidFill>
                <a:latin typeface="Cambria"/>
                <a:cs typeface="Cambria"/>
              </a:rPr>
              <a:t>ν</a:t>
            </a:r>
            <a:r>
              <a:rPr sz="1700" spc="-145" dirty="0">
                <a:solidFill>
                  <a:srgbClr val="404040"/>
                </a:solidFill>
                <a:latin typeface="Cambria"/>
                <a:cs typeface="Cambria"/>
              </a:rPr>
              <a:t>τ</a:t>
            </a:r>
            <a:r>
              <a:rPr sz="1700" spc="30" dirty="0">
                <a:solidFill>
                  <a:srgbClr val="404040"/>
                </a:solidFill>
                <a:latin typeface="Cambria"/>
                <a:cs typeface="Cambria"/>
              </a:rPr>
              <a:t>ε</a:t>
            </a:r>
            <a:r>
              <a:rPr sz="1700" spc="90" dirty="0">
                <a:solidFill>
                  <a:srgbClr val="404040"/>
                </a:solidFill>
                <a:latin typeface="Cambria"/>
                <a:cs typeface="Cambria"/>
              </a:rPr>
              <a:t>ς</a:t>
            </a:r>
            <a:r>
              <a:rPr sz="1700" dirty="0">
                <a:solidFill>
                  <a:srgbClr val="404040"/>
                </a:solidFill>
                <a:latin typeface="Cambria"/>
                <a:cs typeface="Cambria"/>
              </a:rPr>
              <a:t>	</a:t>
            </a:r>
            <a:r>
              <a:rPr sz="1700" spc="95" dirty="0">
                <a:solidFill>
                  <a:srgbClr val="404040"/>
                </a:solidFill>
                <a:latin typeface="Cambria"/>
                <a:cs typeface="Cambria"/>
              </a:rPr>
              <a:t>π</a:t>
            </a:r>
            <a:r>
              <a:rPr sz="1700" spc="80" dirty="0">
                <a:solidFill>
                  <a:srgbClr val="404040"/>
                </a:solidFill>
                <a:latin typeface="Cambria"/>
                <a:cs typeface="Cambria"/>
              </a:rPr>
              <a:t>ο</a:t>
            </a:r>
            <a:r>
              <a:rPr sz="1700" spc="90" dirty="0">
                <a:solidFill>
                  <a:srgbClr val="404040"/>
                </a:solidFill>
                <a:latin typeface="Cambria"/>
                <a:cs typeface="Cambria"/>
              </a:rPr>
              <a:t>υ</a:t>
            </a:r>
            <a:r>
              <a:rPr sz="1700" dirty="0">
                <a:solidFill>
                  <a:srgbClr val="404040"/>
                </a:solidFill>
                <a:latin typeface="Cambria"/>
                <a:cs typeface="Cambria"/>
              </a:rPr>
              <a:t>	</a:t>
            </a:r>
            <a:r>
              <a:rPr sz="1700" spc="65" dirty="0">
                <a:solidFill>
                  <a:srgbClr val="404040"/>
                </a:solidFill>
                <a:latin typeface="Cambria"/>
                <a:cs typeface="Cambria"/>
              </a:rPr>
              <a:t>δ</a:t>
            </a:r>
            <a:r>
              <a:rPr sz="1700" spc="120" dirty="0">
                <a:solidFill>
                  <a:srgbClr val="404040"/>
                </a:solidFill>
                <a:latin typeface="Cambria"/>
                <a:cs typeface="Cambria"/>
              </a:rPr>
              <a:t>ημι</a:t>
            </a:r>
            <a:r>
              <a:rPr sz="1700" spc="125" dirty="0">
                <a:solidFill>
                  <a:srgbClr val="404040"/>
                </a:solidFill>
                <a:latin typeface="Cambria"/>
                <a:cs typeface="Cambria"/>
              </a:rPr>
              <a:t>ο</a:t>
            </a:r>
            <a:r>
              <a:rPr sz="1700" spc="130" dirty="0">
                <a:solidFill>
                  <a:srgbClr val="404040"/>
                </a:solidFill>
                <a:latin typeface="Cambria"/>
                <a:cs typeface="Cambria"/>
              </a:rPr>
              <a:t>ύ</a:t>
            </a:r>
            <a:r>
              <a:rPr sz="1700" spc="50" dirty="0">
                <a:solidFill>
                  <a:srgbClr val="404040"/>
                </a:solidFill>
                <a:latin typeface="Cambria"/>
                <a:cs typeface="Cambria"/>
              </a:rPr>
              <a:t>ρ</a:t>
            </a:r>
            <a:r>
              <a:rPr sz="1700" dirty="0">
                <a:solidFill>
                  <a:srgbClr val="404040"/>
                </a:solidFill>
                <a:latin typeface="Cambria"/>
                <a:cs typeface="Cambria"/>
              </a:rPr>
              <a:t>γ</a:t>
            </a:r>
            <a:r>
              <a:rPr sz="1700" spc="75" dirty="0">
                <a:solidFill>
                  <a:srgbClr val="404040"/>
                </a:solidFill>
                <a:latin typeface="Cambria"/>
                <a:cs typeface="Cambria"/>
              </a:rPr>
              <a:t>η</a:t>
            </a:r>
            <a:r>
              <a:rPr sz="1700" spc="65" dirty="0">
                <a:solidFill>
                  <a:srgbClr val="404040"/>
                </a:solidFill>
                <a:latin typeface="Cambria"/>
                <a:cs typeface="Cambria"/>
              </a:rPr>
              <a:t>σ</a:t>
            </a:r>
            <a:r>
              <a:rPr sz="1700" spc="55" dirty="0">
                <a:solidFill>
                  <a:srgbClr val="404040"/>
                </a:solidFill>
                <a:latin typeface="Cambria"/>
                <a:cs typeface="Cambria"/>
              </a:rPr>
              <a:t>α</a:t>
            </a:r>
            <a:r>
              <a:rPr sz="1700" spc="35" dirty="0">
                <a:solidFill>
                  <a:srgbClr val="404040"/>
                </a:solidFill>
                <a:latin typeface="Cambria"/>
                <a:cs typeface="Cambria"/>
              </a:rPr>
              <a:t>ν</a:t>
            </a:r>
            <a:r>
              <a:rPr sz="1700" dirty="0">
                <a:solidFill>
                  <a:srgbClr val="404040"/>
                </a:solidFill>
                <a:latin typeface="Cambria"/>
                <a:cs typeface="Cambria"/>
              </a:rPr>
              <a:t>	</a:t>
            </a:r>
            <a:r>
              <a:rPr sz="1700" spc="130" dirty="0">
                <a:solidFill>
                  <a:srgbClr val="404040"/>
                </a:solidFill>
                <a:latin typeface="Cambria"/>
                <a:cs typeface="Cambria"/>
              </a:rPr>
              <a:t>κ</a:t>
            </a:r>
            <a:r>
              <a:rPr sz="1700" spc="65" dirty="0">
                <a:solidFill>
                  <a:srgbClr val="404040"/>
                </a:solidFill>
                <a:latin typeface="Cambria"/>
                <a:cs typeface="Cambria"/>
              </a:rPr>
              <a:t>αι</a:t>
            </a:r>
            <a:endParaRPr sz="1700">
              <a:latin typeface="Cambria"/>
              <a:cs typeface="Cambria"/>
            </a:endParaRPr>
          </a:p>
          <a:p>
            <a:pPr marL="762635">
              <a:lnSpc>
                <a:spcPct val="100000"/>
              </a:lnSpc>
            </a:pPr>
            <a:r>
              <a:rPr sz="1700" spc="55" dirty="0">
                <a:solidFill>
                  <a:srgbClr val="404040"/>
                </a:solidFill>
                <a:latin typeface="Cambria"/>
                <a:cs typeface="Cambria"/>
              </a:rPr>
              <a:t>διατήρησαν</a:t>
            </a:r>
            <a:r>
              <a:rPr sz="1700" spc="120" dirty="0">
                <a:solidFill>
                  <a:srgbClr val="404040"/>
                </a:solidFill>
                <a:latin typeface="Cambria"/>
                <a:cs typeface="Cambria"/>
              </a:rPr>
              <a:t> </a:t>
            </a:r>
            <a:r>
              <a:rPr sz="1700" spc="-35" dirty="0">
                <a:solidFill>
                  <a:srgbClr val="404040"/>
                </a:solidFill>
                <a:latin typeface="Cambria"/>
                <a:cs typeface="Cambria"/>
              </a:rPr>
              <a:t>τα</a:t>
            </a:r>
            <a:r>
              <a:rPr sz="1700" spc="155" dirty="0">
                <a:solidFill>
                  <a:srgbClr val="404040"/>
                </a:solidFill>
                <a:latin typeface="Cambria"/>
                <a:cs typeface="Cambria"/>
              </a:rPr>
              <a:t> </a:t>
            </a:r>
            <a:r>
              <a:rPr sz="1700" spc="80" dirty="0">
                <a:solidFill>
                  <a:srgbClr val="404040"/>
                </a:solidFill>
                <a:latin typeface="Cambria"/>
                <a:cs typeface="Cambria"/>
              </a:rPr>
              <a:t>προβλήματα</a:t>
            </a:r>
            <a:endParaRPr sz="1700">
              <a:latin typeface="Cambria"/>
              <a:cs typeface="Cambria"/>
            </a:endParaRPr>
          </a:p>
          <a:p>
            <a:pPr marL="762635" lvl="1" indent="-458470">
              <a:lnSpc>
                <a:spcPct val="100000"/>
              </a:lnSpc>
              <a:spcBef>
                <a:spcPts val="600"/>
              </a:spcBef>
              <a:buFont typeface="Arial MT"/>
              <a:buChar char="•"/>
              <a:tabLst>
                <a:tab pos="762635" algn="l"/>
                <a:tab pos="763270" algn="l"/>
              </a:tabLst>
            </a:pPr>
            <a:r>
              <a:rPr sz="1700" spc="70" dirty="0">
                <a:solidFill>
                  <a:srgbClr val="404040"/>
                </a:solidFill>
                <a:latin typeface="Cambria"/>
                <a:cs typeface="Cambria"/>
              </a:rPr>
              <a:t>Εντοπισμός</a:t>
            </a:r>
            <a:r>
              <a:rPr sz="1700" spc="400" dirty="0">
                <a:solidFill>
                  <a:srgbClr val="404040"/>
                </a:solidFill>
                <a:latin typeface="Cambria"/>
                <a:cs typeface="Cambria"/>
              </a:rPr>
              <a:t> </a:t>
            </a:r>
            <a:r>
              <a:rPr sz="1700" spc="25" dirty="0">
                <a:solidFill>
                  <a:srgbClr val="404040"/>
                </a:solidFill>
                <a:latin typeface="Cambria"/>
                <a:cs typeface="Cambria"/>
              </a:rPr>
              <a:t>αντιλήψεων</a:t>
            </a:r>
            <a:r>
              <a:rPr sz="1700" spc="409" dirty="0">
                <a:solidFill>
                  <a:srgbClr val="404040"/>
                </a:solidFill>
                <a:latin typeface="Cambria"/>
                <a:cs typeface="Cambria"/>
              </a:rPr>
              <a:t> </a:t>
            </a:r>
            <a:r>
              <a:rPr sz="1700" spc="-80" dirty="0">
                <a:solidFill>
                  <a:srgbClr val="404040"/>
                </a:solidFill>
                <a:latin typeface="Cambria"/>
                <a:cs typeface="Cambria"/>
              </a:rPr>
              <a:t>των</a:t>
            </a:r>
            <a:r>
              <a:rPr sz="1700" spc="380" dirty="0">
                <a:solidFill>
                  <a:srgbClr val="404040"/>
                </a:solidFill>
                <a:latin typeface="Cambria"/>
                <a:cs typeface="Cambria"/>
              </a:rPr>
              <a:t> </a:t>
            </a:r>
            <a:r>
              <a:rPr sz="1700" dirty="0">
                <a:solidFill>
                  <a:srgbClr val="404040"/>
                </a:solidFill>
                <a:latin typeface="Cambria"/>
                <a:cs typeface="Cambria"/>
              </a:rPr>
              <a:t>γονέων</a:t>
            </a:r>
            <a:r>
              <a:rPr sz="1700" spc="390" dirty="0">
                <a:solidFill>
                  <a:srgbClr val="404040"/>
                </a:solidFill>
                <a:latin typeface="Cambria"/>
                <a:cs typeface="Cambria"/>
              </a:rPr>
              <a:t> </a:t>
            </a:r>
            <a:r>
              <a:rPr sz="1700" spc="40" dirty="0">
                <a:solidFill>
                  <a:srgbClr val="404040"/>
                </a:solidFill>
                <a:latin typeface="Cambria"/>
                <a:cs typeface="Cambria"/>
              </a:rPr>
              <a:t>για</a:t>
            </a:r>
            <a:r>
              <a:rPr sz="1700" spc="400" dirty="0">
                <a:solidFill>
                  <a:srgbClr val="404040"/>
                </a:solidFill>
                <a:latin typeface="Cambria"/>
                <a:cs typeface="Cambria"/>
              </a:rPr>
              <a:t> </a:t>
            </a:r>
            <a:r>
              <a:rPr sz="1700" spc="-35" dirty="0">
                <a:solidFill>
                  <a:srgbClr val="404040"/>
                </a:solidFill>
                <a:latin typeface="Cambria"/>
                <a:cs typeface="Cambria"/>
              </a:rPr>
              <a:t>τα</a:t>
            </a:r>
            <a:r>
              <a:rPr sz="1700" spc="395" dirty="0">
                <a:solidFill>
                  <a:srgbClr val="404040"/>
                </a:solidFill>
                <a:latin typeface="Cambria"/>
                <a:cs typeface="Cambria"/>
              </a:rPr>
              <a:t> </a:t>
            </a:r>
            <a:r>
              <a:rPr sz="1700" spc="85" dirty="0">
                <a:solidFill>
                  <a:srgbClr val="404040"/>
                </a:solidFill>
                <a:latin typeface="Cambria"/>
                <a:cs typeface="Cambria"/>
              </a:rPr>
              <a:t>προβλήματα,</a:t>
            </a:r>
            <a:r>
              <a:rPr sz="1700" spc="385" dirty="0">
                <a:solidFill>
                  <a:srgbClr val="404040"/>
                </a:solidFill>
                <a:latin typeface="Cambria"/>
                <a:cs typeface="Cambria"/>
              </a:rPr>
              <a:t> </a:t>
            </a:r>
            <a:r>
              <a:rPr sz="1700" spc="35" dirty="0">
                <a:solidFill>
                  <a:srgbClr val="404040"/>
                </a:solidFill>
                <a:latin typeface="Cambria"/>
                <a:cs typeface="Cambria"/>
              </a:rPr>
              <a:t>παράγοντες</a:t>
            </a:r>
            <a:r>
              <a:rPr sz="1700" spc="400" dirty="0">
                <a:solidFill>
                  <a:srgbClr val="404040"/>
                </a:solidFill>
                <a:latin typeface="Cambria"/>
                <a:cs typeface="Cambria"/>
              </a:rPr>
              <a:t> </a:t>
            </a:r>
            <a:r>
              <a:rPr sz="1700" spc="95" dirty="0">
                <a:solidFill>
                  <a:srgbClr val="404040"/>
                </a:solidFill>
                <a:latin typeface="Cambria"/>
                <a:cs typeface="Cambria"/>
              </a:rPr>
              <a:t>που</a:t>
            </a:r>
            <a:r>
              <a:rPr sz="1700" spc="409" dirty="0">
                <a:solidFill>
                  <a:srgbClr val="404040"/>
                </a:solidFill>
                <a:latin typeface="Cambria"/>
                <a:cs typeface="Cambria"/>
              </a:rPr>
              <a:t> </a:t>
            </a:r>
            <a:r>
              <a:rPr sz="1700" spc="90" dirty="0">
                <a:solidFill>
                  <a:srgbClr val="404040"/>
                </a:solidFill>
                <a:latin typeface="Cambria"/>
                <a:cs typeface="Cambria"/>
              </a:rPr>
              <a:t>συμβάλλουν,</a:t>
            </a:r>
            <a:r>
              <a:rPr sz="1700" spc="385" dirty="0">
                <a:solidFill>
                  <a:srgbClr val="404040"/>
                </a:solidFill>
                <a:latin typeface="Cambria"/>
                <a:cs typeface="Cambria"/>
              </a:rPr>
              <a:t> </a:t>
            </a:r>
            <a:r>
              <a:rPr sz="1700" spc="55" dirty="0">
                <a:solidFill>
                  <a:srgbClr val="404040"/>
                </a:solidFill>
                <a:latin typeface="Cambria"/>
                <a:cs typeface="Cambria"/>
              </a:rPr>
              <a:t>οι</a:t>
            </a:r>
            <a:endParaRPr sz="1700">
              <a:latin typeface="Cambria"/>
              <a:cs typeface="Cambria"/>
            </a:endParaRPr>
          </a:p>
          <a:p>
            <a:pPr marL="762635">
              <a:lnSpc>
                <a:spcPct val="100000"/>
              </a:lnSpc>
              <a:spcBef>
                <a:spcPts val="5"/>
              </a:spcBef>
            </a:pPr>
            <a:r>
              <a:rPr sz="1700" spc="60" dirty="0">
                <a:solidFill>
                  <a:srgbClr val="404040"/>
                </a:solidFill>
                <a:latin typeface="Cambria"/>
                <a:cs typeface="Cambria"/>
              </a:rPr>
              <a:t>ρόλοι</a:t>
            </a:r>
            <a:r>
              <a:rPr sz="1700" spc="130" dirty="0">
                <a:solidFill>
                  <a:srgbClr val="404040"/>
                </a:solidFill>
                <a:latin typeface="Cambria"/>
                <a:cs typeface="Cambria"/>
              </a:rPr>
              <a:t> </a:t>
            </a:r>
            <a:r>
              <a:rPr sz="1700" spc="30" dirty="0">
                <a:solidFill>
                  <a:srgbClr val="404040"/>
                </a:solidFill>
                <a:latin typeface="Cambria"/>
                <a:cs typeface="Cambria"/>
              </a:rPr>
              <a:t>τους</a:t>
            </a:r>
            <a:r>
              <a:rPr sz="1700" spc="150" dirty="0">
                <a:solidFill>
                  <a:srgbClr val="404040"/>
                </a:solidFill>
                <a:latin typeface="Cambria"/>
                <a:cs typeface="Cambria"/>
              </a:rPr>
              <a:t> </a:t>
            </a:r>
            <a:r>
              <a:rPr sz="1700" spc="50" dirty="0">
                <a:solidFill>
                  <a:srgbClr val="404040"/>
                </a:solidFill>
                <a:latin typeface="Cambria"/>
                <a:cs typeface="Cambria"/>
              </a:rPr>
              <a:t>καθώς</a:t>
            </a:r>
            <a:r>
              <a:rPr sz="1700" spc="160" dirty="0">
                <a:solidFill>
                  <a:srgbClr val="404040"/>
                </a:solidFill>
                <a:latin typeface="Cambria"/>
                <a:cs typeface="Cambria"/>
              </a:rPr>
              <a:t> </a:t>
            </a:r>
            <a:r>
              <a:rPr sz="1700" spc="95" dirty="0">
                <a:solidFill>
                  <a:srgbClr val="404040"/>
                </a:solidFill>
                <a:latin typeface="Cambria"/>
                <a:cs typeface="Cambria"/>
              </a:rPr>
              <a:t>και</a:t>
            </a:r>
            <a:r>
              <a:rPr sz="1700" spc="130" dirty="0">
                <a:solidFill>
                  <a:srgbClr val="404040"/>
                </a:solidFill>
                <a:latin typeface="Cambria"/>
                <a:cs typeface="Cambria"/>
              </a:rPr>
              <a:t> </a:t>
            </a:r>
            <a:r>
              <a:rPr sz="1700" spc="-35" dirty="0">
                <a:solidFill>
                  <a:srgbClr val="404040"/>
                </a:solidFill>
                <a:latin typeface="Cambria"/>
                <a:cs typeface="Cambria"/>
              </a:rPr>
              <a:t>τα</a:t>
            </a:r>
            <a:r>
              <a:rPr sz="1700" spc="180" dirty="0">
                <a:solidFill>
                  <a:srgbClr val="404040"/>
                </a:solidFill>
                <a:latin typeface="Cambria"/>
                <a:cs typeface="Cambria"/>
              </a:rPr>
              <a:t> </a:t>
            </a:r>
            <a:r>
              <a:rPr sz="1700" spc="90" dirty="0">
                <a:solidFill>
                  <a:srgbClr val="404040"/>
                </a:solidFill>
                <a:latin typeface="Cambria"/>
                <a:cs typeface="Cambria"/>
              </a:rPr>
              <a:t>εμπόδια</a:t>
            </a:r>
            <a:r>
              <a:rPr sz="1700" spc="135" dirty="0">
                <a:solidFill>
                  <a:srgbClr val="404040"/>
                </a:solidFill>
                <a:latin typeface="Cambria"/>
                <a:cs typeface="Cambria"/>
              </a:rPr>
              <a:t> </a:t>
            </a:r>
            <a:r>
              <a:rPr sz="1700" spc="5" dirty="0">
                <a:solidFill>
                  <a:srgbClr val="404040"/>
                </a:solidFill>
                <a:latin typeface="Cambria"/>
                <a:cs typeface="Cambria"/>
              </a:rPr>
              <a:t>στην</a:t>
            </a:r>
            <a:r>
              <a:rPr sz="1700" spc="160" dirty="0">
                <a:solidFill>
                  <a:srgbClr val="404040"/>
                </a:solidFill>
                <a:latin typeface="Cambria"/>
                <a:cs typeface="Cambria"/>
              </a:rPr>
              <a:t> </a:t>
            </a:r>
            <a:r>
              <a:rPr sz="1700" spc="75" dirty="0">
                <a:solidFill>
                  <a:srgbClr val="404040"/>
                </a:solidFill>
                <a:latin typeface="Cambria"/>
                <a:cs typeface="Cambria"/>
              </a:rPr>
              <a:t>αλλαγή</a:t>
            </a:r>
            <a:endParaRPr sz="1700">
              <a:latin typeface="Cambria"/>
              <a:cs typeface="Cambria"/>
            </a:endParaRPr>
          </a:p>
          <a:p>
            <a:pPr marL="762635" lvl="1" indent="-458470">
              <a:lnSpc>
                <a:spcPct val="100000"/>
              </a:lnSpc>
              <a:spcBef>
                <a:spcPts val="600"/>
              </a:spcBef>
              <a:buFont typeface="Arial MT"/>
              <a:buChar char="•"/>
              <a:tabLst>
                <a:tab pos="762635" algn="l"/>
                <a:tab pos="763270" algn="l"/>
              </a:tabLst>
            </a:pPr>
            <a:r>
              <a:rPr sz="1700" spc="50" dirty="0">
                <a:solidFill>
                  <a:srgbClr val="404040"/>
                </a:solidFill>
                <a:latin typeface="Cambria"/>
                <a:cs typeface="Cambria"/>
              </a:rPr>
              <a:t>Εξέταση</a:t>
            </a:r>
            <a:r>
              <a:rPr sz="1700" spc="204" dirty="0">
                <a:solidFill>
                  <a:srgbClr val="404040"/>
                </a:solidFill>
                <a:latin typeface="Cambria"/>
                <a:cs typeface="Cambria"/>
              </a:rPr>
              <a:t> </a:t>
            </a:r>
            <a:r>
              <a:rPr sz="1700" spc="10" dirty="0">
                <a:solidFill>
                  <a:srgbClr val="404040"/>
                </a:solidFill>
                <a:latin typeface="Cambria"/>
                <a:cs typeface="Cambria"/>
              </a:rPr>
              <a:t>στρατηγικών</a:t>
            </a:r>
            <a:r>
              <a:rPr sz="1700" spc="220" dirty="0">
                <a:solidFill>
                  <a:srgbClr val="404040"/>
                </a:solidFill>
                <a:latin typeface="Cambria"/>
                <a:cs typeface="Cambria"/>
              </a:rPr>
              <a:t> </a:t>
            </a:r>
            <a:r>
              <a:rPr sz="1700" spc="90" dirty="0">
                <a:solidFill>
                  <a:srgbClr val="404040"/>
                </a:solidFill>
                <a:latin typeface="Cambria"/>
                <a:cs typeface="Cambria"/>
              </a:rPr>
              <a:t>που</a:t>
            </a:r>
            <a:r>
              <a:rPr sz="1700" spc="200" dirty="0">
                <a:solidFill>
                  <a:srgbClr val="404040"/>
                </a:solidFill>
                <a:latin typeface="Cambria"/>
                <a:cs typeface="Cambria"/>
              </a:rPr>
              <a:t> </a:t>
            </a:r>
            <a:r>
              <a:rPr sz="1700" spc="80" dirty="0">
                <a:solidFill>
                  <a:srgbClr val="404040"/>
                </a:solidFill>
                <a:latin typeface="Cambria"/>
                <a:cs typeface="Cambria"/>
              </a:rPr>
              <a:t>έχουν</a:t>
            </a:r>
            <a:r>
              <a:rPr sz="1700" spc="195" dirty="0">
                <a:solidFill>
                  <a:srgbClr val="404040"/>
                </a:solidFill>
                <a:latin typeface="Cambria"/>
                <a:cs typeface="Cambria"/>
              </a:rPr>
              <a:t> </a:t>
            </a:r>
            <a:r>
              <a:rPr sz="1700" spc="50" dirty="0">
                <a:solidFill>
                  <a:srgbClr val="404040"/>
                </a:solidFill>
                <a:latin typeface="Cambria"/>
                <a:cs typeface="Cambria"/>
              </a:rPr>
              <a:t>εφαρμόσει</a:t>
            </a:r>
            <a:r>
              <a:rPr sz="1700" spc="220" dirty="0">
                <a:solidFill>
                  <a:srgbClr val="404040"/>
                </a:solidFill>
                <a:latin typeface="Cambria"/>
                <a:cs typeface="Cambria"/>
              </a:rPr>
              <a:t> </a:t>
            </a:r>
            <a:r>
              <a:rPr sz="1700" spc="55" dirty="0">
                <a:solidFill>
                  <a:srgbClr val="404040"/>
                </a:solidFill>
                <a:latin typeface="Cambria"/>
                <a:cs typeface="Cambria"/>
              </a:rPr>
              <a:t>οι</a:t>
            </a:r>
            <a:r>
              <a:rPr sz="1700" spc="190" dirty="0">
                <a:solidFill>
                  <a:srgbClr val="404040"/>
                </a:solidFill>
                <a:latin typeface="Cambria"/>
                <a:cs typeface="Cambria"/>
              </a:rPr>
              <a:t> </a:t>
            </a:r>
            <a:r>
              <a:rPr sz="1700" spc="40" dirty="0">
                <a:solidFill>
                  <a:srgbClr val="404040"/>
                </a:solidFill>
                <a:latin typeface="Cambria"/>
                <a:cs typeface="Cambria"/>
              </a:rPr>
              <a:t>γονείς</a:t>
            </a:r>
            <a:r>
              <a:rPr sz="1700" spc="185" dirty="0">
                <a:solidFill>
                  <a:srgbClr val="404040"/>
                </a:solidFill>
                <a:latin typeface="Cambria"/>
                <a:cs typeface="Cambria"/>
              </a:rPr>
              <a:t> </a:t>
            </a:r>
            <a:r>
              <a:rPr sz="1700" spc="40" dirty="0">
                <a:solidFill>
                  <a:srgbClr val="404040"/>
                </a:solidFill>
                <a:latin typeface="Cambria"/>
                <a:cs typeface="Cambria"/>
              </a:rPr>
              <a:t>για</a:t>
            </a:r>
            <a:r>
              <a:rPr sz="1700" spc="210" dirty="0">
                <a:solidFill>
                  <a:srgbClr val="404040"/>
                </a:solidFill>
                <a:latin typeface="Cambria"/>
                <a:cs typeface="Cambria"/>
              </a:rPr>
              <a:t> </a:t>
            </a:r>
            <a:r>
              <a:rPr sz="1700" spc="15" dirty="0">
                <a:solidFill>
                  <a:srgbClr val="404040"/>
                </a:solidFill>
                <a:latin typeface="Cambria"/>
                <a:cs typeface="Cambria"/>
              </a:rPr>
              <a:t>την</a:t>
            </a:r>
            <a:r>
              <a:rPr sz="1700" spc="195" dirty="0">
                <a:solidFill>
                  <a:srgbClr val="404040"/>
                </a:solidFill>
                <a:latin typeface="Cambria"/>
                <a:cs typeface="Cambria"/>
              </a:rPr>
              <a:t> </a:t>
            </a:r>
            <a:r>
              <a:rPr sz="1700" spc="75" dirty="0">
                <a:solidFill>
                  <a:srgbClr val="404040"/>
                </a:solidFill>
                <a:latin typeface="Cambria"/>
                <a:cs typeface="Cambria"/>
              </a:rPr>
              <a:t>επίλυση</a:t>
            </a:r>
            <a:r>
              <a:rPr sz="1700" spc="215" dirty="0">
                <a:solidFill>
                  <a:srgbClr val="404040"/>
                </a:solidFill>
                <a:latin typeface="Cambria"/>
                <a:cs typeface="Cambria"/>
              </a:rPr>
              <a:t> </a:t>
            </a:r>
            <a:r>
              <a:rPr sz="1700" spc="5" dirty="0">
                <a:solidFill>
                  <a:srgbClr val="404040"/>
                </a:solidFill>
                <a:latin typeface="Cambria"/>
                <a:cs typeface="Cambria"/>
              </a:rPr>
              <a:t>του</a:t>
            </a:r>
            <a:r>
              <a:rPr sz="1700" spc="195" dirty="0">
                <a:solidFill>
                  <a:srgbClr val="404040"/>
                </a:solidFill>
                <a:latin typeface="Cambria"/>
                <a:cs typeface="Cambria"/>
              </a:rPr>
              <a:t> </a:t>
            </a:r>
            <a:r>
              <a:rPr sz="1700" spc="75" dirty="0">
                <a:solidFill>
                  <a:srgbClr val="404040"/>
                </a:solidFill>
                <a:latin typeface="Cambria"/>
                <a:cs typeface="Cambria"/>
              </a:rPr>
              <a:t>προβλήματος</a:t>
            </a:r>
            <a:r>
              <a:rPr sz="1700" spc="210" dirty="0">
                <a:solidFill>
                  <a:srgbClr val="404040"/>
                </a:solidFill>
                <a:latin typeface="Cambria"/>
                <a:cs typeface="Cambria"/>
              </a:rPr>
              <a:t> </a:t>
            </a:r>
            <a:r>
              <a:rPr sz="1700" spc="-30" dirty="0">
                <a:solidFill>
                  <a:srgbClr val="404040"/>
                </a:solidFill>
                <a:latin typeface="Cambria"/>
                <a:cs typeface="Cambria"/>
              </a:rPr>
              <a:t>στο</a:t>
            </a:r>
            <a:endParaRPr sz="1700">
              <a:latin typeface="Cambria"/>
              <a:cs typeface="Cambria"/>
            </a:endParaRPr>
          </a:p>
          <a:p>
            <a:pPr marL="762635">
              <a:lnSpc>
                <a:spcPct val="100000"/>
              </a:lnSpc>
            </a:pPr>
            <a:r>
              <a:rPr sz="1700" spc="65" dirty="0">
                <a:solidFill>
                  <a:srgbClr val="404040"/>
                </a:solidFill>
                <a:latin typeface="Cambria"/>
                <a:cs typeface="Cambria"/>
              </a:rPr>
              <a:t>παρελθόν</a:t>
            </a:r>
            <a:r>
              <a:rPr sz="1700" spc="140" dirty="0">
                <a:solidFill>
                  <a:srgbClr val="404040"/>
                </a:solidFill>
                <a:latin typeface="Cambria"/>
                <a:cs typeface="Cambria"/>
              </a:rPr>
              <a:t> </a:t>
            </a:r>
            <a:r>
              <a:rPr sz="1700" spc="70" dirty="0">
                <a:solidFill>
                  <a:srgbClr val="404040"/>
                </a:solidFill>
                <a:latin typeface="Cambria"/>
                <a:cs typeface="Cambria"/>
              </a:rPr>
              <a:t>Εντοπισμός</a:t>
            </a:r>
            <a:r>
              <a:rPr sz="1700" spc="135" dirty="0">
                <a:solidFill>
                  <a:srgbClr val="404040"/>
                </a:solidFill>
                <a:latin typeface="Cambria"/>
                <a:cs typeface="Cambria"/>
              </a:rPr>
              <a:t> </a:t>
            </a:r>
            <a:r>
              <a:rPr sz="1700" spc="30" dirty="0">
                <a:solidFill>
                  <a:srgbClr val="404040"/>
                </a:solidFill>
                <a:latin typeface="Cambria"/>
                <a:cs typeface="Cambria"/>
              </a:rPr>
              <a:t>κινήτρων</a:t>
            </a:r>
            <a:r>
              <a:rPr sz="1700" spc="125" dirty="0">
                <a:solidFill>
                  <a:srgbClr val="404040"/>
                </a:solidFill>
                <a:latin typeface="Cambria"/>
                <a:cs typeface="Cambria"/>
              </a:rPr>
              <a:t> </a:t>
            </a:r>
            <a:r>
              <a:rPr sz="1700" spc="-80" dirty="0">
                <a:solidFill>
                  <a:srgbClr val="404040"/>
                </a:solidFill>
                <a:latin typeface="Cambria"/>
                <a:cs typeface="Cambria"/>
              </a:rPr>
              <a:t>των</a:t>
            </a:r>
            <a:r>
              <a:rPr sz="1700" spc="190" dirty="0">
                <a:solidFill>
                  <a:srgbClr val="404040"/>
                </a:solidFill>
                <a:latin typeface="Cambria"/>
                <a:cs typeface="Cambria"/>
              </a:rPr>
              <a:t> </a:t>
            </a:r>
            <a:r>
              <a:rPr sz="1700" spc="5" dirty="0">
                <a:solidFill>
                  <a:srgbClr val="404040"/>
                </a:solidFill>
                <a:latin typeface="Cambria"/>
                <a:cs typeface="Cambria"/>
              </a:rPr>
              <a:t>γονέων</a:t>
            </a:r>
            <a:r>
              <a:rPr sz="1700" spc="140" dirty="0">
                <a:solidFill>
                  <a:srgbClr val="404040"/>
                </a:solidFill>
                <a:latin typeface="Cambria"/>
                <a:cs typeface="Cambria"/>
              </a:rPr>
              <a:t> </a:t>
            </a:r>
            <a:r>
              <a:rPr sz="1700" spc="45" dirty="0">
                <a:solidFill>
                  <a:srgbClr val="404040"/>
                </a:solidFill>
                <a:latin typeface="Cambria"/>
                <a:cs typeface="Cambria"/>
              </a:rPr>
              <a:t>για</a:t>
            </a:r>
            <a:r>
              <a:rPr sz="1700" spc="130" dirty="0">
                <a:solidFill>
                  <a:srgbClr val="404040"/>
                </a:solidFill>
                <a:latin typeface="Cambria"/>
                <a:cs typeface="Cambria"/>
              </a:rPr>
              <a:t> </a:t>
            </a:r>
            <a:r>
              <a:rPr sz="1700" spc="75" dirty="0">
                <a:solidFill>
                  <a:srgbClr val="404040"/>
                </a:solidFill>
                <a:latin typeface="Cambria"/>
                <a:cs typeface="Cambria"/>
              </a:rPr>
              <a:t>αλλαγή</a:t>
            </a:r>
            <a:endParaRPr sz="17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1927" rIns="0" bIns="0" rtlCol="0">
            <a:spAutoFit/>
          </a:bodyPr>
          <a:lstStyle/>
          <a:p>
            <a:pPr marL="12700" marR="5080">
              <a:lnSpc>
                <a:spcPts val="4540"/>
              </a:lnSpc>
              <a:spcBef>
                <a:spcPts val="665"/>
              </a:spcBef>
            </a:pPr>
            <a:r>
              <a:rPr sz="4200" spc="80" dirty="0"/>
              <a:t>Φάσεις</a:t>
            </a:r>
            <a:r>
              <a:rPr sz="4200" spc="285" dirty="0"/>
              <a:t> </a:t>
            </a:r>
            <a:r>
              <a:rPr sz="4200" spc="-20" dirty="0"/>
              <a:t>στη</a:t>
            </a:r>
            <a:r>
              <a:rPr sz="4200" spc="310" dirty="0"/>
              <a:t> </a:t>
            </a:r>
            <a:r>
              <a:rPr sz="4200" spc="135" dirty="0"/>
              <a:t>διαλεκτική</a:t>
            </a:r>
            <a:r>
              <a:rPr sz="4200" spc="260" dirty="0"/>
              <a:t> </a:t>
            </a:r>
            <a:r>
              <a:rPr sz="4200" spc="160" dirty="0"/>
              <a:t>συμβουλευτική </a:t>
            </a:r>
            <a:r>
              <a:rPr sz="4200" spc="-910" dirty="0"/>
              <a:t> </a:t>
            </a:r>
            <a:r>
              <a:rPr sz="4200" spc="420" dirty="0"/>
              <a:t>CBT</a:t>
            </a:r>
            <a:r>
              <a:rPr sz="4200" spc="330" dirty="0"/>
              <a:t> </a:t>
            </a:r>
            <a:r>
              <a:rPr sz="4200" spc="310" dirty="0"/>
              <a:t>με </a:t>
            </a:r>
            <a:r>
              <a:rPr sz="4200" spc="65" dirty="0"/>
              <a:t>γονείς</a:t>
            </a:r>
            <a:r>
              <a:rPr sz="4200" spc="310" dirty="0"/>
              <a:t> </a:t>
            </a:r>
            <a:r>
              <a:rPr sz="4200" spc="25" dirty="0"/>
              <a:t>(1/2)</a:t>
            </a:r>
            <a:endParaRPr sz="4200"/>
          </a:p>
        </p:txBody>
      </p:sp>
      <p:sp>
        <p:nvSpPr>
          <p:cNvPr id="3" name="object 3"/>
          <p:cNvSpPr txBox="1"/>
          <p:nvPr/>
        </p:nvSpPr>
        <p:spPr>
          <a:xfrm>
            <a:off x="1084884" y="1854888"/>
            <a:ext cx="10004425" cy="4292600"/>
          </a:xfrm>
          <a:prstGeom prst="rect">
            <a:avLst/>
          </a:prstGeom>
        </p:spPr>
        <p:txBody>
          <a:bodyPr vert="horz" wrap="square" lIns="0" tIns="94615" rIns="0" bIns="0" rtlCol="0">
            <a:spAutoFit/>
          </a:bodyPr>
          <a:lstStyle/>
          <a:p>
            <a:pPr marL="469265" indent="-457200">
              <a:lnSpc>
                <a:spcPct val="100000"/>
              </a:lnSpc>
              <a:spcBef>
                <a:spcPts val="745"/>
              </a:spcBef>
              <a:buClr>
                <a:srgbClr val="EB6F16"/>
              </a:buClr>
              <a:buFont typeface="Cambria"/>
              <a:buAutoNum type="arabicPeriod" startAt="3"/>
              <a:tabLst>
                <a:tab pos="469265" algn="l"/>
                <a:tab pos="469900" algn="l"/>
              </a:tabLst>
            </a:pPr>
            <a:r>
              <a:rPr sz="1900" b="1" spc="125" dirty="0">
                <a:solidFill>
                  <a:srgbClr val="404040"/>
                </a:solidFill>
                <a:latin typeface="Trebuchet MS"/>
                <a:cs typeface="Trebuchet MS"/>
              </a:rPr>
              <a:t>Τρίτη</a:t>
            </a:r>
            <a:r>
              <a:rPr sz="1900" b="1" spc="60" dirty="0">
                <a:solidFill>
                  <a:srgbClr val="404040"/>
                </a:solidFill>
                <a:latin typeface="Trebuchet MS"/>
                <a:cs typeface="Trebuchet MS"/>
              </a:rPr>
              <a:t> </a:t>
            </a:r>
            <a:r>
              <a:rPr sz="1900" b="1" spc="70" dirty="0">
                <a:solidFill>
                  <a:srgbClr val="404040"/>
                </a:solidFill>
                <a:latin typeface="Trebuchet MS"/>
                <a:cs typeface="Trebuchet MS"/>
              </a:rPr>
              <a:t>φάση:</a:t>
            </a:r>
            <a:r>
              <a:rPr sz="1900" b="1" spc="75" dirty="0">
                <a:solidFill>
                  <a:srgbClr val="404040"/>
                </a:solidFill>
                <a:latin typeface="Trebuchet MS"/>
                <a:cs typeface="Trebuchet MS"/>
              </a:rPr>
              <a:t> </a:t>
            </a:r>
            <a:r>
              <a:rPr sz="1900" b="1" i="1" spc="145" dirty="0">
                <a:solidFill>
                  <a:srgbClr val="404040"/>
                </a:solidFill>
                <a:latin typeface="Trebuchet MS"/>
                <a:cs typeface="Trebuchet MS"/>
              </a:rPr>
              <a:t>Εκπαίδευση</a:t>
            </a:r>
            <a:endParaRPr sz="1900">
              <a:latin typeface="Trebuchet MS"/>
              <a:cs typeface="Trebuchet MS"/>
            </a:endParaRPr>
          </a:p>
          <a:p>
            <a:pPr marL="762635" lvl="1" indent="-458470">
              <a:lnSpc>
                <a:spcPct val="100000"/>
              </a:lnSpc>
              <a:spcBef>
                <a:spcPts val="585"/>
              </a:spcBef>
              <a:buFont typeface="Arial MT"/>
              <a:buChar char="•"/>
              <a:tabLst>
                <a:tab pos="762635" algn="l"/>
                <a:tab pos="763270" algn="l"/>
              </a:tabLst>
            </a:pPr>
            <a:r>
              <a:rPr sz="1700" spc="45" dirty="0">
                <a:solidFill>
                  <a:srgbClr val="404040"/>
                </a:solidFill>
                <a:latin typeface="Cambria"/>
                <a:cs typeface="Cambria"/>
              </a:rPr>
              <a:t>Διαμόρφωση</a:t>
            </a:r>
            <a:r>
              <a:rPr sz="1700" spc="150" dirty="0">
                <a:solidFill>
                  <a:srgbClr val="404040"/>
                </a:solidFill>
                <a:latin typeface="Cambria"/>
                <a:cs typeface="Cambria"/>
              </a:rPr>
              <a:t> </a:t>
            </a:r>
            <a:r>
              <a:rPr sz="1700" spc="120" dirty="0">
                <a:solidFill>
                  <a:srgbClr val="404040"/>
                </a:solidFill>
                <a:latin typeface="Cambria"/>
                <a:cs typeface="Cambria"/>
              </a:rPr>
              <a:t>μια</a:t>
            </a:r>
            <a:r>
              <a:rPr sz="1700" spc="150" dirty="0">
                <a:solidFill>
                  <a:srgbClr val="404040"/>
                </a:solidFill>
                <a:latin typeface="Cambria"/>
                <a:cs typeface="Cambria"/>
              </a:rPr>
              <a:t> </a:t>
            </a:r>
            <a:r>
              <a:rPr sz="1700" spc="45" dirty="0">
                <a:solidFill>
                  <a:srgbClr val="404040"/>
                </a:solidFill>
                <a:latin typeface="Cambria"/>
                <a:cs typeface="Cambria"/>
              </a:rPr>
              <a:t>σαφούς</a:t>
            </a:r>
            <a:r>
              <a:rPr sz="1700" spc="145" dirty="0">
                <a:solidFill>
                  <a:srgbClr val="404040"/>
                </a:solidFill>
                <a:latin typeface="Cambria"/>
                <a:cs typeface="Cambria"/>
              </a:rPr>
              <a:t> </a:t>
            </a:r>
            <a:r>
              <a:rPr sz="1700" spc="65" dirty="0">
                <a:solidFill>
                  <a:srgbClr val="404040"/>
                </a:solidFill>
                <a:latin typeface="Cambria"/>
                <a:cs typeface="Cambria"/>
              </a:rPr>
              <a:t>αντίληψης</a:t>
            </a:r>
            <a:r>
              <a:rPr sz="1700" spc="145" dirty="0">
                <a:solidFill>
                  <a:srgbClr val="404040"/>
                </a:solidFill>
                <a:latin typeface="Cambria"/>
                <a:cs typeface="Cambria"/>
              </a:rPr>
              <a:t> </a:t>
            </a:r>
            <a:r>
              <a:rPr sz="1700" spc="10" dirty="0">
                <a:solidFill>
                  <a:srgbClr val="404040"/>
                </a:solidFill>
                <a:latin typeface="Cambria"/>
                <a:cs typeface="Cambria"/>
              </a:rPr>
              <a:t>του</a:t>
            </a:r>
            <a:r>
              <a:rPr sz="1700" spc="155" dirty="0">
                <a:solidFill>
                  <a:srgbClr val="404040"/>
                </a:solidFill>
                <a:latin typeface="Cambria"/>
                <a:cs typeface="Cambria"/>
              </a:rPr>
              <a:t> </a:t>
            </a:r>
            <a:r>
              <a:rPr sz="1700" spc="85" dirty="0">
                <a:solidFill>
                  <a:srgbClr val="404040"/>
                </a:solidFill>
                <a:latin typeface="Cambria"/>
                <a:cs typeface="Cambria"/>
              </a:rPr>
              <a:t>προβλήματος.</a:t>
            </a:r>
            <a:endParaRPr sz="1700">
              <a:latin typeface="Cambria"/>
              <a:cs typeface="Cambria"/>
            </a:endParaRPr>
          </a:p>
          <a:p>
            <a:pPr marL="945515" lvl="2" indent="-458470">
              <a:lnSpc>
                <a:spcPct val="100000"/>
              </a:lnSpc>
              <a:spcBef>
                <a:spcPts val="615"/>
              </a:spcBef>
              <a:buFont typeface="Arial MT"/>
              <a:buChar char="•"/>
              <a:tabLst>
                <a:tab pos="945515" algn="l"/>
                <a:tab pos="946150" algn="l"/>
              </a:tabLst>
            </a:pPr>
            <a:r>
              <a:rPr sz="1300" spc="45" dirty="0">
                <a:solidFill>
                  <a:srgbClr val="404040"/>
                </a:solidFill>
                <a:latin typeface="Cambria"/>
                <a:cs typeface="Cambria"/>
              </a:rPr>
              <a:t>Αυτή</a:t>
            </a:r>
            <a:r>
              <a:rPr sz="1300" spc="145" dirty="0">
                <a:solidFill>
                  <a:srgbClr val="404040"/>
                </a:solidFill>
                <a:latin typeface="Cambria"/>
                <a:cs typeface="Cambria"/>
              </a:rPr>
              <a:t> </a:t>
            </a:r>
            <a:r>
              <a:rPr sz="1300" spc="45" dirty="0">
                <a:solidFill>
                  <a:srgbClr val="404040"/>
                </a:solidFill>
                <a:latin typeface="Cambria"/>
                <a:cs typeface="Cambria"/>
              </a:rPr>
              <a:t>πρέπει</a:t>
            </a:r>
            <a:r>
              <a:rPr sz="1300" spc="175" dirty="0">
                <a:solidFill>
                  <a:srgbClr val="404040"/>
                </a:solidFill>
                <a:latin typeface="Cambria"/>
                <a:cs typeface="Cambria"/>
              </a:rPr>
              <a:t> </a:t>
            </a:r>
            <a:r>
              <a:rPr sz="1300" spc="35" dirty="0">
                <a:solidFill>
                  <a:srgbClr val="404040"/>
                </a:solidFill>
                <a:latin typeface="Cambria"/>
                <a:cs typeface="Cambria"/>
              </a:rPr>
              <a:t>να</a:t>
            </a:r>
            <a:r>
              <a:rPr sz="1300" spc="140" dirty="0">
                <a:solidFill>
                  <a:srgbClr val="404040"/>
                </a:solidFill>
                <a:latin typeface="Cambria"/>
                <a:cs typeface="Cambria"/>
              </a:rPr>
              <a:t> </a:t>
            </a:r>
            <a:r>
              <a:rPr sz="1300" spc="55" dirty="0">
                <a:solidFill>
                  <a:srgbClr val="404040"/>
                </a:solidFill>
                <a:latin typeface="Cambria"/>
                <a:cs typeface="Cambria"/>
              </a:rPr>
              <a:t>περιλαμβάνει</a:t>
            </a:r>
            <a:r>
              <a:rPr sz="1300" spc="190" dirty="0">
                <a:solidFill>
                  <a:srgbClr val="404040"/>
                </a:solidFill>
                <a:latin typeface="Cambria"/>
                <a:cs typeface="Cambria"/>
              </a:rPr>
              <a:t> </a:t>
            </a:r>
            <a:r>
              <a:rPr sz="1300" spc="20" dirty="0">
                <a:solidFill>
                  <a:srgbClr val="404040"/>
                </a:solidFill>
                <a:latin typeface="Cambria"/>
                <a:cs typeface="Cambria"/>
              </a:rPr>
              <a:t>τους</a:t>
            </a:r>
            <a:r>
              <a:rPr sz="1300" spc="145" dirty="0">
                <a:solidFill>
                  <a:srgbClr val="404040"/>
                </a:solidFill>
                <a:latin typeface="Cambria"/>
                <a:cs typeface="Cambria"/>
              </a:rPr>
              <a:t> </a:t>
            </a:r>
            <a:r>
              <a:rPr sz="1300" spc="20" dirty="0">
                <a:solidFill>
                  <a:srgbClr val="404040"/>
                </a:solidFill>
                <a:latin typeface="Cambria"/>
                <a:cs typeface="Cambria"/>
              </a:rPr>
              <a:t>παράγοντες</a:t>
            </a:r>
            <a:r>
              <a:rPr sz="1300" spc="195" dirty="0">
                <a:solidFill>
                  <a:srgbClr val="404040"/>
                </a:solidFill>
                <a:latin typeface="Cambria"/>
                <a:cs typeface="Cambria"/>
              </a:rPr>
              <a:t> </a:t>
            </a:r>
            <a:r>
              <a:rPr sz="1300" spc="65" dirty="0">
                <a:solidFill>
                  <a:srgbClr val="404040"/>
                </a:solidFill>
                <a:latin typeface="Cambria"/>
                <a:cs typeface="Cambria"/>
              </a:rPr>
              <a:t>που</a:t>
            </a:r>
            <a:r>
              <a:rPr sz="1300" spc="150" dirty="0">
                <a:solidFill>
                  <a:srgbClr val="404040"/>
                </a:solidFill>
                <a:latin typeface="Cambria"/>
                <a:cs typeface="Cambria"/>
              </a:rPr>
              <a:t> </a:t>
            </a:r>
            <a:r>
              <a:rPr sz="1300" spc="55" dirty="0">
                <a:solidFill>
                  <a:srgbClr val="404040"/>
                </a:solidFill>
                <a:latin typeface="Cambria"/>
                <a:cs typeface="Cambria"/>
              </a:rPr>
              <a:t>προκαλούν</a:t>
            </a:r>
            <a:r>
              <a:rPr sz="1300" spc="170" dirty="0">
                <a:solidFill>
                  <a:srgbClr val="404040"/>
                </a:solidFill>
                <a:latin typeface="Cambria"/>
                <a:cs typeface="Cambria"/>
              </a:rPr>
              <a:t> </a:t>
            </a:r>
            <a:r>
              <a:rPr sz="1300" spc="60" dirty="0">
                <a:solidFill>
                  <a:srgbClr val="404040"/>
                </a:solidFill>
                <a:latin typeface="Cambria"/>
                <a:cs typeface="Cambria"/>
              </a:rPr>
              <a:t>και</a:t>
            </a:r>
            <a:r>
              <a:rPr sz="1300" spc="145" dirty="0">
                <a:solidFill>
                  <a:srgbClr val="404040"/>
                </a:solidFill>
                <a:latin typeface="Cambria"/>
                <a:cs typeface="Cambria"/>
              </a:rPr>
              <a:t> </a:t>
            </a:r>
            <a:r>
              <a:rPr sz="1300" spc="30" dirty="0">
                <a:solidFill>
                  <a:srgbClr val="404040"/>
                </a:solidFill>
                <a:latin typeface="Cambria"/>
                <a:cs typeface="Cambria"/>
              </a:rPr>
              <a:t>συντηρούν</a:t>
            </a:r>
            <a:r>
              <a:rPr sz="1300" spc="165" dirty="0">
                <a:solidFill>
                  <a:srgbClr val="404040"/>
                </a:solidFill>
                <a:latin typeface="Cambria"/>
                <a:cs typeface="Cambria"/>
              </a:rPr>
              <a:t> </a:t>
            </a:r>
            <a:r>
              <a:rPr sz="1300" spc="-35" dirty="0">
                <a:solidFill>
                  <a:srgbClr val="404040"/>
                </a:solidFill>
                <a:latin typeface="Cambria"/>
                <a:cs typeface="Cambria"/>
              </a:rPr>
              <a:t>το</a:t>
            </a:r>
            <a:r>
              <a:rPr sz="1300" spc="125" dirty="0">
                <a:solidFill>
                  <a:srgbClr val="404040"/>
                </a:solidFill>
                <a:latin typeface="Cambria"/>
                <a:cs typeface="Cambria"/>
              </a:rPr>
              <a:t> </a:t>
            </a:r>
            <a:r>
              <a:rPr sz="1300" spc="80" dirty="0">
                <a:solidFill>
                  <a:srgbClr val="404040"/>
                </a:solidFill>
                <a:latin typeface="Cambria"/>
                <a:cs typeface="Cambria"/>
              </a:rPr>
              <a:t>πρόβλημα,</a:t>
            </a:r>
            <a:r>
              <a:rPr sz="1300" spc="190" dirty="0">
                <a:solidFill>
                  <a:srgbClr val="404040"/>
                </a:solidFill>
                <a:latin typeface="Cambria"/>
                <a:cs typeface="Cambria"/>
              </a:rPr>
              <a:t> </a:t>
            </a:r>
            <a:r>
              <a:rPr sz="1300" dirty="0">
                <a:solidFill>
                  <a:srgbClr val="404040"/>
                </a:solidFill>
                <a:latin typeface="Cambria"/>
                <a:cs typeface="Cambria"/>
              </a:rPr>
              <a:t>τις</a:t>
            </a:r>
            <a:r>
              <a:rPr sz="1300" spc="125" dirty="0">
                <a:solidFill>
                  <a:srgbClr val="404040"/>
                </a:solidFill>
                <a:latin typeface="Cambria"/>
                <a:cs typeface="Cambria"/>
              </a:rPr>
              <a:t> </a:t>
            </a:r>
            <a:r>
              <a:rPr sz="1300" spc="35" dirty="0">
                <a:solidFill>
                  <a:srgbClr val="404040"/>
                </a:solidFill>
                <a:latin typeface="Cambria"/>
                <a:cs typeface="Cambria"/>
              </a:rPr>
              <a:t>συνέπειες</a:t>
            </a:r>
            <a:r>
              <a:rPr sz="1300" spc="175" dirty="0">
                <a:solidFill>
                  <a:srgbClr val="404040"/>
                </a:solidFill>
                <a:latin typeface="Cambria"/>
                <a:cs typeface="Cambria"/>
              </a:rPr>
              <a:t> </a:t>
            </a:r>
            <a:r>
              <a:rPr sz="1300" spc="5" dirty="0">
                <a:solidFill>
                  <a:srgbClr val="404040"/>
                </a:solidFill>
                <a:latin typeface="Cambria"/>
                <a:cs typeface="Cambria"/>
              </a:rPr>
              <a:t>του</a:t>
            </a:r>
            <a:endParaRPr sz="1300">
              <a:latin typeface="Cambria"/>
              <a:cs typeface="Cambria"/>
            </a:endParaRPr>
          </a:p>
          <a:p>
            <a:pPr marL="945515">
              <a:lnSpc>
                <a:spcPct val="100000"/>
              </a:lnSpc>
            </a:pPr>
            <a:r>
              <a:rPr sz="1300" spc="60" dirty="0">
                <a:solidFill>
                  <a:srgbClr val="404040"/>
                </a:solidFill>
                <a:latin typeface="Cambria"/>
                <a:cs typeface="Cambria"/>
              </a:rPr>
              <a:t>προβλήματος,</a:t>
            </a:r>
            <a:r>
              <a:rPr sz="1300" spc="185" dirty="0">
                <a:solidFill>
                  <a:srgbClr val="404040"/>
                </a:solidFill>
                <a:latin typeface="Cambria"/>
                <a:cs typeface="Cambria"/>
              </a:rPr>
              <a:t> </a:t>
            </a:r>
            <a:r>
              <a:rPr sz="1300" spc="20" dirty="0">
                <a:solidFill>
                  <a:srgbClr val="404040"/>
                </a:solidFill>
                <a:latin typeface="Cambria"/>
                <a:cs typeface="Cambria"/>
              </a:rPr>
              <a:t>τους</a:t>
            </a:r>
            <a:r>
              <a:rPr sz="1300" spc="125" dirty="0">
                <a:solidFill>
                  <a:srgbClr val="404040"/>
                </a:solidFill>
                <a:latin typeface="Cambria"/>
                <a:cs typeface="Cambria"/>
              </a:rPr>
              <a:t> </a:t>
            </a:r>
            <a:r>
              <a:rPr sz="1300" spc="65" dirty="0">
                <a:solidFill>
                  <a:srgbClr val="404040"/>
                </a:solidFill>
                <a:latin typeface="Cambria"/>
                <a:cs typeface="Cambria"/>
              </a:rPr>
              <a:t>εμπλεκόμενους</a:t>
            </a:r>
            <a:r>
              <a:rPr sz="1300" spc="220" dirty="0">
                <a:solidFill>
                  <a:srgbClr val="404040"/>
                </a:solidFill>
                <a:latin typeface="Cambria"/>
                <a:cs typeface="Cambria"/>
              </a:rPr>
              <a:t> </a:t>
            </a:r>
            <a:r>
              <a:rPr sz="1300" spc="30" dirty="0">
                <a:solidFill>
                  <a:srgbClr val="404040"/>
                </a:solidFill>
                <a:latin typeface="Cambria"/>
                <a:cs typeface="Cambria"/>
              </a:rPr>
              <a:t>ανθρώπους</a:t>
            </a:r>
            <a:r>
              <a:rPr sz="1300" spc="165" dirty="0">
                <a:solidFill>
                  <a:srgbClr val="404040"/>
                </a:solidFill>
                <a:latin typeface="Cambria"/>
                <a:cs typeface="Cambria"/>
              </a:rPr>
              <a:t> </a:t>
            </a:r>
            <a:r>
              <a:rPr sz="1300" spc="60" dirty="0">
                <a:solidFill>
                  <a:srgbClr val="404040"/>
                </a:solidFill>
                <a:latin typeface="Cambria"/>
                <a:cs typeface="Cambria"/>
              </a:rPr>
              <a:t>και</a:t>
            </a:r>
            <a:r>
              <a:rPr sz="1300" spc="145" dirty="0">
                <a:solidFill>
                  <a:srgbClr val="404040"/>
                </a:solidFill>
                <a:latin typeface="Cambria"/>
                <a:cs typeface="Cambria"/>
              </a:rPr>
              <a:t> </a:t>
            </a:r>
            <a:r>
              <a:rPr sz="1300" spc="-15" dirty="0">
                <a:solidFill>
                  <a:srgbClr val="404040"/>
                </a:solidFill>
                <a:latin typeface="Cambria"/>
                <a:cs typeface="Cambria"/>
              </a:rPr>
              <a:t>τον</a:t>
            </a:r>
            <a:r>
              <a:rPr sz="1300" spc="120" dirty="0">
                <a:solidFill>
                  <a:srgbClr val="404040"/>
                </a:solidFill>
                <a:latin typeface="Cambria"/>
                <a:cs typeface="Cambria"/>
              </a:rPr>
              <a:t> </a:t>
            </a:r>
            <a:r>
              <a:rPr sz="1300" spc="40" dirty="0">
                <a:solidFill>
                  <a:srgbClr val="404040"/>
                </a:solidFill>
                <a:latin typeface="Cambria"/>
                <a:cs typeface="Cambria"/>
              </a:rPr>
              <a:t>ρόλο</a:t>
            </a:r>
            <a:r>
              <a:rPr sz="1300" spc="140" dirty="0">
                <a:solidFill>
                  <a:srgbClr val="404040"/>
                </a:solidFill>
                <a:latin typeface="Cambria"/>
                <a:cs typeface="Cambria"/>
              </a:rPr>
              <a:t> </a:t>
            </a:r>
            <a:r>
              <a:rPr sz="1300" spc="20" dirty="0">
                <a:solidFill>
                  <a:srgbClr val="404040"/>
                </a:solidFill>
                <a:latin typeface="Cambria"/>
                <a:cs typeface="Cambria"/>
              </a:rPr>
              <a:t>τους</a:t>
            </a:r>
            <a:r>
              <a:rPr sz="1300" spc="150" dirty="0">
                <a:solidFill>
                  <a:srgbClr val="404040"/>
                </a:solidFill>
                <a:latin typeface="Cambria"/>
                <a:cs typeface="Cambria"/>
              </a:rPr>
              <a:t> </a:t>
            </a:r>
            <a:r>
              <a:rPr sz="1300" spc="5" dirty="0">
                <a:solidFill>
                  <a:srgbClr val="404040"/>
                </a:solidFill>
                <a:latin typeface="Cambria"/>
                <a:cs typeface="Cambria"/>
              </a:rPr>
              <a:t>στη</a:t>
            </a:r>
            <a:r>
              <a:rPr sz="1300" spc="120" dirty="0">
                <a:solidFill>
                  <a:srgbClr val="404040"/>
                </a:solidFill>
                <a:latin typeface="Cambria"/>
                <a:cs typeface="Cambria"/>
              </a:rPr>
              <a:t> </a:t>
            </a:r>
            <a:r>
              <a:rPr sz="1300" spc="20" dirty="0">
                <a:solidFill>
                  <a:srgbClr val="404040"/>
                </a:solidFill>
                <a:latin typeface="Cambria"/>
                <a:cs typeface="Cambria"/>
              </a:rPr>
              <a:t>διαιώνιση</a:t>
            </a:r>
            <a:r>
              <a:rPr sz="1300" spc="170" dirty="0">
                <a:solidFill>
                  <a:srgbClr val="404040"/>
                </a:solidFill>
                <a:latin typeface="Cambria"/>
                <a:cs typeface="Cambria"/>
              </a:rPr>
              <a:t> </a:t>
            </a:r>
            <a:r>
              <a:rPr sz="1300" spc="114" dirty="0">
                <a:solidFill>
                  <a:srgbClr val="404040"/>
                </a:solidFill>
                <a:latin typeface="Cambria"/>
                <a:cs typeface="Cambria"/>
              </a:rPr>
              <a:t>ή</a:t>
            </a:r>
            <a:r>
              <a:rPr sz="1300" spc="120" dirty="0">
                <a:solidFill>
                  <a:srgbClr val="404040"/>
                </a:solidFill>
                <a:latin typeface="Cambria"/>
                <a:cs typeface="Cambria"/>
              </a:rPr>
              <a:t> </a:t>
            </a:r>
            <a:r>
              <a:rPr sz="1300" spc="10" dirty="0">
                <a:solidFill>
                  <a:srgbClr val="404040"/>
                </a:solidFill>
                <a:latin typeface="Cambria"/>
                <a:cs typeface="Cambria"/>
              </a:rPr>
              <a:t>την</a:t>
            </a:r>
            <a:r>
              <a:rPr sz="1300" spc="140" dirty="0">
                <a:solidFill>
                  <a:srgbClr val="404040"/>
                </a:solidFill>
                <a:latin typeface="Cambria"/>
                <a:cs typeface="Cambria"/>
              </a:rPr>
              <a:t> </a:t>
            </a:r>
            <a:r>
              <a:rPr sz="1300" spc="40" dirty="0">
                <a:solidFill>
                  <a:srgbClr val="404040"/>
                </a:solidFill>
                <a:latin typeface="Cambria"/>
                <a:cs typeface="Cambria"/>
              </a:rPr>
              <a:t>ελαχιστοποίηση</a:t>
            </a:r>
            <a:r>
              <a:rPr sz="1300" spc="195" dirty="0">
                <a:solidFill>
                  <a:srgbClr val="404040"/>
                </a:solidFill>
                <a:latin typeface="Cambria"/>
                <a:cs typeface="Cambria"/>
              </a:rPr>
              <a:t> </a:t>
            </a:r>
            <a:r>
              <a:rPr sz="1300" spc="5" dirty="0">
                <a:solidFill>
                  <a:srgbClr val="404040"/>
                </a:solidFill>
                <a:latin typeface="Cambria"/>
                <a:cs typeface="Cambria"/>
              </a:rPr>
              <a:t>του</a:t>
            </a:r>
            <a:endParaRPr sz="1300">
              <a:latin typeface="Cambria"/>
              <a:cs typeface="Cambria"/>
            </a:endParaRPr>
          </a:p>
          <a:p>
            <a:pPr marL="945515" marR="245110">
              <a:lnSpc>
                <a:spcPct val="100000"/>
              </a:lnSpc>
              <a:spcBef>
                <a:spcPts val="5"/>
              </a:spcBef>
            </a:pPr>
            <a:r>
              <a:rPr sz="1300" spc="60" dirty="0">
                <a:solidFill>
                  <a:srgbClr val="404040"/>
                </a:solidFill>
                <a:latin typeface="Cambria"/>
                <a:cs typeface="Cambria"/>
              </a:rPr>
              <a:t>προβλήματος,</a:t>
            </a:r>
            <a:r>
              <a:rPr sz="1300" spc="190" dirty="0">
                <a:solidFill>
                  <a:srgbClr val="404040"/>
                </a:solidFill>
                <a:latin typeface="Cambria"/>
                <a:cs typeface="Cambria"/>
              </a:rPr>
              <a:t> </a:t>
            </a:r>
            <a:r>
              <a:rPr sz="1300" spc="-20" dirty="0">
                <a:solidFill>
                  <a:srgbClr val="404040"/>
                </a:solidFill>
                <a:latin typeface="Cambria"/>
                <a:cs typeface="Cambria"/>
              </a:rPr>
              <a:t>τα</a:t>
            </a:r>
            <a:r>
              <a:rPr sz="1300" spc="120" dirty="0">
                <a:solidFill>
                  <a:srgbClr val="404040"/>
                </a:solidFill>
                <a:latin typeface="Cambria"/>
                <a:cs typeface="Cambria"/>
              </a:rPr>
              <a:t> </a:t>
            </a:r>
            <a:r>
              <a:rPr sz="1300" spc="60" dirty="0">
                <a:solidFill>
                  <a:srgbClr val="404040"/>
                </a:solidFill>
                <a:latin typeface="Cambria"/>
                <a:cs typeface="Cambria"/>
              </a:rPr>
              <a:t>εμπόδια</a:t>
            </a:r>
            <a:r>
              <a:rPr sz="1300" spc="170" dirty="0">
                <a:solidFill>
                  <a:srgbClr val="404040"/>
                </a:solidFill>
                <a:latin typeface="Cambria"/>
                <a:cs typeface="Cambria"/>
              </a:rPr>
              <a:t> </a:t>
            </a:r>
            <a:r>
              <a:rPr sz="1300" spc="5" dirty="0">
                <a:solidFill>
                  <a:srgbClr val="404040"/>
                </a:solidFill>
                <a:latin typeface="Cambria"/>
                <a:cs typeface="Cambria"/>
              </a:rPr>
              <a:t>στην</a:t>
            </a:r>
            <a:r>
              <a:rPr sz="1300" spc="125" dirty="0">
                <a:solidFill>
                  <a:srgbClr val="404040"/>
                </a:solidFill>
                <a:latin typeface="Cambria"/>
                <a:cs typeface="Cambria"/>
              </a:rPr>
              <a:t> </a:t>
            </a:r>
            <a:r>
              <a:rPr sz="1300" spc="55" dirty="0">
                <a:solidFill>
                  <a:srgbClr val="404040"/>
                </a:solidFill>
                <a:latin typeface="Cambria"/>
                <a:cs typeface="Cambria"/>
              </a:rPr>
              <a:t>επίλυση</a:t>
            </a:r>
            <a:r>
              <a:rPr sz="1300" spc="170" dirty="0">
                <a:solidFill>
                  <a:srgbClr val="404040"/>
                </a:solidFill>
                <a:latin typeface="Cambria"/>
                <a:cs typeface="Cambria"/>
              </a:rPr>
              <a:t> </a:t>
            </a:r>
            <a:r>
              <a:rPr sz="1300" spc="5" dirty="0">
                <a:solidFill>
                  <a:srgbClr val="404040"/>
                </a:solidFill>
                <a:latin typeface="Cambria"/>
                <a:cs typeface="Cambria"/>
              </a:rPr>
              <a:t>του</a:t>
            </a:r>
            <a:r>
              <a:rPr sz="1300" spc="150" dirty="0">
                <a:solidFill>
                  <a:srgbClr val="404040"/>
                </a:solidFill>
                <a:latin typeface="Cambria"/>
                <a:cs typeface="Cambria"/>
              </a:rPr>
              <a:t> </a:t>
            </a:r>
            <a:r>
              <a:rPr sz="1300" spc="60" dirty="0">
                <a:solidFill>
                  <a:srgbClr val="404040"/>
                </a:solidFill>
                <a:latin typeface="Cambria"/>
                <a:cs typeface="Cambria"/>
              </a:rPr>
              <a:t>προβλήματος,</a:t>
            </a:r>
            <a:r>
              <a:rPr sz="1300" spc="195" dirty="0">
                <a:solidFill>
                  <a:srgbClr val="404040"/>
                </a:solidFill>
                <a:latin typeface="Cambria"/>
                <a:cs typeface="Cambria"/>
              </a:rPr>
              <a:t> </a:t>
            </a:r>
            <a:r>
              <a:rPr sz="1300" dirty="0">
                <a:solidFill>
                  <a:srgbClr val="404040"/>
                </a:solidFill>
                <a:latin typeface="Cambria"/>
                <a:cs typeface="Cambria"/>
              </a:rPr>
              <a:t>τις</a:t>
            </a:r>
            <a:r>
              <a:rPr sz="1300" spc="125" dirty="0">
                <a:solidFill>
                  <a:srgbClr val="404040"/>
                </a:solidFill>
                <a:latin typeface="Cambria"/>
                <a:cs typeface="Cambria"/>
              </a:rPr>
              <a:t> </a:t>
            </a:r>
            <a:r>
              <a:rPr sz="1300" spc="35" dirty="0">
                <a:solidFill>
                  <a:srgbClr val="404040"/>
                </a:solidFill>
                <a:latin typeface="Cambria"/>
                <a:cs typeface="Cambria"/>
              </a:rPr>
              <a:t>συνέπειες</a:t>
            </a:r>
            <a:r>
              <a:rPr sz="1300" spc="175" dirty="0">
                <a:solidFill>
                  <a:srgbClr val="404040"/>
                </a:solidFill>
                <a:latin typeface="Cambria"/>
                <a:cs typeface="Cambria"/>
              </a:rPr>
              <a:t> </a:t>
            </a:r>
            <a:r>
              <a:rPr sz="1300" spc="25" dirty="0">
                <a:solidFill>
                  <a:srgbClr val="404040"/>
                </a:solidFill>
                <a:latin typeface="Cambria"/>
                <a:cs typeface="Cambria"/>
              </a:rPr>
              <a:t>της</a:t>
            </a:r>
            <a:r>
              <a:rPr sz="1300" spc="155" dirty="0">
                <a:solidFill>
                  <a:srgbClr val="404040"/>
                </a:solidFill>
                <a:latin typeface="Cambria"/>
                <a:cs typeface="Cambria"/>
              </a:rPr>
              <a:t> </a:t>
            </a:r>
            <a:r>
              <a:rPr sz="1300" spc="55" dirty="0">
                <a:solidFill>
                  <a:srgbClr val="404040"/>
                </a:solidFill>
                <a:latin typeface="Cambria"/>
                <a:cs typeface="Cambria"/>
              </a:rPr>
              <a:t>επίλυσης</a:t>
            </a:r>
            <a:r>
              <a:rPr sz="1300" spc="175" dirty="0">
                <a:solidFill>
                  <a:srgbClr val="404040"/>
                </a:solidFill>
                <a:latin typeface="Cambria"/>
                <a:cs typeface="Cambria"/>
              </a:rPr>
              <a:t> </a:t>
            </a:r>
            <a:r>
              <a:rPr sz="1300" spc="5" dirty="0">
                <a:solidFill>
                  <a:srgbClr val="404040"/>
                </a:solidFill>
                <a:latin typeface="Cambria"/>
                <a:cs typeface="Cambria"/>
              </a:rPr>
              <a:t>(θετικές</a:t>
            </a:r>
            <a:r>
              <a:rPr sz="1300" spc="180" dirty="0">
                <a:solidFill>
                  <a:srgbClr val="404040"/>
                </a:solidFill>
                <a:latin typeface="Cambria"/>
                <a:cs typeface="Cambria"/>
              </a:rPr>
              <a:t> </a:t>
            </a:r>
            <a:r>
              <a:rPr sz="1300" spc="60" dirty="0">
                <a:solidFill>
                  <a:srgbClr val="404040"/>
                </a:solidFill>
                <a:latin typeface="Cambria"/>
                <a:cs typeface="Cambria"/>
              </a:rPr>
              <a:t>και</a:t>
            </a:r>
            <a:r>
              <a:rPr sz="1300" spc="145" dirty="0">
                <a:solidFill>
                  <a:srgbClr val="404040"/>
                </a:solidFill>
                <a:latin typeface="Cambria"/>
                <a:cs typeface="Cambria"/>
              </a:rPr>
              <a:t> </a:t>
            </a:r>
            <a:r>
              <a:rPr sz="1300" spc="20" dirty="0">
                <a:solidFill>
                  <a:srgbClr val="404040"/>
                </a:solidFill>
                <a:latin typeface="Cambria"/>
                <a:cs typeface="Cambria"/>
              </a:rPr>
              <a:t>αρνητικές)</a:t>
            </a:r>
            <a:r>
              <a:rPr sz="1300" spc="170" dirty="0">
                <a:solidFill>
                  <a:srgbClr val="404040"/>
                </a:solidFill>
                <a:latin typeface="Cambria"/>
                <a:cs typeface="Cambria"/>
              </a:rPr>
              <a:t> </a:t>
            </a:r>
            <a:r>
              <a:rPr sz="1300" spc="60" dirty="0">
                <a:solidFill>
                  <a:srgbClr val="404040"/>
                </a:solidFill>
                <a:latin typeface="Cambria"/>
                <a:cs typeface="Cambria"/>
              </a:rPr>
              <a:t>και </a:t>
            </a:r>
            <a:r>
              <a:rPr sz="1300" spc="-270" dirty="0">
                <a:solidFill>
                  <a:srgbClr val="404040"/>
                </a:solidFill>
                <a:latin typeface="Cambria"/>
                <a:cs typeface="Cambria"/>
              </a:rPr>
              <a:t> </a:t>
            </a:r>
            <a:r>
              <a:rPr sz="1300" spc="20" dirty="0">
                <a:solidFill>
                  <a:srgbClr val="404040"/>
                </a:solidFill>
                <a:latin typeface="Cambria"/>
                <a:cs typeface="Cambria"/>
              </a:rPr>
              <a:t>τους</a:t>
            </a:r>
            <a:r>
              <a:rPr sz="1300" spc="130" dirty="0">
                <a:solidFill>
                  <a:srgbClr val="404040"/>
                </a:solidFill>
                <a:latin typeface="Cambria"/>
                <a:cs typeface="Cambria"/>
              </a:rPr>
              <a:t> </a:t>
            </a:r>
            <a:r>
              <a:rPr sz="1300" spc="50" dirty="0">
                <a:solidFill>
                  <a:srgbClr val="404040"/>
                </a:solidFill>
                <a:latin typeface="Cambria"/>
                <a:cs typeface="Cambria"/>
              </a:rPr>
              <a:t>διαθέσιμους</a:t>
            </a:r>
            <a:r>
              <a:rPr sz="1300" spc="165" dirty="0">
                <a:solidFill>
                  <a:srgbClr val="404040"/>
                </a:solidFill>
                <a:latin typeface="Cambria"/>
                <a:cs typeface="Cambria"/>
              </a:rPr>
              <a:t> </a:t>
            </a:r>
            <a:r>
              <a:rPr sz="1300" spc="55" dirty="0">
                <a:solidFill>
                  <a:srgbClr val="404040"/>
                </a:solidFill>
                <a:latin typeface="Cambria"/>
                <a:cs typeface="Cambria"/>
              </a:rPr>
              <a:t>πόρους</a:t>
            </a:r>
            <a:r>
              <a:rPr sz="1300" spc="160" dirty="0">
                <a:solidFill>
                  <a:srgbClr val="404040"/>
                </a:solidFill>
                <a:latin typeface="Cambria"/>
                <a:cs typeface="Cambria"/>
              </a:rPr>
              <a:t> </a:t>
            </a:r>
            <a:r>
              <a:rPr sz="1300" spc="60" dirty="0">
                <a:solidFill>
                  <a:srgbClr val="404040"/>
                </a:solidFill>
                <a:latin typeface="Cambria"/>
                <a:cs typeface="Cambria"/>
              </a:rPr>
              <a:t>και</a:t>
            </a:r>
            <a:r>
              <a:rPr sz="1300" spc="135" dirty="0">
                <a:solidFill>
                  <a:srgbClr val="404040"/>
                </a:solidFill>
                <a:latin typeface="Cambria"/>
                <a:cs typeface="Cambria"/>
              </a:rPr>
              <a:t> </a:t>
            </a:r>
            <a:r>
              <a:rPr sz="1300" spc="60" dirty="0">
                <a:solidFill>
                  <a:srgbClr val="404040"/>
                </a:solidFill>
                <a:latin typeface="Cambria"/>
                <a:cs typeface="Cambria"/>
              </a:rPr>
              <a:t>περιορισμούς.</a:t>
            </a:r>
            <a:endParaRPr sz="1300">
              <a:latin typeface="Cambria"/>
              <a:cs typeface="Cambria"/>
            </a:endParaRPr>
          </a:p>
          <a:p>
            <a:pPr marL="762635" lvl="1" indent="-458470">
              <a:lnSpc>
                <a:spcPct val="100000"/>
              </a:lnSpc>
              <a:spcBef>
                <a:spcPts val="585"/>
              </a:spcBef>
              <a:buFont typeface="Arial MT"/>
              <a:buChar char="•"/>
              <a:tabLst>
                <a:tab pos="762635" algn="l"/>
                <a:tab pos="763270" algn="l"/>
              </a:tabLst>
            </a:pPr>
            <a:r>
              <a:rPr sz="1700" spc="70" dirty="0">
                <a:solidFill>
                  <a:srgbClr val="404040"/>
                </a:solidFill>
                <a:latin typeface="Cambria"/>
                <a:cs typeface="Cambria"/>
              </a:rPr>
              <a:t>Επικοινωνία</a:t>
            </a:r>
            <a:r>
              <a:rPr sz="1700" spc="80" dirty="0">
                <a:solidFill>
                  <a:srgbClr val="404040"/>
                </a:solidFill>
                <a:latin typeface="Cambria"/>
                <a:cs typeface="Cambria"/>
              </a:rPr>
              <a:t> </a:t>
            </a:r>
            <a:r>
              <a:rPr sz="1700" spc="30" dirty="0">
                <a:solidFill>
                  <a:srgbClr val="404040"/>
                </a:solidFill>
                <a:latin typeface="Cambria"/>
                <a:cs typeface="Cambria"/>
              </a:rPr>
              <a:t>της</a:t>
            </a:r>
            <a:r>
              <a:rPr sz="1700" spc="200" dirty="0">
                <a:solidFill>
                  <a:srgbClr val="404040"/>
                </a:solidFill>
                <a:latin typeface="Cambria"/>
                <a:cs typeface="Cambria"/>
              </a:rPr>
              <a:t> </a:t>
            </a:r>
            <a:r>
              <a:rPr sz="1700" spc="75" dirty="0">
                <a:solidFill>
                  <a:srgbClr val="404040"/>
                </a:solidFill>
                <a:latin typeface="Cambria"/>
                <a:cs typeface="Cambria"/>
              </a:rPr>
              <a:t>ανάλυσης</a:t>
            </a:r>
            <a:r>
              <a:rPr sz="1700" spc="100" dirty="0">
                <a:solidFill>
                  <a:srgbClr val="404040"/>
                </a:solidFill>
                <a:latin typeface="Cambria"/>
                <a:cs typeface="Cambria"/>
              </a:rPr>
              <a:t> </a:t>
            </a:r>
            <a:r>
              <a:rPr sz="1700" spc="30" dirty="0">
                <a:solidFill>
                  <a:srgbClr val="404040"/>
                </a:solidFill>
                <a:latin typeface="Cambria"/>
                <a:cs typeface="Cambria"/>
              </a:rPr>
              <a:t>της</a:t>
            </a:r>
            <a:r>
              <a:rPr sz="1700" spc="200" dirty="0">
                <a:solidFill>
                  <a:srgbClr val="404040"/>
                </a:solidFill>
                <a:latin typeface="Cambria"/>
                <a:cs typeface="Cambria"/>
              </a:rPr>
              <a:t> </a:t>
            </a:r>
            <a:r>
              <a:rPr sz="1700" spc="35" dirty="0">
                <a:solidFill>
                  <a:srgbClr val="404040"/>
                </a:solidFill>
                <a:latin typeface="Cambria"/>
                <a:cs typeface="Cambria"/>
              </a:rPr>
              <a:t>περίπτωσης</a:t>
            </a:r>
            <a:r>
              <a:rPr sz="1700" spc="145" dirty="0">
                <a:solidFill>
                  <a:srgbClr val="404040"/>
                </a:solidFill>
                <a:latin typeface="Cambria"/>
                <a:cs typeface="Cambria"/>
              </a:rPr>
              <a:t> </a:t>
            </a:r>
            <a:r>
              <a:rPr sz="1700" spc="135" dirty="0">
                <a:solidFill>
                  <a:srgbClr val="404040"/>
                </a:solidFill>
                <a:latin typeface="Cambria"/>
                <a:cs typeface="Cambria"/>
              </a:rPr>
              <a:t>με</a:t>
            </a:r>
            <a:r>
              <a:rPr sz="1700" spc="170" dirty="0">
                <a:solidFill>
                  <a:srgbClr val="404040"/>
                </a:solidFill>
                <a:latin typeface="Cambria"/>
                <a:cs typeface="Cambria"/>
              </a:rPr>
              <a:t> </a:t>
            </a:r>
            <a:r>
              <a:rPr sz="1700" spc="30" dirty="0">
                <a:solidFill>
                  <a:srgbClr val="404040"/>
                </a:solidFill>
                <a:latin typeface="Cambria"/>
                <a:cs typeface="Cambria"/>
              </a:rPr>
              <a:t>τους</a:t>
            </a:r>
            <a:r>
              <a:rPr sz="1700" spc="145" dirty="0">
                <a:solidFill>
                  <a:srgbClr val="404040"/>
                </a:solidFill>
                <a:latin typeface="Cambria"/>
                <a:cs typeface="Cambria"/>
              </a:rPr>
              <a:t> </a:t>
            </a:r>
            <a:r>
              <a:rPr sz="1700" spc="65" dirty="0">
                <a:solidFill>
                  <a:srgbClr val="404040"/>
                </a:solidFill>
                <a:latin typeface="Cambria"/>
                <a:cs typeface="Cambria"/>
              </a:rPr>
              <a:t>γονείς,</a:t>
            </a:r>
            <a:r>
              <a:rPr sz="1700" spc="140" dirty="0">
                <a:solidFill>
                  <a:srgbClr val="404040"/>
                </a:solidFill>
                <a:latin typeface="Cambria"/>
                <a:cs typeface="Cambria"/>
              </a:rPr>
              <a:t> </a:t>
            </a:r>
            <a:r>
              <a:rPr sz="1700" spc="40" dirty="0">
                <a:solidFill>
                  <a:srgbClr val="404040"/>
                </a:solidFill>
                <a:latin typeface="Cambria"/>
                <a:cs typeface="Cambria"/>
              </a:rPr>
              <a:t>απλοποιώντας</a:t>
            </a:r>
            <a:r>
              <a:rPr sz="1700" spc="95" dirty="0">
                <a:solidFill>
                  <a:srgbClr val="404040"/>
                </a:solidFill>
                <a:latin typeface="Cambria"/>
                <a:cs typeface="Cambria"/>
              </a:rPr>
              <a:t> </a:t>
            </a:r>
            <a:r>
              <a:rPr sz="1700" spc="-50" dirty="0">
                <a:solidFill>
                  <a:srgbClr val="404040"/>
                </a:solidFill>
                <a:latin typeface="Cambria"/>
                <a:cs typeface="Cambria"/>
              </a:rPr>
              <a:t>το</a:t>
            </a:r>
            <a:r>
              <a:rPr sz="1700" spc="190" dirty="0">
                <a:solidFill>
                  <a:srgbClr val="404040"/>
                </a:solidFill>
                <a:latin typeface="Cambria"/>
                <a:cs typeface="Cambria"/>
              </a:rPr>
              <a:t> </a:t>
            </a:r>
            <a:r>
              <a:rPr sz="1700" spc="110" dirty="0">
                <a:solidFill>
                  <a:srgbClr val="404040"/>
                </a:solidFill>
                <a:latin typeface="Cambria"/>
                <a:cs typeface="Cambria"/>
              </a:rPr>
              <a:t>πρόβλημα </a:t>
            </a:r>
            <a:r>
              <a:rPr sz="1700" spc="95" dirty="0">
                <a:solidFill>
                  <a:srgbClr val="404040"/>
                </a:solidFill>
                <a:latin typeface="Cambria"/>
                <a:cs typeface="Cambria"/>
              </a:rPr>
              <a:t>και</a:t>
            </a:r>
            <a:endParaRPr sz="1700">
              <a:latin typeface="Cambria"/>
              <a:cs typeface="Cambria"/>
            </a:endParaRPr>
          </a:p>
          <a:p>
            <a:pPr marL="762635">
              <a:lnSpc>
                <a:spcPct val="100000"/>
              </a:lnSpc>
            </a:pPr>
            <a:r>
              <a:rPr sz="1700" spc="35" dirty="0">
                <a:solidFill>
                  <a:srgbClr val="404040"/>
                </a:solidFill>
                <a:latin typeface="Cambria"/>
                <a:cs typeface="Cambria"/>
              </a:rPr>
              <a:t>επαναδιατυπώνοντάς</a:t>
            </a:r>
            <a:r>
              <a:rPr sz="1700" spc="100" dirty="0">
                <a:solidFill>
                  <a:srgbClr val="404040"/>
                </a:solidFill>
                <a:latin typeface="Cambria"/>
                <a:cs typeface="Cambria"/>
              </a:rPr>
              <a:t> </a:t>
            </a:r>
            <a:r>
              <a:rPr sz="1700" spc="-50" dirty="0">
                <a:solidFill>
                  <a:srgbClr val="404040"/>
                </a:solidFill>
                <a:latin typeface="Cambria"/>
                <a:cs typeface="Cambria"/>
              </a:rPr>
              <a:t>το</a:t>
            </a:r>
            <a:r>
              <a:rPr sz="1700" spc="170" dirty="0">
                <a:solidFill>
                  <a:srgbClr val="404040"/>
                </a:solidFill>
                <a:latin typeface="Cambria"/>
                <a:cs typeface="Cambria"/>
              </a:rPr>
              <a:t> </a:t>
            </a:r>
            <a:r>
              <a:rPr sz="1700" spc="-60" dirty="0">
                <a:solidFill>
                  <a:srgbClr val="404040"/>
                </a:solidFill>
                <a:latin typeface="Cambria"/>
                <a:cs typeface="Cambria"/>
              </a:rPr>
              <a:t>ώστε</a:t>
            </a:r>
            <a:r>
              <a:rPr sz="1700" spc="200" dirty="0">
                <a:solidFill>
                  <a:srgbClr val="404040"/>
                </a:solidFill>
                <a:latin typeface="Cambria"/>
                <a:cs typeface="Cambria"/>
              </a:rPr>
              <a:t> </a:t>
            </a:r>
            <a:r>
              <a:rPr sz="1700" spc="60" dirty="0">
                <a:solidFill>
                  <a:srgbClr val="404040"/>
                </a:solidFill>
                <a:latin typeface="Cambria"/>
                <a:cs typeface="Cambria"/>
              </a:rPr>
              <a:t>να</a:t>
            </a:r>
            <a:r>
              <a:rPr sz="1700" spc="160" dirty="0">
                <a:solidFill>
                  <a:srgbClr val="404040"/>
                </a:solidFill>
                <a:latin typeface="Cambria"/>
                <a:cs typeface="Cambria"/>
              </a:rPr>
              <a:t> </a:t>
            </a:r>
            <a:r>
              <a:rPr sz="1700" spc="80" dirty="0">
                <a:solidFill>
                  <a:srgbClr val="404040"/>
                </a:solidFill>
                <a:latin typeface="Cambria"/>
                <a:cs typeface="Cambria"/>
              </a:rPr>
              <a:t>περιλαμβάνει</a:t>
            </a:r>
            <a:r>
              <a:rPr sz="1700" spc="120" dirty="0">
                <a:solidFill>
                  <a:srgbClr val="404040"/>
                </a:solidFill>
                <a:latin typeface="Cambria"/>
                <a:cs typeface="Cambria"/>
              </a:rPr>
              <a:t> </a:t>
            </a:r>
            <a:r>
              <a:rPr sz="1700" spc="55" dirty="0">
                <a:solidFill>
                  <a:srgbClr val="404040"/>
                </a:solidFill>
                <a:latin typeface="Cambria"/>
                <a:cs typeface="Cambria"/>
              </a:rPr>
              <a:t>λεπτομέρειες</a:t>
            </a:r>
            <a:r>
              <a:rPr sz="1700" spc="200" dirty="0">
                <a:solidFill>
                  <a:srgbClr val="404040"/>
                </a:solidFill>
                <a:latin typeface="Cambria"/>
                <a:cs typeface="Cambria"/>
              </a:rPr>
              <a:t> </a:t>
            </a:r>
            <a:r>
              <a:rPr sz="1700" spc="95" dirty="0">
                <a:solidFill>
                  <a:srgbClr val="404040"/>
                </a:solidFill>
                <a:latin typeface="Cambria"/>
                <a:cs typeface="Cambria"/>
              </a:rPr>
              <a:t>και</a:t>
            </a:r>
            <a:r>
              <a:rPr sz="1700" spc="145" dirty="0">
                <a:solidFill>
                  <a:srgbClr val="404040"/>
                </a:solidFill>
                <a:latin typeface="Cambria"/>
                <a:cs typeface="Cambria"/>
              </a:rPr>
              <a:t> </a:t>
            </a:r>
            <a:r>
              <a:rPr sz="1700" spc="60" dirty="0">
                <a:solidFill>
                  <a:srgbClr val="404040"/>
                </a:solidFill>
                <a:latin typeface="Cambria"/>
                <a:cs typeface="Cambria"/>
              </a:rPr>
              <a:t>γενικές</a:t>
            </a:r>
            <a:r>
              <a:rPr sz="1700" spc="130" dirty="0">
                <a:solidFill>
                  <a:srgbClr val="404040"/>
                </a:solidFill>
                <a:latin typeface="Cambria"/>
                <a:cs typeface="Cambria"/>
              </a:rPr>
              <a:t> </a:t>
            </a:r>
            <a:r>
              <a:rPr sz="1700" spc="35" dirty="0">
                <a:solidFill>
                  <a:srgbClr val="404040"/>
                </a:solidFill>
                <a:latin typeface="Cambria"/>
                <a:cs typeface="Cambria"/>
              </a:rPr>
              <a:t>εντυπώσεις.</a:t>
            </a:r>
            <a:endParaRPr sz="1700">
              <a:latin typeface="Cambria"/>
              <a:cs typeface="Cambria"/>
            </a:endParaRPr>
          </a:p>
          <a:p>
            <a:pPr marL="469265" indent="-457200">
              <a:lnSpc>
                <a:spcPct val="100000"/>
              </a:lnSpc>
              <a:spcBef>
                <a:spcPts val="1650"/>
              </a:spcBef>
              <a:buClr>
                <a:srgbClr val="EB6F16"/>
              </a:buClr>
              <a:buFont typeface="Cambria"/>
              <a:buAutoNum type="arabicPeriod" startAt="4"/>
              <a:tabLst>
                <a:tab pos="469265" algn="l"/>
                <a:tab pos="469900" algn="l"/>
              </a:tabLst>
            </a:pPr>
            <a:r>
              <a:rPr sz="1900" b="1" spc="100" dirty="0">
                <a:solidFill>
                  <a:srgbClr val="404040"/>
                </a:solidFill>
                <a:latin typeface="Trebuchet MS"/>
                <a:cs typeface="Trebuchet MS"/>
              </a:rPr>
              <a:t>Τέταρτη</a:t>
            </a:r>
            <a:r>
              <a:rPr sz="1900" b="1" spc="40" dirty="0">
                <a:solidFill>
                  <a:srgbClr val="404040"/>
                </a:solidFill>
                <a:latin typeface="Trebuchet MS"/>
                <a:cs typeface="Trebuchet MS"/>
              </a:rPr>
              <a:t> </a:t>
            </a:r>
            <a:r>
              <a:rPr sz="1900" b="1" spc="65" dirty="0">
                <a:solidFill>
                  <a:srgbClr val="404040"/>
                </a:solidFill>
                <a:latin typeface="Trebuchet MS"/>
                <a:cs typeface="Trebuchet MS"/>
              </a:rPr>
              <a:t>φάση:</a:t>
            </a:r>
            <a:r>
              <a:rPr sz="1900" b="1" spc="55" dirty="0">
                <a:solidFill>
                  <a:srgbClr val="404040"/>
                </a:solidFill>
                <a:latin typeface="Trebuchet MS"/>
                <a:cs typeface="Trebuchet MS"/>
              </a:rPr>
              <a:t> </a:t>
            </a:r>
            <a:r>
              <a:rPr sz="1900" b="1" i="1" spc="105" dirty="0">
                <a:solidFill>
                  <a:srgbClr val="404040"/>
                </a:solidFill>
                <a:latin typeface="Trebuchet MS"/>
                <a:cs typeface="Trebuchet MS"/>
              </a:rPr>
              <a:t>Δράση</a:t>
            </a:r>
            <a:endParaRPr sz="1900">
              <a:latin typeface="Trebuchet MS"/>
              <a:cs typeface="Trebuchet MS"/>
            </a:endParaRPr>
          </a:p>
          <a:p>
            <a:pPr marL="762635" lvl="1" indent="-458470">
              <a:lnSpc>
                <a:spcPct val="100000"/>
              </a:lnSpc>
              <a:spcBef>
                <a:spcPts val="585"/>
              </a:spcBef>
              <a:buFont typeface="Arial MT"/>
              <a:buChar char="•"/>
              <a:tabLst>
                <a:tab pos="762635" algn="l"/>
                <a:tab pos="763270" algn="l"/>
              </a:tabLst>
            </a:pPr>
            <a:r>
              <a:rPr sz="1700" spc="60" dirty="0">
                <a:solidFill>
                  <a:srgbClr val="404040"/>
                </a:solidFill>
                <a:latin typeface="Cambria"/>
                <a:cs typeface="Cambria"/>
              </a:rPr>
              <a:t>Διατήρηση</a:t>
            </a:r>
            <a:r>
              <a:rPr sz="1700" spc="140" dirty="0">
                <a:solidFill>
                  <a:srgbClr val="404040"/>
                </a:solidFill>
                <a:latin typeface="Cambria"/>
                <a:cs typeface="Cambria"/>
              </a:rPr>
              <a:t> </a:t>
            </a:r>
            <a:r>
              <a:rPr sz="1700" spc="30" dirty="0">
                <a:solidFill>
                  <a:srgbClr val="404040"/>
                </a:solidFill>
                <a:latin typeface="Cambria"/>
                <a:cs typeface="Cambria"/>
              </a:rPr>
              <a:t>της</a:t>
            </a:r>
            <a:r>
              <a:rPr sz="1700" spc="155" dirty="0">
                <a:solidFill>
                  <a:srgbClr val="404040"/>
                </a:solidFill>
                <a:latin typeface="Cambria"/>
                <a:cs typeface="Cambria"/>
              </a:rPr>
              <a:t> </a:t>
            </a:r>
            <a:r>
              <a:rPr sz="1700" spc="70" dirty="0">
                <a:solidFill>
                  <a:srgbClr val="404040"/>
                </a:solidFill>
                <a:latin typeface="Cambria"/>
                <a:cs typeface="Cambria"/>
              </a:rPr>
              <a:t>σχέσης</a:t>
            </a:r>
            <a:r>
              <a:rPr sz="1700" spc="155" dirty="0">
                <a:solidFill>
                  <a:srgbClr val="404040"/>
                </a:solidFill>
                <a:latin typeface="Cambria"/>
                <a:cs typeface="Cambria"/>
              </a:rPr>
              <a:t> </a:t>
            </a:r>
            <a:r>
              <a:rPr sz="1700" spc="50" dirty="0">
                <a:solidFill>
                  <a:srgbClr val="404040"/>
                </a:solidFill>
                <a:latin typeface="Cambria"/>
                <a:cs typeface="Cambria"/>
              </a:rPr>
              <a:t>συνεργασίας</a:t>
            </a:r>
            <a:endParaRPr sz="1700">
              <a:latin typeface="Cambria"/>
              <a:cs typeface="Cambria"/>
            </a:endParaRPr>
          </a:p>
          <a:p>
            <a:pPr marL="762635" lvl="1" indent="-458470">
              <a:lnSpc>
                <a:spcPct val="100000"/>
              </a:lnSpc>
              <a:spcBef>
                <a:spcPts val="600"/>
              </a:spcBef>
              <a:buFont typeface="Arial MT"/>
              <a:buChar char="•"/>
              <a:tabLst>
                <a:tab pos="762635" algn="l"/>
                <a:tab pos="763270" algn="l"/>
              </a:tabLst>
            </a:pPr>
            <a:r>
              <a:rPr sz="1700" spc="90" dirty="0">
                <a:solidFill>
                  <a:srgbClr val="404040"/>
                </a:solidFill>
                <a:latin typeface="Cambria"/>
                <a:cs typeface="Cambria"/>
              </a:rPr>
              <a:t>Εφαρμογή</a:t>
            </a:r>
            <a:r>
              <a:rPr sz="1700" spc="160" dirty="0">
                <a:solidFill>
                  <a:srgbClr val="404040"/>
                </a:solidFill>
                <a:latin typeface="Cambria"/>
                <a:cs typeface="Cambria"/>
              </a:rPr>
              <a:t> </a:t>
            </a:r>
            <a:r>
              <a:rPr sz="1700" spc="55" dirty="0">
                <a:solidFill>
                  <a:srgbClr val="404040"/>
                </a:solidFill>
                <a:latin typeface="Cambria"/>
                <a:cs typeface="Cambria"/>
              </a:rPr>
              <a:t>παρεμβάσεων</a:t>
            </a:r>
            <a:r>
              <a:rPr sz="1700" spc="165" dirty="0">
                <a:solidFill>
                  <a:srgbClr val="404040"/>
                </a:solidFill>
                <a:latin typeface="Cambria"/>
                <a:cs typeface="Cambria"/>
              </a:rPr>
              <a:t> </a:t>
            </a:r>
            <a:r>
              <a:rPr sz="1700" spc="95" dirty="0">
                <a:solidFill>
                  <a:srgbClr val="404040"/>
                </a:solidFill>
                <a:latin typeface="Cambria"/>
                <a:cs typeface="Cambria"/>
              </a:rPr>
              <a:t>και</a:t>
            </a:r>
            <a:r>
              <a:rPr sz="1700" spc="140" dirty="0">
                <a:solidFill>
                  <a:srgbClr val="404040"/>
                </a:solidFill>
                <a:latin typeface="Cambria"/>
                <a:cs typeface="Cambria"/>
              </a:rPr>
              <a:t> </a:t>
            </a:r>
            <a:r>
              <a:rPr sz="1700" spc="10" dirty="0">
                <a:solidFill>
                  <a:srgbClr val="404040"/>
                </a:solidFill>
                <a:latin typeface="Cambria"/>
                <a:cs typeface="Cambria"/>
              </a:rPr>
              <a:t>στρατηγικών</a:t>
            </a:r>
            <a:r>
              <a:rPr sz="1700" spc="160" dirty="0">
                <a:solidFill>
                  <a:srgbClr val="404040"/>
                </a:solidFill>
                <a:latin typeface="Cambria"/>
                <a:cs typeface="Cambria"/>
              </a:rPr>
              <a:t> </a:t>
            </a:r>
            <a:r>
              <a:rPr sz="1700" spc="45" dirty="0">
                <a:solidFill>
                  <a:srgbClr val="404040"/>
                </a:solidFill>
                <a:latin typeface="Cambria"/>
                <a:cs typeface="Cambria"/>
              </a:rPr>
              <a:t>για</a:t>
            </a:r>
            <a:r>
              <a:rPr sz="1700" spc="135" dirty="0">
                <a:solidFill>
                  <a:srgbClr val="404040"/>
                </a:solidFill>
                <a:latin typeface="Cambria"/>
                <a:cs typeface="Cambria"/>
              </a:rPr>
              <a:t> </a:t>
            </a:r>
            <a:r>
              <a:rPr sz="1700" spc="5" dirty="0">
                <a:solidFill>
                  <a:srgbClr val="404040"/>
                </a:solidFill>
                <a:latin typeface="Cambria"/>
                <a:cs typeface="Cambria"/>
              </a:rPr>
              <a:t>τη</a:t>
            </a:r>
            <a:r>
              <a:rPr sz="1700" spc="185" dirty="0">
                <a:solidFill>
                  <a:srgbClr val="404040"/>
                </a:solidFill>
                <a:latin typeface="Cambria"/>
                <a:cs typeface="Cambria"/>
              </a:rPr>
              <a:t> </a:t>
            </a:r>
            <a:r>
              <a:rPr sz="1700" spc="90" dirty="0">
                <a:solidFill>
                  <a:srgbClr val="404040"/>
                </a:solidFill>
                <a:latin typeface="Cambria"/>
                <a:cs typeface="Cambria"/>
              </a:rPr>
              <a:t>δημιουργία</a:t>
            </a:r>
            <a:r>
              <a:rPr sz="1700" spc="85" dirty="0">
                <a:solidFill>
                  <a:srgbClr val="404040"/>
                </a:solidFill>
                <a:latin typeface="Cambria"/>
                <a:cs typeface="Cambria"/>
              </a:rPr>
              <a:t> </a:t>
            </a:r>
            <a:r>
              <a:rPr sz="1700" spc="35" dirty="0">
                <a:solidFill>
                  <a:srgbClr val="404040"/>
                </a:solidFill>
                <a:latin typeface="Cambria"/>
                <a:cs typeface="Cambria"/>
              </a:rPr>
              <a:t>πιθανών</a:t>
            </a:r>
            <a:r>
              <a:rPr sz="1700" spc="120" dirty="0">
                <a:solidFill>
                  <a:srgbClr val="404040"/>
                </a:solidFill>
                <a:latin typeface="Cambria"/>
                <a:cs typeface="Cambria"/>
              </a:rPr>
              <a:t> </a:t>
            </a:r>
            <a:r>
              <a:rPr sz="1700" spc="20" dirty="0">
                <a:solidFill>
                  <a:srgbClr val="404040"/>
                </a:solidFill>
                <a:latin typeface="Cambria"/>
                <a:cs typeface="Cambria"/>
              </a:rPr>
              <a:t>λύσεων</a:t>
            </a:r>
            <a:endParaRPr sz="1700">
              <a:latin typeface="Cambria"/>
              <a:cs typeface="Cambria"/>
            </a:endParaRPr>
          </a:p>
          <a:p>
            <a:pPr marL="762635" lvl="1" indent="-458470">
              <a:lnSpc>
                <a:spcPct val="100000"/>
              </a:lnSpc>
              <a:spcBef>
                <a:spcPts val="600"/>
              </a:spcBef>
              <a:buFont typeface="Arial MT"/>
              <a:buChar char="•"/>
              <a:tabLst>
                <a:tab pos="762635" algn="l"/>
                <a:tab pos="763270" algn="l"/>
              </a:tabLst>
            </a:pPr>
            <a:r>
              <a:rPr sz="1700" spc="65" dirty="0">
                <a:solidFill>
                  <a:srgbClr val="404040"/>
                </a:solidFill>
                <a:latin typeface="Cambria"/>
                <a:cs typeface="Cambria"/>
              </a:rPr>
              <a:t>Αξιολόγηση</a:t>
            </a:r>
            <a:r>
              <a:rPr sz="1700" spc="105" dirty="0">
                <a:solidFill>
                  <a:srgbClr val="404040"/>
                </a:solidFill>
                <a:latin typeface="Cambria"/>
                <a:cs typeface="Cambria"/>
              </a:rPr>
              <a:t> </a:t>
            </a:r>
            <a:r>
              <a:rPr sz="1700" spc="30" dirty="0">
                <a:solidFill>
                  <a:srgbClr val="404040"/>
                </a:solidFill>
                <a:latin typeface="Cambria"/>
                <a:cs typeface="Cambria"/>
              </a:rPr>
              <a:t>της</a:t>
            </a:r>
            <a:r>
              <a:rPr sz="1700" spc="175" dirty="0">
                <a:solidFill>
                  <a:srgbClr val="404040"/>
                </a:solidFill>
                <a:latin typeface="Cambria"/>
                <a:cs typeface="Cambria"/>
              </a:rPr>
              <a:t> </a:t>
            </a:r>
            <a:r>
              <a:rPr sz="1700" spc="35" dirty="0">
                <a:solidFill>
                  <a:srgbClr val="404040"/>
                </a:solidFill>
                <a:latin typeface="Cambria"/>
                <a:cs typeface="Cambria"/>
              </a:rPr>
              <a:t>αποτελεσματικότητας</a:t>
            </a:r>
            <a:r>
              <a:rPr sz="1700" spc="190" dirty="0">
                <a:solidFill>
                  <a:srgbClr val="404040"/>
                </a:solidFill>
                <a:latin typeface="Cambria"/>
                <a:cs typeface="Cambria"/>
              </a:rPr>
              <a:t> </a:t>
            </a:r>
            <a:r>
              <a:rPr sz="1700" spc="-80" dirty="0">
                <a:solidFill>
                  <a:srgbClr val="404040"/>
                </a:solidFill>
                <a:latin typeface="Cambria"/>
                <a:cs typeface="Cambria"/>
              </a:rPr>
              <a:t>των</a:t>
            </a:r>
            <a:r>
              <a:rPr sz="1700" spc="185" dirty="0">
                <a:solidFill>
                  <a:srgbClr val="404040"/>
                </a:solidFill>
                <a:latin typeface="Cambria"/>
                <a:cs typeface="Cambria"/>
              </a:rPr>
              <a:t> </a:t>
            </a:r>
            <a:r>
              <a:rPr sz="1700" spc="55" dirty="0">
                <a:solidFill>
                  <a:srgbClr val="404040"/>
                </a:solidFill>
                <a:latin typeface="Cambria"/>
                <a:cs typeface="Cambria"/>
              </a:rPr>
              <a:t>παρεμβάσεων</a:t>
            </a:r>
            <a:endParaRPr sz="1700">
              <a:latin typeface="Cambria"/>
              <a:cs typeface="Cambria"/>
            </a:endParaRPr>
          </a:p>
          <a:p>
            <a:pPr marL="762635" marR="131445" lvl="1" indent="-457834">
              <a:lnSpc>
                <a:spcPct val="100000"/>
              </a:lnSpc>
              <a:spcBef>
                <a:spcPts val="605"/>
              </a:spcBef>
              <a:buFont typeface="Arial MT"/>
              <a:buChar char="•"/>
              <a:tabLst>
                <a:tab pos="762635" algn="l"/>
                <a:tab pos="763270" algn="l"/>
              </a:tabLst>
            </a:pPr>
            <a:r>
              <a:rPr sz="1700" spc="60" dirty="0">
                <a:solidFill>
                  <a:srgbClr val="404040"/>
                </a:solidFill>
                <a:latin typeface="Cambria"/>
                <a:cs typeface="Cambria"/>
              </a:rPr>
              <a:t>Ανάπτυξη</a:t>
            </a:r>
            <a:r>
              <a:rPr sz="1700" spc="130" dirty="0">
                <a:solidFill>
                  <a:srgbClr val="404040"/>
                </a:solidFill>
                <a:latin typeface="Cambria"/>
                <a:cs typeface="Cambria"/>
              </a:rPr>
              <a:t> </a:t>
            </a:r>
            <a:r>
              <a:rPr sz="1700" spc="55" dirty="0">
                <a:solidFill>
                  <a:srgbClr val="404040"/>
                </a:solidFill>
                <a:latin typeface="Cambria"/>
                <a:cs typeface="Cambria"/>
              </a:rPr>
              <a:t>ενός</a:t>
            </a:r>
            <a:r>
              <a:rPr sz="1700" spc="150" dirty="0">
                <a:solidFill>
                  <a:srgbClr val="404040"/>
                </a:solidFill>
                <a:latin typeface="Cambria"/>
                <a:cs typeface="Cambria"/>
              </a:rPr>
              <a:t> </a:t>
            </a:r>
            <a:r>
              <a:rPr sz="1700" spc="70" dirty="0">
                <a:solidFill>
                  <a:srgbClr val="404040"/>
                </a:solidFill>
                <a:latin typeface="Cambria"/>
                <a:cs typeface="Cambria"/>
              </a:rPr>
              <a:t>σχεδίου</a:t>
            </a:r>
            <a:r>
              <a:rPr sz="1700" spc="120" dirty="0">
                <a:solidFill>
                  <a:srgbClr val="404040"/>
                </a:solidFill>
                <a:latin typeface="Cambria"/>
                <a:cs typeface="Cambria"/>
              </a:rPr>
              <a:t> </a:t>
            </a:r>
            <a:r>
              <a:rPr sz="1700" spc="45" dirty="0">
                <a:solidFill>
                  <a:srgbClr val="404040"/>
                </a:solidFill>
                <a:latin typeface="Cambria"/>
                <a:cs typeface="Cambria"/>
              </a:rPr>
              <a:t>για</a:t>
            </a:r>
            <a:r>
              <a:rPr sz="1700" spc="130" dirty="0">
                <a:solidFill>
                  <a:srgbClr val="404040"/>
                </a:solidFill>
                <a:latin typeface="Cambria"/>
                <a:cs typeface="Cambria"/>
              </a:rPr>
              <a:t> </a:t>
            </a:r>
            <a:r>
              <a:rPr sz="1700" spc="5" dirty="0">
                <a:solidFill>
                  <a:srgbClr val="404040"/>
                </a:solidFill>
                <a:latin typeface="Cambria"/>
                <a:cs typeface="Cambria"/>
              </a:rPr>
              <a:t>τη</a:t>
            </a:r>
            <a:r>
              <a:rPr sz="1700" spc="180" dirty="0">
                <a:solidFill>
                  <a:srgbClr val="404040"/>
                </a:solidFill>
                <a:latin typeface="Cambria"/>
                <a:cs typeface="Cambria"/>
              </a:rPr>
              <a:t> </a:t>
            </a:r>
            <a:r>
              <a:rPr sz="1700" spc="65" dirty="0">
                <a:solidFill>
                  <a:srgbClr val="404040"/>
                </a:solidFill>
                <a:latin typeface="Cambria"/>
                <a:cs typeface="Cambria"/>
              </a:rPr>
              <a:t>διατήρηση</a:t>
            </a:r>
            <a:r>
              <a:rPr sz="1700" spc="135" dirty="0">
                <a:solidFill>
                  <a:srgbClr val="404040"/>
                </a:solidFill>
                <a:latin typeface="Cambria"/>
                <a:cs typeface="Cambria"/>
              </a:rPr>
              <a:t> </a:t>
            </a:r>
            <a:r>
              <a:rPr sz="1700" spc="-80" dirty="0">
                <a:solidFill>
                  <a:srgbClr val="404040"/>
                </a:solidFill>
                <a:latin typeface="Cambria"/>
                <a:cs typeface="Cambria"/>
              </a:rPr>
              <a:t>των</a:t>
            </a:r>
            <a:r>
              <a:rPr sz="1700" spc="185" dirty="0">
                <a:solidFill>
                  <a:srgbClr val="404040"/>
                </a:solidFill>
                <a:latin typeface="Cambria"/>
                <a:cs typeface="Cambria"/>
              </a:rPr>
              <a:t> </a:t>
            </a:r>
            <a:r>
              <a:rPr sz="1700" dirty="0">
                <a:solidFill>
                  <a:srgbClr val="404040"/>
                </a:solidFill>
                <a:latin typeface="Cambria"/>
                <a:cs typeface="Cambria"/>
              </a:rPr>
              <a:t>οφελών</a:t>
            </a:r>
            <a:r>
              <a:rPr sz="1700" spc="185" dirty="0">
                <a:solidFill>
                  <a:srgbClr val="404040"/>
                </a:solidFill>
                <a:latin typeface="Cambria"/>
                <a:cs typeface="Cambria"/>
              </a:rPr>
              <a:t> </a:t>
            </a:r>
            <a:r>
              <a:rPr sz="1700" spc="95" dirty="0">
                <a:solidFill>
                  <a:srgbClr val="404040"/>
                </a:solidFill>
                <a:latin typeface="Cambria"/>
                <a:cs typeface="Cambria"/>
              </a:rPr>
              <a:t>και</a:t>
            </a:r>
            <a:r>
              <a:rPr sz="1700" spc="135" dirty="0">
                <a:solidFill>
                  <a:srgbClr val="404040"/>
                </a:solidFill>
                <a:latin typeface="Cambria"/>
                <a:cs typeface="Cambria"/>
              </a:rPr>
              <a:t> </a:t>
            </a:r>
            <a:r>
              <a:rPr sz="1700" spc="-80" dirty="0">
                <a:solidFill>
                  <a:srgbClr val="404040"/>
                </a:solidFill>
                <a:latin typeface="Cambria"/>
                <a:cs typeface="Cambria"/>
              </a:rPr>
              <a:t>των</a:t>
            </a:r>
            <a:r>
              <a:rPr sz="1700" spc="185" dirty="0">
                <a:solidFill>
                  <a:srgbClr val="404040"/>
                </a:solidFill>
                <a:latin typeface="Cambria"/>
                <a:cs typeface="Cambria"/>
              </a:rPr>
              <a:t> </a:t>
            </a:r>
            <a:r>
              <a:rPr sz="1700" spc="10" dirty="0">
                <a:solidFill>
                  <a:srgbClr val="404040"/>
                </a:solidFill>
                <a:latin typeface="Cambria"/>
                <a:cs typeface="Cambria"/>
              </a:rPr>
              <a:t>θετικών</a:t>
            </a:r>
            <a:r>
              <a:rPr sz="1700" spc="160" dirty="0">
                <a:solidFill>
                  <a:srgbClr val="404040"/>
                </a:solidFill>
                <a:latin typeface="Cambria"/>
                <a:cs typeface="Cambria"/>
              </a:rPr>
              <a:t> </a:t>
            </a:r>
            <a:r>
              <a:rPr sz="1700" spc="20" dirty="0">
                <a:solidFill>
                  <a:srgbClr val="404040"/>
                </a:solidFill>
                <a:latin typeface="Cambria"/>
                <a:cs typeface="Cambria"/>
              </a:rPr>
              <a:t>αποτελεσμάτων</a:t>
            </a:r>
            <a:r>
              <a:rPr sz="1700" spc="185" dirty="0">
                <a:solidFill>
                  <a:srgbClr val="404040"/>
                </a:solidFill>
                <a:latin typeface="Cambria"/>
                <a:cs typeface="Cambria"/>
              </a:rPr>
              <a:t> </a:t>
            </a:r>
            <a:r>
              <a:rPr sz="1700" spc="100" dirty="0">
                <a:solidFill>
                  <a:srgbClr val="404040"/>
                </a:solidFill>
                <a:latin typeface="Cambria"/>
                <a:cs typeface="Cambria"/>
              </a:rPr>
              <a:t>που </a:t>
            </a:r>
            <a:r>
              <a:rPr sz="1700" spc="-360" dirty="0">
                <a:solidFill>
                  <a:srgbClr val="404040"/>
                </a:solidFill>
                <a:latin typeface="Cambria"/>
                <a:cs typeface="Cambria"/>
              </a:rPr>
              <a:t> </a:t>
            </a:r>
            <a:r>
              <a:rPr sz="1700" spc="85" dirty="0">
                <a:solidFill>
                  <a:srgbClr val="404040"/>
                </a:solidFill>
                <a:latin typeface="Cambria"/>
                <a:cs typeface="Cambria"/>
              </a:rPr>
              <a:t>έχουν</a:t>
            </a:r>
            <a:r>
              <a:rPr sz="1700" spc="130" dirty="0">
                <a:solidFill>
                  <a:srgbClr val="404040"/>
                </a:solidFill>
                <a:latin typeface="Cambria"/>
                <a:cs typeface="Cambria"/>
              </a:rPr>
              <a:t> </a:t>
            </a:r>
            <a:r>
              <a:rPr sz="1700" spc="55" dirty="0">
                <a:solidFill>
                  <a:srgbClr val="404040"/>
                </a:solidFill>
                <a:latin typeface="Cambria"/>
                <a:cs typeface="Cambria"/>
              </a:rPr>
              <a:t>επιτευχθεί</a:t>
            </a:r>
            <a:endParaRPr sz="1700">
              <a:latin typeface="Cambria"/>
              <a:cs typeface="Cambria"/>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30</TotalTime>
  <Words>2955</Words>
  <Application>Microsoft Office PowerPoint</Application>
  <PresentationFormat>Ευρεία οθόνη</PresentationFormat>
  <Paragraphs>169</Paragraphs>
  <Slides>28</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28</vt:i4>
      </vt:variant>
    </vt:vector>
  </HeadingPairs>
  <TitlesOfParts>
    <vt:vector size="37" baseType="lpstr">
      <vt:lpstr>Aptos</vt:lpstr>
      <vt:lpstr>Aptos Display</vt:lpstr>
      <vt:lpstr>Arial</vt:lpstr>
      <vt:lpstr>Arial MT</vt:lpstr>
      <vt:lpstr>Calibri</vt:lpstr>
      <vt:lpstr>Cambria</vt:lpstr>
      <vt:lpstr>Trebuchet MS</vt:lpstr>
      <vt:lpstr>Wingdings</vt:lpstr>
      <vt:lpstr>Θέμα του Office</vt:lpstr>
      <vt:lpstr>Παρουσίαση του PowerPoint</vt:lpstr>
      <vt:lpstr>Γονεϊκή εμπλοκή</vt:lpstr>
      <vt:lpstr>Ορισμός γονεϊκής εμπλοκής κατά την  Epstein </vt:lpstr>
      <vt:lpstr>Βασικά είδη γονεϊκής εμπλοκής</vt:lpstr>
      <vt:lpstr>Συμβουλευτική γονέων</vt:lpstr>
      <vt:lpstr>Γνωστική συμπεριφορική  προσέγγιση</vt:lpstr>
      <vt:lpstr>CBT συνεδρίες με γονείς</vt:lpstr>
      <vt:lpstr>Φάσεις στη διαλεκτική συμβουλευτική  CBT με γονείς (1/2)</vt:lpstr>
      <vt:lpstr>Φάσεις στη διαλεκτική συμβουλευτική  CBT με γονείς (1/2)</vt:lpstr>
      <vt:lpstr>Συστημική συμβουλευτική  οικογένειας</vt:lpstr>
      <vt:lpstr>Δομή συστημικής συμβουλευτικής</vt:lpstr>
      <vt:lpstr>Παράδειγμα Διαλεκτικής Συμβουλευτικής για Γονείς</vt:lpstr>
      <vt:lpstr>Βήματα Διαλεκτικής Συμβουλευτικής </vt:lpstr>
      <vt:lpstr>Συμπερασματικά</vt:lpstr>
      <vt:lpstr>Μελέτες περίπτωσης</vt:lpstr>
      <vt:lpstr>Διαζύγιο και Υποστήριξη Παιδιών</vt:lpstr>
      <vt:lpstr>Χρήση Τεχνολογίας και Όρια </vt:lpstr>
      <vt:lpstr>Ενίσχυση Αυτοπεποίθησης σε Κοινωνικές Καταστάσεις</vt:lpstr>
      <vt:lpstr>Πίεση για Σχολική Απόδοση </vt:lpstr>
      <vt:lpstr>Παρουσίαση του PowerPoint</vt:lpstr>
      <vt:lpstr>Η σημασία της συμβουλευτικής και  διαλεκτικής συμβουλευτικής για τους  εκπαιδευτικούς</vt:lpstr>
      <vt:lpstr>Συμβουλευτική σε θέματα  επιδόσεων</vt:lpstr>
      <vt:lpstr>Μοντέλο συνεργασίας Giovazolias &amp; Kourkoutas (2015)</vt:lpstr>
      <vt:lpstr>Προυποθέσεις καλής συνεργασίας  με εκπαιδευτικούς</vt:lpstr>
      <vt:lpstr>«Classroom Check-up» (CCU)</vt:lpstr>
      <vt:lpstr>Εφαρμοφή CCU</vt:lpstr>
      <vt:lpstr>Αποτελεσματικότητα CCU</vt:lpstr>
      <vt:lpstr>Σας 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Irene Karakasidou</dc:creator>
  <cp:lastModifiedBy>Irene Karakasidou</cp:lastModifiedBy>
  <cp:revision>1</cp:revision>
  <dcterms:created xsi:type="dcterms:W3CDTF">2024-10-06T11:12:29Z</dcterms:created>
  <dcterms:modified xsi:type="dcterms:W3CDTF">2024-11-01T07:52:16Z</dcterms:modified>
</cp:coreProperties>
</file>