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124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40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144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704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103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098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421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169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610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329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786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28F16-1C9B-4AE7-994E-1581463A722A}" type="datetimeFigureOut">
              <a:rPr lang="el-GR" smtClean="0"/>
              <a:t>15/11/2022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7DFD-6D52-4D23-8C55-47C795E3D82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966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09" y="0"/>
            <a:ext cx="9822582" cy="685800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342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7309" y="365126"/>
            <a:ext cx="10716491" cy="1168544"/>
          </a:xfrm>
        </p:spPr>
        <p:txBody>
          <a:bodyPr>
            <a:normAutofit fontScale="90000"/>
          </a:bodyPr>
          <a:lstStyle/>
          <a:p>
            <a:r>
              <a:rPr lang="el-GR" sz="1600" dirty="0" smtClean="0">
                <a:latin typeface="+mn-lt"/>
              </a:rPr>
              <a:t> </a:t>
            </a:r>
            <a:br>
              <a:rPr lang="el-GR" sz="1600" dirty="0" smtClean="0">
                <a:latin typeface="+mn-lt"/>
              </a:rPr>
            </a:br>
            <a:r>
              <a:rPr lang="el-GR" dirty="0" smtClean="0"/>
              <a:t>Γιώργος Θεοτοκάς, «Προς την ενότητα», </a:t>
            </a:r>
            <a:r>
              <a:rPr lang="el-GR" i="1" dirty="0" smtClean="0"/>
              <a:t>Ιδέα </a:t>
            </a:r>
            <a:r>
              <a:rPr lang="el-GR" dirty="0" smtClean="0"/>
              <a:t>τεύχος 1, Γενάρης 1933, σ. 13-17.</a:t>
            </a:r>
            <a:endParaRPr lang="el-GR" sz="1600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309" y="1533669"/>
            <a:ext cx="6532657" cy="49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70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7382" y="318943"/>
            <a:ext cx="10515600" cy="1325563"/>
          </a:xfrm>
        </p:spPr>
        <p:txBody>
          <a:bodyPr/>
          <a:lstStyle/>
          <a:p>
            <a:r>
              <a:rPr lang="el-GR" dirty="0"/>
              <a:t>Γιώργος Θεοτοκάς, «Προς την ενότητα», </a:t>
            </a:r>
            <a:r>
              <a:rPr lang="el-GR" i="1" dirty="0"/>
              <a:t>Ιδέα</a:t>
            </a:r>
            <a:r>
              <a:rPr lang="el-GR" dirty="0"/>
              <a:t> τεύχος 1, Γενάρης 1933, σ. 13-17.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382" y="1825625"/>
            <a:ext cx="6920584" cy="48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5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Αντρέας Καραντώνης, «Ένα βιβλίο του Κωστή Παλαμά», </a:t>
            </a:r>
            <a:r>
              <a:rPr lang="el-GR" i="1" dirty="0" smtClean="0"/>
              <a:t>Νέα Εστία</a:t>
            </a:r>
            <a:r>
              <a:rPr lang="el-GR" dirty="0" smtClean="0"/>
              <a:t> τεύχος 77, 1.3.1930, σ. 242-246.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14069" y="-135865"/>
            <a:ext cx="4713722" cy="8636695"/>
          </a:xfrm>
        </p:spPr>
      </p:pic>
    </p:spTree>
    <p:extLst>
      <p:ext uri="{BB962C8B-B14F-4D97-AF65-F5344CB8AC3E}">
        <p14:creationId xmlns:p14="http://schemas.microsoft.com/office/powerpoint/2010/main" val="750685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Κώστας </a:t>
            </a:r>
            <a:r>
              <a:rPr lang="el-GR" dirty="0" err="1" smtClean="0"/>
              <a:t>Ουράνης</a:t>
            </a:r>
            <a:r>
              <a:rPr lang="el-GR" dirty="0" smtClean="0"/>
              <a:t>, «Το ευρωπαϊκό πνεύμα», </a:t>
            </a:r>
            <a:r>
              <a:rPr lang="el-GR" i="1" dirty="0" smtClean="0"/>
              <a:t>Νέα Εστία</a:t>
            </a:r>
            <a:r>
              <a:rPr lang="el-GR" dirty="0" smtClean="0"/>
              <a:t> τεύχος 279, 1.8.1938, σ. 1061.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8759" y="16537"/>
            <a:ext cx="4741431" cy="8359604"/>
          </a:xfrm>
        </p:spPr>
      </p:pic>
    </p:spTree>
    <p:extLst>
      <p:ext uri="{BB962C8B-B14F-4D97-AF65-F5344CB8AC3E}">
        <p14:creationId xmlns:p14="http://schemas.microsoft.com/office/powerpoint/2010/main" val="288955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Τέλλος</a:t>
            </a:r>
            <a:r>
              <a:rPr lang="el-GR" dirty="0" smtClean="0"/>
              <a:t> Άγρας, «Μια υποσημείωση», </a:t>
            </a:r>
            <a:r>
              <a:rPr lang="el-GR" i="1" dirty="0" smtClean="0"/>
              <a:t>Νέα Εστία</a:t>
            </a:r>
            <a:r>
              <a:rPr lang="el-GR" dirty="0" smtClean="0"/>
              <a:t> τεύχος 91, 1.10.1930, σ. 1053.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9458" y="19710"/>
            <a:ext cx="4352925" cy="7835441"/>
          </a:xfrm>
        </p:spPr>
      </p:pic>
    </p:spTree>
    <p:extLst>
      <p:ext uri="{BB962C8B-B14F-4D97-AF65-F5344CB8AC3E}">
        <p14:creationId xmlns:p14="http://schemas.microsoft.com/office/powerpoint/2010/main" val="322430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Στρατής Μυριβήλης, Οσμή αίματος», </a:t>
            </a:r>
            <a:r>
              <a:rPr lang="el-GR" i="1" dirty="0" smtClean="0"/>
              <a:t>Πρωία,</a:t>
            </a:r>
            <a:r>
              <a:rPr lang="el-GR" dirty="0" smtClean="0"/>
              <a:t> 12.5.1935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7382" y="1890280"/>
            <a:ext cx="6024657" cy="4351338"/>
          </a:xfrm>
        </p:spPr>
      </p:pic>
    </p:spTree>
    <p:extLst>
      <p:ext uri="{BB962C8B-B14F-4D97-AF65-F5344CB8AC3E}">
        <p14:creationId xmlns:p14="http://schemas.microsoft.com/office/powerpoint/2010/main" val="398103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Γιώργος Θεοτοκάς, «Κοινωνικά θέματα</a:t>
            </a:r>
            <a:r>
              <a:rPr lang="en-US" dirty="0" smtClean="0"/>
              <a:t> IV</a:t>
            </a:r>
            <a:r>
              <a:rPr lang="el-GR" dirty="0" smtClean="0"/>
              <a:t>»</a:t>
            </a:r>
            <a:r>
              <a:rPr lang="en-US" dirty="0" smtClean="0"/>
              <a:t>,</a:t>
            </a:r>
            <a:r>
              <a:rPr lang="el-GR" dirty="0"/>
              <a:t> </a:t>
            </a:r>
            <a:r>
              <a:rPr lang="el-GR" i="1" dirty="0" smtClean="0"/>
              <a:t>Νέα Γράμματα </a:t>
            </a:r>
            <a:r>
              <a:rPr lang="el-GR" dirty="0" smtClean="0"/>
              <a:t>τεύχος 7-8, Ιούλιος-Αύγουστος 1936, σ. 718-725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7594" y="-233135"/>
            <a:ext cx="4352925" cy="8470441"/>
          </a:xfrm>
        </p:spPr>
      </p:pic>
    </p:spTree>
    <p:extLst>
      <p:ext uri="{BB962C8B-B14F-4D97-AF65-F5344CB8AC3E}">
        <p14:creationId xmlns:p14="http://schemas.microsoft.com/office/powerpoint/2010/main" val="239933537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107</Words>
  <Application>Microsoft Office PowerPoint</Application>
  <PresentationFormat>Ευρεία οθόνη</PresentationFormat>
  <Paragraphs>7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Θέμα του Office</vt:lpstr>
      <vt:lpstr>Παρουσίαση του PowerPoint</vt:lpstr>
      <vt:lpstr>  Γιώργος Θεοτοκάς, «Προς την ενότητα», Ιδέα τεύχος 1, Γενάρης 1933, σ. 13-17.</vt:lpstr>
      <vt:lpstr>Γιώργος Θεοτοκάς, «Προς την ενότητα», Ιδέα τεύχος 1, Γενάρης 1933, σ. 13-17.</vt:lpstr>
      <vt:lpstr>Αντρέας Καραντώνης, «Ένα βιβλίο του Κωστή Παλαμά», Νέα Εστία τεύχος 77, 1.3.1930, σ. 242-246.</vt:lpstr>
      <vt:lpstr>Κώστας Ουράνης, «Το ευρωπαϊκό πνεύμα», Νέα Εστία τεύχος 279, 1.8.1938, σ. 1061.</vt:lpstr>
      <vt:lpstr>Τέλλος Άγρας, «Μια υποσημείωση», Νέα Εστία τεύχος 91, 1.10.1930, σ. 1053.</vt:lpstr>
      <vt:lpstr>Στρατής Μυριβήλης, Οσμή αίματος», Πρωία, 12.5.1935</vt:lpstr>
      <vt:lpstr>Γιώργος Θεοτοκάς, «Κοινωνικά θέματα IV», Νέα Γράμματα τεύχος 7-8, Ιούλιος-Αύγουστος 1936, σ. 718-725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Λογαριασμός Microsoft</dc:creator>
  <cp:lastModifiedBy>Λογαριασμός Microsoft</cp:lastModifiedBy>
  <cp:revision>8</cp:revision>
  <dcterms:created xsi:type="dcterms:W3CDTF">2022-11-15T08:41:07Z</dcterms:created>
  <dcterms:modified xsi:type="dcterms:W3CDTF">2022-11-15T14:07:05Z</dcterms:modified>
</cp:coreProperties>
</file>