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20"/>
  </p:notesMasterIdLst>
  <p:handoutMasterIdLst>
    <p:handoutMasterId r:id="rId21"/>
  </p:handoutMasterIdLst>
  <p:sldIdLst>
    <p:sldId id="315" r:id="rId5"/>
    <p:sldId id="271" r:id="rId6"/>
    <p:sldId id="309" r:id="rId7"/>
    <p:sldId id="312" r:id="rId8"/>
    <p:sldId id="320" r:id="rId9"/>
    <p:sldId id="321" r:id="rId10"/>
    <p:sldId id="322" r:id="rId11"/>
    <p:sldId id="305" r:id="rId12"/>
    <p:sldId id="313" r:id="rId13"/>
    <p:sldId id="317" r:id="rId14"/>
    <p:sldId id="318" r:id="rId15"/>
    <p:sldId id="319" r:id="rId16"/>
    <p:sldId id="310" r:id="rId17"/>
    <p:sldId id="316" r:id="rId18"/>
    <p:sldId id="29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5AA1BD55-57CD-466E-0725-B6CBA11E0D12}" name="Lauren Weldy (ALLEGIS GROUP SERVICES)" initials="LW" userId="S::v-lweldy@microsoft.com::07a2285c-a352-4b96-8658-ecc34365c1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DEB"/>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265AB0-DA5A-44C1-B541-2239412369A4}" v="2" dt="2025-03-26T14:51:57.806"/>
  </p1510:revLst>
</p1510:revInfo>
</file>

<file path=ppt/tableStyles.xml><?xml version="1.0" encoding="utf-8"?>
<a:tblStyleLst xmlns:a="http://schemas.openxmlformats.org/drawingml/2006/main" def="{8A107856-5554-42FB-B03E-39F5DBC370B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88" autoAdjust="0"/>
  </p:normalViewPr>
  <p:slideViewPr>
    <p:cSldViewPr snapToGrid="0">
      <p:cViewPr varScale="1">
        <p:scale>
          <a:sx n="70" d="100"/>
          <a:sy n="70" d="100"/>
        </p:scale>
        <p:origin x="1166" y="27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3149"/>
    </p:cViewPr>
  </p:sorterViewPr>
  <p:notesViewPr>
    <p:cSldViewPr snapToGrid="0">
      <p:cViewPr>
        <p:scale>
          <a:sx n="1" d="2"/>
          <a:sy n="1" d="2"/>
        </p:scale>
        <p:origin x="2640" y="28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ene Karakasidou" userId="1116e982ad00f378" providerId="LiveId" clId="{42265AB0-DA5A-44C1-B541-2239412369A4}"/>
    <pc:docChg chg="undo custSel delSld modSld sldOrd">
      <pc:chgData name="Irene Karakasidou" userId="1116e982ad00f378" providerId="LiveId" clId="{42265AB0-DA5A-44C1-B541-2239412369A4}" dt="2025-03-27T09:01:19.131" v="155" actId="20577"/>
      <pc:docMkLst>
        <pc:docMk/>
      </pc:docMkLst>
      <pc:sldChg chg="addSp modSp mod setBg">
        <pc:chgData name="Irene Karakasidou" userId="1116e982ad00f378" providerId="LiveId" clId="{42265AB0-DA5A-44C1-B541-2239412369A4}" dt="2025-03-26T14:52:02.395" v="28" actId="1076"/>
        <pc:sldMkLst>
          <pc:docMk/>
          <pc:sldMk cId="798203993" sldId="295"/>
        </pc:sldMkLst>
        <pc:spChg chg="add mod">
          <ac:chgData name="Irene Karakasidou" userId="1116e982ad00f378" providerId="LiveId" clId="{42265AB0-DA5A-44C1-B541-2239412369A4}" dt="2025-03-26T14:52:02.395" v="28" actId="1076"/>
          <ac:spMkLst>
            <pc:docMk/>
            <pc:sldMk cId="798203993" sldId="295"/>
            <ac:spMk id="3" creationId="{78ED765F-9EEC-2A2F-A040-D04C34C704C8}"/>
          </ac:spMkLst>
        </pc:spChg>
        <pc:spChg chg="mod">
          <ac:chgData name="Irene Karakasidou" userId="1116e982ad00f378" providerId="LiveId" clId="{42265AB0-DA5A-44C1-B541-2239412369A4}" dt="2025-03-26T14:49:47.868" v="24" actId="26606"/>
          <ac:spMkLst>
            <pc:docMk/>
            <pc:sldMk cId="798203993" sldId="295"/>
            <ac:spMk id="4" creationId="{664081DB-1923-4878-AB15-AD54F35A1DC7}"/>
          </ac:spMkLst>
        </pc:spChg>
        <pc:spChg chg="add">
          <ac:chgData name="Irene Karakasidou" userId="1116e982ad00f378" providerId="LiveId" clId="{42265AB0-DA5A-44C1-B541-2239412369A4}" dt="2025-03-26T14:49:47.868" v="24" actId="26606"/>
          <ac:spMkLst>
            <pc:docMk/>
            <pc:sldMk cId="798203993" sldId="295"/>
            <ac:spMk id="4103" creationId="{1ED69555-EE48-4B19-812B-4E1068DBF976}"/>
          </ac:spMkLst>
        </pc:spChg>
        <pc:spChg chg="add">
          <ac:chgData name="Irene Karakasidou" userId="1116e982ad00f378" providerId="LiveId" clId="{42265AB0-DA5A-44C1-B541-2239412369A4}" dt="2025-03-26T14:49:47.868" v="24" actId="26606"/>
          <ac:spMkLst>
            <pc:docMk/>
            <pc:sldMk cId="798203993" sldId="295"/>
            <ac:spMk id="4105" creationId="{57AEB73D-F521-4B19-820F-12DB6BCC8406}"/>
          </ac:spMkLst>
        </pc:spChg>
        <pc:spChg chg="add">
          <ac:chgData name="Irene Karakasidou" userId="1116e982ad00f378" providerId="LiveId" clId="{42265AB0-DA5A-44C1-B541-2239412369A4}" dt="2025-03-26T14:49:47.868" v="24" actId="26606"/>
          <ac:spMkLst>
            <pc:docMk/>
            <pc:sldMk cId="798203993" sldId="295"/>
            <ac:spMk id="4107" creationId="{6B72EEBA-3A5D-41CE-8465-A45A0F65674E}"/>
          </ac:spMkLst>
        </pc:spChg>
        <pc:spChg chg="add">
          <ac:chgData name="Irene Karakasidou" userId="1116e982ad00f378" providerId="LiveId" clId="{42265AB0-DA5A-44C1-B541-2239412369A4}" dt="2025-03-26T14:49:47.868" v="24" actId="26606"/>
          <ac:spMkLst>
            <pc:docMk/>
            <pc:sldMk cId="798203993" sldId="295"/>
            <ac:spMk id="4109" creationId="{EA164D6B-6878-4B9F-A2D0-985D39B17B46}"/>
          </ac:spMkLst>
        </pc:spChg>
        <pc:spChg chg="add">
          <ac:chgData name="Irene Karakasidou" userId="1116e982ad00f378" providerId="LiveId" clId="{42265AB0-DA5A-44C1-B541-2239412369A4}" dt="2025-03-26T14:49:47.868" v="24" actId="26606"/>
          <ac:spMkLst>
            <pc:docMk/>
            <pc:sldMk cId="798203993" sldId="295"/>
            <ac:spMk id="4111" creationId="{064738AB-B6BE-4867-889A-52CE4AC8DBD0}"/>
          </ac:spMkLst>
        </pc:spChg>
        <pc:spChg chg="add">
          <ac:chgData name="Irene Karakasidou" userId="1116e982ad00f378" providerId="LiveId" clId="{42265AB0-DA5A-44C1-B541-2239412369A4}" dt="2025-03-26T14:49:47.868" v="24" actId="26606"/>
          <ac:spMkLst>
            <pc:docMk/>
            <pc:sldMk cId="798203993" sldId="295"/>
            <ac:spMk id="4113" creationId="{BBD49B71-B686-4DFD-93AD-40CB19B626B9}"/>
          </ac:spMkLst>
        </pc:spChg>
        <pc:spChg chg="add">
          <ac:chgData name="Irene Karakasidou" userId="1116e982ad00f378" providerId="LiveId" clId="{42265AB0-DA5A-44C1-B541-2239412369A4}" dt="2025-03-26T14:49:47.868" v="24" actId="26606"/>
          <ac:spMkLst>
            <pc:docMk/>
            <pc:sldMk cId="798203993" sldId="295"/>
            <ac:spMk id="4115" creationId="{7C60369F-A41B-4D6E-8990-30E2715C5730}"/>
          </ac:spMkLst>
        </pc:spChg>
        <pc:picChg chg="add mod">
          <ac:chgData name="Irene Karakasidou" userId="1116e982ad00f378" providerId="LiveId" clId="{42265AB0-DA5A-44C1-B541-2239412369A4}" dt="2025-03-26T14:49:47.868" v="24" actId="26606"/>
          <ac:picMkLst>
            <pc:docMk/>
            <pc:sldMk cId="798203993" sldId="295"/>
            <ac:picMk id="4098" creationId="{5E455E5A-3E38-640E-A41E-E11B3B3184AE}"/>
          </ac:picMkLst>
        </pc:picChg>
      </pc:sldChg>
      <pc:sldChg chg="del">
        <pc:chgData name="Irene Karakasidou" userId="1116e982ad00f378" providerId="LiveId" clId="{42265AB0-DA5A-44C1-B541-2239412369A4}" dt="2025-03-26T14:46:49.495" v="0" actId="47"/>
        <pc:sldMkLst>
          <pc:docMk/>
          <pc:sldMk cId="3345023337" sldId="300"/>
        </pc:sldMkLst>
      </pc:sldChg>
      <pc:sldChg chg="modSp mod">
        <pc:chgData name="Irene Karakasidou" userId="1116e982ad00f378" providerId="LiveId" clId="{42265AB0-DA5A-44C1-B541-2239412369A4}" dt="2025-03-27T08:52:43.916" v="53" actId="1036"/>
        <pc:sldMkLst>
          <pc:docMk/>
          <pc:sldMk cId="2225637236" sldId="305"/>
        </pc:sldMkLst>
        <pc:spChg chg="mod">
          <ac:chgData name="Irene Karakasidou" userId="1116e982ad00f378" providerId="LiveId" clId="{42265AB0-DA5A-44C1-B541-2239412369A4}" dt="2025-03-27T08:52:43.916" v="53" actId="1036"/>
          <ac:spMkLst>
            <pc:docMk/>
            <pc:sldMk cId="2225637236" sldId="305"/>
            <ac:spMk id="3" creationId="{41191CC7-9CF2-71F0-1AD4-791EA9CBAD97}"/>
          </ac:spMkLst>
        </pc:spChg>
      </pc:sldChg>
      <pc:sldChg chg="modSp mod">
        <pc:chgData name="Irene Karakasidou" userId="1116e982ad00f378" providerId="LiveId" clId="{42265AB0-DA5A-44C1-B541-2239412369A4}" dt="2025-03-27T08:50:14.233" v="31" actId="115"/>
        <pc:sldMkLst>
          <pc:docMk/>
          <pc:sldMk cId="1170108823" sldId="309"/>
        </pc:sldMkLst>
        <pc:spChg chg="mod">
          <ac:chgData name="Irene Karakasidou" userId="1116e982ad00f378" providerId="LiveId" clId="{42265AB0-DA5A-44C1-B541-2239412369A4}" dt="2025-03-27T08:50:14.233" v="31" actId="115"/>
          <ac:spMkLst>
            <pc:docMk/>
            <pc:sldMk cId="1170108823" sldId="309"/>
            <ac:spMk id="6" creationId="{2BBAABBD-8A7F-A90C-3E5F-9B47E6255AA6}"/>
          </ac:spMkLst>
        </pc:spChg>
      </pc:sldChg>
      <pc:sldChg chg="modSp mod">
        <pc:chgData name="Irene Karakasidou" userId="1116e982ad00f378" providerId="LiveId" clId="{42265AB0-DA5A-44C1-B541-2239412369A4}" dt="2025-03-27T08:56:32.705" v="88" actId="20577"/>
        <pc:sldMkLst>
          <pc:docMk/>
          <pc:sldMk cId="4065057152" sldId="310"/>
        </pc:sldMkLst>
        <pc:spChg chg="mod">
          <ac:chgData name="Irene Karakasidou" userId="1116e982ad00f378" providerId="LiveId" clId="{42265AB0-DA5A-44C1-B541-2239412369A4}" dt="2025-03-27T08:56:32.705" v="88" actId="20577"/>
          <ac:spMkLst>
            <pc:docMk/>
            <pc:sldMk cId="4065057152" sldId="310"/>
            <ac:spMk id="3" creationId="{3EAD3192-D337-8C2E-FAAC-9B46B5DFBD21}"/>
          </ac:spMkLst>
        </pc:spChg>
      </pc:sldChg>
      <pc:sldChg chg="modSp mod">
        <pc:chgData name="Irene Karakasidou" userId="1116e982ad00f378" providerId="LiveId" clId="{42265AB0-DA5A-44C1-B541-2239412369A4}" dt="2025-03-27T08:55:10.248" v="80" actId="403"/>
        <pc:sldMkLst>
          <pc:docMk/>
          <pc:sldMk cId="4153247059" sldId="313"/>
        </pc:sldMkLst>
        <pc:spChg chg="mod">
          <ac:chgData name="Irene Karakasidou" userId="1116e982ad00f378" providerId="LiveId" clId="{42265AB0-DA5A-44C1-B541-2239412369A4}" dt="2025-03-27T08:54:36.179" v="71" actId="403"/>
          <ac:spMkLst>
            <pc:docMk/>
            <pc:sldMk cId="4153247059" sldId="313"/>
            <ac:spMk id="3" creationId="{41191CC7-9CF2-71F0-1AD4-791EA9CBAD97}"/>
          </ac:spMkLst>
        </pc:spChg>
        <pc:spChg chg="mod">
          <ac:chgData name="Irene Karakasidou" userId="1116e982ad00f378" providerId="LiveId" clId="{42265AB0-DA5A-44C1-B541-2239412369A4}" dt="2025-03-27T08:55:10.248" v="80" actId="403"/>
          <ac:spMkLst>
            <pc:docMk/>
            <pc:sldMk cId="4153247059" sldId="313"/>
            <ac:spMk id="7" creationId="{7078F1DC-7EF8-5514-E97B-D47663F284D3}"/>
          </ac:spMkLst>
        </pc:spChg>
      </pc:sldChg>
      <pc:sldChg chg="modSp mod">
        <pc:chgData name="Irene Karakasidou" userId="1116e982ad00f378" providerId="LiveId" clId="{42265AB0-DA5A-44C1-B541-2239412369A4}" dt="2025-03-27T08:57:53.487" v="128" actId="6549"/>
        <pc:sldMkLst>
          <pc:docMk/>
          <pc:sldMk cId="2394014735" sldId="316"/>
        </pc:sldMkLst>
        <pc:spChg chg="mod">
          <ac:chgData name="Irene Karakasidou" userId="1116e982ad00f378" providerId="LiveId" clId="{42265AB0-DA5A-44C1-B541-2239412369A4}" dt="2025-03-27T08:57:53.487" v="128" actId="6549"/>
          <ac:spMkLst>
            <pc:docMk/>
            <pc:sldMk cId="2394014735" sldId="316"/>
            <ac:spMk id="5" creationId="{9693F4CF-5D15-3446-F2DE-A584DABA55FC}"/>
          </ac:spMkLst>
        </pc:spChg>
      </pc:sldChg>
      <pc:sldChg chg="modSp mod">
        <pc:chgData name="Irene Karakasidou" userId="1116e982ad00f378" providerId="LiveId" clId="{42265AB0-DA5A-44C1-B541-2239412369A4}" dt="2025-03-27T08:54:17.355" v="69" actId="14100"/>
        <pc:sldMkLst>
          <pc:docMk/>
          <pc:sldMk cId="1215046472" sldId="317"/>
        </pc:sldMkLst>
        <pc:spChg chg="mod">
          <ac:chgData name="Irene Karakasidou" userId="1116e982ad00f378" providerId="LiveId" clId="{42265AB0-DA5A-44C1-B541-2239412369A4}" dt="2025-03-27T08:54:17.355" v="69" actId="14100"/>
          <ac:spMkLst>
            <pc:docMk/>
            <pc:sldMk cId="1215046472" sldId="317"/>
            <ac:spMk id="4" creationId="{2237A100-B01E-F472-5878-E542E0C9E770}"/>
          </ac:spMkLst>
        </pc:spChg>
      </pc:sldChg>
      <pc:sldChg chg="modSp mod">
        <pc:chgData name="Irene Karakasidou" userId="1116e982ad00f378" providerId="LiveId" clId="{42265AB0-DA5A-44C1-B541-2239412369A4}" dt="2025-03-26T14:47:17.731" v="5" actId="404"/>
        <pc:sldMkLst>
          <pc:docMk/>
          <pc:sldMk cId="1462427122" sldId="318"/>
        </pc:sldMkLst>
        <pc:spChg chg="mod">
          <ac:chgData name="Irene Karakasidou" userId="1116e982ad00f378" providerId="LiveId" clId="{42265AB0-DA5A-44C1-B541-2239412369A4}" dt="2025-03-26T14:47:17.731" v="5" actId="404"/>
          <ac:spMkLst>
            <pc:docMk/>
            <pc:sldMk cId="1462427122" sldId="318"/>
            <ac:spMk id="5" creationId="{D3937859-10D9-C511-B8E9-153F0491AF47}"/>
          </ac:spMkLst>
        </pc:spChg>
      </pc:sldChg>
      <pc:sldChg chg="modSp mod">
        <pc:chgData name="Irene Karakasidou" userId="1116e982ad00f378" providerId="LiveId" clId="{42265AB0-DA5A-44C1-B541-2239412369A4}" dt="2025-03-27T09:01:19.131" v="155" actId="20577"/>
        <pc:sldMkLst>
          <pc:docMk/>
          <pc:sldMk cId="812256208" sldId="319"/>
        </pc:sldMkLst>
        <pc:spChg chg="mod">
          <ac:chgData name="Irene Karakasidou" userId="1116e982ad00f378" providerId="LiveId" clId="{42265AB0-DA5A-44C1-B541-2239412369A4}" dt="2025-03-27T09:01:19.131" v="155" actId="20577"/>
          <ac:spMkLst>
            <pc:docMk/>
            <pc:sldMk cId="812256208" sldId="319"/>
            <ac:spMk id="3" creationId="{1278ED30-EE8E-4F9D-E0AB-74B42887C598}"/>
          </ac:spMkLst>
        </pc:spChg>
      </pc:sldChg>
      <pc:sldChg chg="modSp mod ord">
        <pc:chgData name="Irene Karakasidou" userId="1116e982ad00f378" providerId="LiveId" clId="{42265AB0-DA5A-44C1-B541-2239412369A4}" dt="2025-03-27T08:51:27.078" v="36" actId="403"/>
        <pc:sldMkLst>
          <pc:docMk/>
          <pc:sldMk cId="1051477913" sldId="320"/>
        </pc:sldMkLst>
        <pc:spChg chg="mod">
          <ac:chgData name="Irene Karakasidou" userId="1116e982ad00f378" providerId="LiveId" clId="{42265AB0-DA5A-44C1-B541-2239412369A4}" dt="2025-03-27T08:51:27.078" v="36" actId="403"/>
          <ac:spMkLst>
            <pc:docMk/>
            <pc:sldMk cId="1051477913" sldId="320"/>
            <ac:spMk id="4" creationId="{2858E5D9-6193-71EC-F071-9B01E92EF9E8}"/>
          </ac:spMkLst>
        </pc:spChg>
      </pc:sldChg>
      <pc:sldChg chg="modSp mod">
        <pc:chgData name="Irene Karakasidou" userId="1116e982ad00f378" providerId="LiveId" clId="{42265AB0-DA5A-44C1-B541-2239412369A4}" dt="2025-03-27T08:51:52.005" v="48" actId="20577"/>
        <pc:sldMkLst>
          <pc:docMk/>
          <pc:sldMk cId="3320589733" sldId="321"/>
        </pc:sldMkLst>
        <pc:spChg chg="mod">
          <ac:chgData name="Irene Karakasidou" userId="1116e982ad00f378" providerId="LiveId" clId="{42265AB0-DA5A-44C1-B541-2239412369A4}" dt="2025-03-27T08:51:52.005" v="48" actId="20577"/>
          <ac:spMkLst>
            <pc:docMk/>
            <pc:sldMk cId="3320589733" sldId="321"/>
            <ac:spMk id="3" creationId="{961846E0-E77B-3768-6681-A839C318E83B}"/>
          </ac:spMkLst>
        </pc:spChg>
      </pc:sldChg>
      <pc:sldMasterChg chg="delSldLayout">
        <pc:chgData name="Irene Karakasidou" userId="1116e982ad00f378" providerId="LiveId" clId="{42265AB0-DA5A-44C1-B541-2239412369A4}" dt="2025-03-26T14:46:49.495" v="0" actId="47"/>
        <pc:sldMasterMkLst>
          <pc:docMk/>
          <pc:sldMasterMk cId="647548972" sldId="2147483686"/>
        </pc:sldMasterMkLst>
        <pc:sldLayoutChg chg="del">
          <pc:chgData name="Irene Karakasidou" userId="1116e982ad00f378" providerId="LiveId" clId="{42265AB0-DA5A-44C1-B541-2239412369A4}" dt="2025-03-26T14:46:49.495" v="0" actId="47"/>
          <pc:sldLayoutMkLst>
            <pc:docMk/>
            <pc:sldMasterMk cId="647548972" sldId="2147483686"/>
            <pc:sldLayoutMk cId="2434033329" sldId="2147483708"/>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89D207-BE08-4B33-B5B0-5A5A94C951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5E58DB9-49DC-495B-A68F-33D105C906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7A1AC4-3AE8-4F87-AAED-904EC6054702}" type="datetimeFigureOut">
              <a:rPr lang="en-US" smtClean="0"/>
              <a:t>3/27/2025</a:t>
            </a:fld>
            <a:endParaRPr lang="en-US" dirty="0"/>
          </a:p>
        </p:txBody>
      </p:sp>
      <p:sp>
        <p:nvSpPr>
          <p:cNvPr id="4" name="Footer Placeholder 3">
            <a:extLst>
              <a:ext uri="{FF2B5EF4-FFF2-40B4-BE49-F238E27FC236}">
                <a16:creationId xmlns:a16="http://schemas.microsoft.com/office/drawing/2014/main" id="{7F66337E-DAD5-442C-9B8F-E10EB7D972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EE3BDF2-02BD-4181-AC28-FD56172CC62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F8A362-CAFC-4987-9A50-47570528395E}" type="slidenum">
              <a:rPr lang="en-US" smtClean="0"/>
              <a:t>‹#›</a:t>
            </a:fld>
            <a:endParaRPr lang="en-US" dirty="0"/>
          </a:p>
        </p:txBody>
      </p:sp>
    </p:spTree>
    <p:extLst>
      <p:ext uri="{BB962C8B-B14F-4D97-AF65-F5344CB8AC3E}">
        <p14:creationId xmlns:p14="http://schemas.microsoft.com/office/powerpoint/2010/main" val="452374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556653-6123-4FE4-861F-5F9583BF59B0}" type="datetimeFigureOut">
              <a:rPr lang="en-US" smtClean="0"/>
              <a:t>3/27/2025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EB602-95FC-483A-B12D-216A7AD7EA24}" type="slidenum">
              <a:rPr lang="en-US" smtClean="0"/>
              <a:t>‹#›</a:t>
            </a:fld>
            <a:endParaRPr lang="en-US" dirty="0"/>
          </a:p>
        </p:txBody>
      </p:sp>
    </p:spTree>
    <p:extLst>
      <p:ext uri="{BB962C8B-B14F-4D97-AF65-F5344CB8AC3E}">
        <p14:creationId xmlns:p14="http://schemas.microsoft.com/office/powerpoint/2010/main" val="132584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a:t>
            </a:fld>
            <a:endParaRPr lang="en-US" dirty="0"/>
          </a:p>
        </p:txBody>
      </p:sp>
    </p:spTree>
    <p:extLst>
      <p:ext uri="{BB962C8B-B14F-4D97-AF65-F5344CB8AC3E}">
        <p14:creationId xmlns:p14="http://schemas.microsoft.com/office/powerpoint/2010/main" val="33560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7F282E-55F5-4803-B60F-09BA4600E538}" type="slidenum">
              <a:rPr lang="en-US" smtClean="0"/>
              <a:t>2</a:t>
            </a:fld>
            <a:endParaRPr lang="en-US" dirty="0"/>
          </a:p>
        </p:txBody>
      </p:sp>
    </p:spTree>
    <p:extLst>
      <p:ext uri="{BB962C8B-B14F-4D97-AF65-F5344CB8AC3E}">
        <p14:creationId xmlns:p14="http://schemas.microsoft.com/office/powerpoint/2010/main" val="4200283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3</a:t>
            </a:fld>
            <a:endParaRPr lang="en-US" dirty="0"/>
          </a:p>
        </p:txBody>
      </p:sp>
    </p:spTree>
    <p:extLst>
      <p:ext uri="{BB962C8B-B14F-4D97-AF65-F5344CB8AC3E}">
        <p14:creationId xmlns:p14="http://schemas.microsoft.com/office/powerpoint/2010/main" val="2191268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4</a:t>
            </a:fld>
            <a:endParaRPr lang="en-US" dirty="0"/>
          </a:p>
        </p:txBody>
      </p:sp>
    </p:spTree>
    <p:extLst>
      <p:ext uri="{BB962C8B-B14F-4D97-AF65-F5344CB8AC3E}">
        <p14:creationId xmlns:p14="http://schemas.microsoft.com/office/powerpoint/2010/main" val="3572555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8</a:t>
            </a:fld>
            <a:endParaRPr lang="en-US" dirty="0"/>
          </a:p>
        </p:txBody>
      </p:sp>
    </p:spTree>
    <p:extLst>
      <p:ext uri="{BB962C8B-B14F-4D97-AF65-F5344CB8AC3E}">
        <p14:creationId xmlns:p14="http://schemas.microsoft.com/office/powerpoint/2010/main" val="2714327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9</a:t>
            </a:fld>
            <a:endParaRPr lang="en-US" dirty="0"/>
          </a:p>
        </p:txBody>
      </p:sp>
    </p:spTree>
    <p:extLst>
      <p:ext uri="{BB962C8B-B14F-4D97-AF65-F5344CB8AC3E}">
        <p14:creationId xmlns:p14="http://schemas.microsoft.com/office/powerpoint/2010/main" val="3986912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13</a:t>
            </a:fld>
            <a:endParaRPr lang="en-US" dirty="0"/>
          </a:p>
        </p:txBody>
      </p:sp>
    </p:spTree>
    <p:extLst>
      <p:ext uri="{BB962C8B-B14F-4D97-AF65-F5344CB8AC3E}">
        <p14:creationId xmlns:p14="http://schemas.microsoft.com/office/powerpoint/2010/main" val="2221603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14</a:t>
            </a:fld>
            <a:endParaRPr lang="en-US" dirty="0"/>
          </a:p>
        </p:txBody>
      </p:sp>
    </p:spTree>
    <p:extLst>
      <p:ext uri="{BB962C8B-B14F-4D97-AF65-F5344CB8AC3E}">
        <p14:creationId xmlns:p14="http://schemas.microsoft.com/office/powerpoint/2010/main" val="601518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7F282E-55F5-4803-B60F-09BA4600E538}" type="slidenum">
              <a:rPr lang="en-US" smtClean="0"/>
              <a:t>15</a:t>
            </a:fld>
            <a:endParaRPr lang="en-US" dirty="0"/>
          </a:p>
        </p:txBody>
      </p:sp>
    </p:spTree>
    <p:extLst>
      <p:ext uri="{BB962C8B-B14F-4D97-AF65-F5344CB8AC3E}">
        <p14:creationId xmlns:p14="http://schemas.microsoft.com/office/powerpoint/2010/main" val="580697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r>
              <a:rPr lang="en-US"/>
              <a:t>9/8/20XX</a:t>
            </a:r>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r>
              <a:rPr lang="en-US"/>
              <a:t>Presentation Title</a:t>
            </a:r>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33062062"/>
      </p:ext>
    </p:extLst>
  </p:cSld>
  <p:clrMapOvr>
    <a:masterClrMapping/>
  </p:clrMapOvr>
  <p:hf sldNum="0" hdr="0" ftr="0" dt="0"/>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r>
              <a:rPr lang="en-US"/>
              <a:t>9/8/20XX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3352365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9277965" y="6296615"/>
            <a:ext cx="2505996" cy="365125"/>
          </a:xfrm>
        </p:spPr>
        <p:txBody>
          <a:bodyPr/>
          <a:lstStyle/>
          <a:p>
            <a:r>
              <a:rPr lang="en-US"/>
              <a:t>9/8/20XX</a:t>
            </a:r>
            <a:endParaRPr lang="en-US" dirty="0"/>
          </a:p>
        </p:txBody>
      </p:sp>
      <p:sp>
        <p:nvSpPr>
          <p:cNvPr id="5" name="Footer Placeholder 4"/>
          <p:cNvSpPr>
            <a:spLocks noGrp="1"/>
          </p:cNvSpPr>
          <p:nvPr>
            <p:ph type="ftr" sz="quarter" idx="11"/>
          </p:nvPr>
        </p:nvSpPr>
        <p:spPr>
          <a:xfrm>
            <a:off x="2933699" y="6296615"/>
            <a:ext cx="5959577" cy="365125"/>
          </a:xfrm>
        </p:spPr>
        <p:txBody>
          <a:bodyPr/>
          <a:lstStyle/>
          <a:p>
            <a:r>
              <a:rPr lang="en-US"/>
              <a:t>Presentation Title</a:t>
            </a:r>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21572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 Subtitle + Picture">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E7E77A60-3019-43AE-AA38-E130C04CFD8D}"/>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3FDBF0FB-88D2-4271-BFAF-D129CF8C2F68}"/>
              </a:ext>
              <a:ext uri="{C183D7F6-B498-43B3-948B-1728B52AA6E4}">
                <adec:decorative xmlns:adec="http://schemas.microsoft.com/office/drawing/2017/decorative" val="1"/>
              </a:ext>
            </a:extLst>
          </p:cNvPr>
          <p:cNvSpPr/>
          <p:nvPr userDrawn="1"/>
        </p:nvSpPr>
        <p:spPr>
          <a:xfrm>
            <a:off x="6410325" y="-4078"/>
            <a:ext cx="5787773"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862B807B-6DFA-471C-B675-016416207F0E}"/>
              </a:ext>
              <a:ext uri="{C183D7F6-B498-43B3-948B-1728B52AA6E4}">
                <adec:decorative xmlns:adec="http://schemas.microsoft.com/office/drawing/2017/decorative" val="1"/>
              </a:ext>
            </a:extLst>
          </p:cNvPr>
          <p:cNvSpPr/>
          <p:nvPr userDrawn="1"/>
        </p:nvSpPr>
        <p:spPr>
          <a:xfrm>
            <a:off x="1524" y="1031500"/>
            <a:ext cx="12190475" cy="641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0555D4C0-9882-489D-AD77-A9F38B3784A6}"/>
              </a:ext>
              <a:ext uri="{C183D7F6-B498-43B3-948B-1728B52AA6E4}">
                <adec:decorative xmlns:adec="http://schemas.microsoft.com/office/drawing/2017/decorative" val="1"/>
              </a:ext>
            </a:extLst>
          </p:cNvPr>
          <p:cNvSpPr/>
          <p:nvPr userDrawn="1"/>
        </p:nvSpPr>
        <p:spPr>
          <a:xfrm>
            <a:off x="6446677" y="1095508"/>
            <a:ext cx="5742273"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8EC5ED-FCAE-682A-C050-58786819ECD3}"/>
              </a:ext>
            </a:extLst>
          </p:cNvPr>
          <p:cNvSpPr>
            <a:spLocks noGrp="1"/>
          </p:cNvSpPr>
          <p:nvPr>
            <p:ph type="title"/>
          </p:nvPr>
        </p:nvSpPr>
        <p:spPr>
          <a:xfrm>
            <a:off x="6757416" y="1316736"/>
            <a:ext cx="5120640" cy="3392424"/>
          </a:xfrm>
        </p:spPr>
        <p:txBody>
          <a:bodyPr anchor="b"/>
          <a:lstStyle>
            <a:lvl1pPr>
              <a:lnSpc>
                <a:spcPct val="100000"/>
              </a:lnSpc>
              <a:defRPr/>
            </a:lvl1pPr>
          </a:lstStyle>
          <a:p>
            <a:r>
              <a:rPr lang="el-GR"/>
              <a:t>Κάντε κλικ για να επεξεργαστείτε τον τίτλο υποδείγματος</a:t>
            </a:r>
            <a:endParaRPr lang="en-US"/>
          </a:p>
        </p:txBody>
      </p:sp>
      <p:sp>
        <p:nvSpPr>
          <p:cNvPr id="30" name="Subtitle 2">
            <a:extLst>
              <a:ext uri="{FF2B5EF4-FFF2-40B4-BE49-F238E27FC236}">
                <a16:creationId xmlns:a16="http://schemas.microsoft.com/office/drawing/2014/main" id="{15C8BDC7-F09C-40A3-B14E-9A49781EE6CE}"/>
              </a:ext>
            </a:extLst>
          </p:cNvPr>
          <p:cNvSpPr>
            <a:spLocks noGrp="1"/>
          </p:cNvSpPr>
          <p:nvPr>
            <p:ph type="subTitle" idx="1" hasCustomPrompt="1"/>
          </p:nvPr>
        </p:nvSpPr>
        <p:spPr>
          <a:xfrm>
            <a:off x="6749828" y="4816366"/>
            <a:ext cx="5125300" cy="1068929"/>
          </a:xfrm>
        </p:spPr>
        <p:txBody>
          <a:bodyPr anchor="t" anchorCtr="0">
            <a:noAutofit/>
          </a:bodyPr>
          <a:lstStyle>
            <a:lvl1pPr marL="0" indent="0">
              <a:lnSpc>
                <a:spcPct val="100000"/>
              </a:lnSpc>
              <a:buNone/>
              <a:defRPr sz="2000" b="0"/>
            </a:lvl1pPr>
          </a:lstStyle>
          <a:p>
            <a:r>
              <a:rPr lang="en-US" sz="2000" dirty="0">
                <a:solidFill>
                  <a:schemeClr val="tx2"/>
                </a:solidFill>
              </a:rPr>
              <a:t>Click to add subtitle</a:t>
            </a:r>
          </a:p>
        </p:txBody>
      </p:sp>
      <p:sp>
        <p:nvSpPr>
          <p:cNvPr id="40" name="Picture Placeholder 38">
            <a:extLst>
              <a:ext uri="{FF2B5EF4-FFF2-40B4-BE49-F238E27FC236}">
                <a16:creationId xmlns:a16="http://schemas.microsoft.com/office/drawing/2014/main" id="{AB2070F4-085F-4F8D-A1E8-A58E5F8F0687}"/>
              </a:ext>
            </a:extLst>
          </p:cNvPr>
          <p:cNvSpPr>
            <a:spLocks noGrp="1"/>
          </p:cNvSpPr>
          <p:nvPr>
            <p:ph type="pic" sz="quarter" idx="13"/>
          </p:nvPr>
        </p:nvSpPr>
        <p:spPr>
          <a:xfrm>
            <a:off x="-6099" y="1095509"/>
            <a:ext cx="6391656" cy="5016892"/>
          </a:xfrm>
        </p:spPr>
        <p:txBody>
          <a:bodyPr anchor="t">
            <a:normAutofit/>
          </a:bodyPr>
          <a:lstStyle>
            <a:lvl1pPr marL="0" indent="0" algn="ctr">
              <a:buNone/>
              <a:defRPr sz="1400"/>
            </a:lvl1pPr>
          </a:lstStyle>
          <a:p>
            <a:r>
              <a:rPr lang="el-GR"/>
              <a:t>Κάντε κλικ στο εικονίδιο για να προσθέσετε εικόνα</a:t>
            </a:r>
            <a:endParaRPr lang="en-US" dirty="0"/>
          </a:p>
        </p:txBody>
      </p:sp>
      <p:sp>
        <p:nvSpPr>
          <p:cNvPr id="32" name="Rectangle 31">
            <a:extLst>
              <a:ext uri="{FF2B5EF4-FFF2-40B4-BE49-F238E27FC236}">
                <a16:creationId xmlns:a16="http://schemas.microsoft.com/office/drawing/2014/main" id="{247A5DB4-1ED7-4630-89AF-F1802E44EF89}"/>
              </a:ext>
              <a:ext uri="{C183D7F6-B498-43B3-948B-1728B52AA6E4}">
                <adec:decorative xmlns:adec="http://schemas.microsoft.com/office/drawing/2017/decorative" val="1"/>
              </a:ext>
            </a:extLst>
          </p:cNvPr>
          <p:cNvSpPr/>
          <p:nvPr userDrawn="1"/>
        </p:nvSpPr>
        <p:spPr>
          <a:xfrm>
            <a:off x="0" y="6144405"/>
            <a:ext cx="6446677"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6E5D4012-4107-490F-A369-EA7063242A98}"/>
              </a:ext>
              <a:ext uri="{C183D7F6-B498-43B3-948B-1728B52AA6E4}">
                <adec:decorative xmlns:adec="http://schemas.microsoft.com/office/drawing/2017/decorative" val="1"/>
              </a:ext>
            </a:extLst>
          </p:cNvPr>
          <p:cNvSpPr/>
          <p:nvPr userDrawn="1"/>
        </p:nvSpPr>
        <p:spPr>
          <a:xfrm>
            <a:off x="6446677" y="6167615"/>
            <a:ext cx="5742273"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795C79E2-9EA5-4713-B4AF-0E4572CFFA2F}"/>
              </a:ext>
              <a:ext uri="{C183D7F6-B498-43B3-948B-1728B52AA6E4}">
                <adec:decorative xmlns:adec="http://schemas.microsoft.com/office/drawing/2017/decorative" val="1"/>
              </a:ext>
            </a:extLst>
          </p:cNvPr>
          <p:cNvSpPr/>
          <p:nvPr userDrawn="1"/>
        </p:nvSpPr>
        <p:spPr>
          <a:xfrm>
            <a:off x="1524" y="6112249"/>
            <a:ext cx="12190475" cy="641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74C09E2-06F0-4230-8DAD-A0DBF01F8603}"/>
              </a:ext>
              <a:ext uri="{C183D7F6-B498-43B3-948B-1728B52AA6E4}">
                <adec:decorative xmlns:adec="http://schemas.microsoft.com/office/drawing/2017/decorative" val="1"/>
              </a:ext>
            </a:extLst>
          </p:cNvPr>
          <p:cNvSpPr/>
          <p:nvPr userDrawn="1"/>
        </p:nvSpPr>
        <p:spPr>
          <a:xfrm>
            <a:off x="6379494"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00742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Content + Picture">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C341663-7159-49AD-AAF3-4B3C490D8123}"/>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0F2EB12-394C-40E4-9186-CBD6635B5DA9}"/>
              </a:ext>
              <a:ext uri="{C183D7F6-B498-43B3-948B-1728B52AA6E4}">
                <adec:decorative xmlns:adec="http://schemas.microsoft.com/office/drawing/2017/decorative" val="1"/>
              </a:ext>
            </a:extLst>
          </p:cNvPr>
          <p:cNvSpPr/>
          <p:nvPr userDrawn="1"/>
        </p:nvSpPr>
        <p:spPr>
          <a:xfrm>
            <a:off x="4677552" y="0"/>
            <a:ext cx="751444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itle 1">
            <a:extLst>
              <a:ext uri="{FF2B5EF4-FFF2-40B4-BE49-F238E27FC236}">
                <a16:creationId xmlns:a16="http://schemas.microsoft.com/office/drawing/2014/main" id="{53F9468C-8821-4670-9C7C-78E7D75861AD}"/>
              </a:ext>
            </a:extLst>
          </p:cNvPr>
          <p:cNvSpPr>
            <a:spLocks noGrp="1"/>
          </p:cNvSpPr>
          <p:nvPr>
            <p:ph type="title" hasCustomPrompt="1"/>
          </p:nvPr>
        </p:nvSpPr>
        <p:spPr>
          <a:xfrm>
            <a:off x="5141023" y="167463"/>
            <a:ext cx="6408058" cy="1580890"/>
          </a:xfrm>
        </p:spPr>
        <p:txBody>
          <a:bodyPr anchor="b" anchorCtr="0">
            <a:noAutofit/>
          </a:bodyPr>
          <a:lstStyle>
            <a:lvl1pPr>
              <a:lnSpc>
                <a:spcPct val="100000"/>
              </a:lnSpc>
              <a:defRPr sz="3200"/>
            </a:lvl1pPr>
          </a:lstStyle>
          <a:p>
            <a:r>
              <a:rPr lang="en-US" dirty="0"/>
              <a:t>Click to add title</a:t>
            </a:r>
          </a:p>
        </p:txBody>
      </p:sp>
      <p:sp>
        <p:nvSpPr>
          <p:cNvPr id="4" name="Content Placeholder 3">
            <a:extLst>
              <a:ext uri="{FF2B5EF4-FFF2-40B4-BE49-F238E27FC236}">
                <a16:creationId xmlns:a16="http://schemas.microsoft.com/office/drawing/2014/main" id="{FFD78806-0532-B92A-4326-73941B4232E7}"/>
              </a:ext>
            </a:extLst>
          </p:cNvPr>
          <p:cNvSpPr>
            <a:spLocks noGrp="1"/>
          </p:cNvSpPr>
          <p:nvPr>
            <p:ph sz="quarter" idx="16" hasCustomPrompt="1"/>
          </p:nvPr>
        </p:nvSpPr>
        <p:spPr>
          <a:xfrm>
            <a:off x="0" y="0"/>
            <a:ext cx="4613275" cy="6858000"/>
          </a:xfrm>
        </p:spPr>
        <p:txBody>
          <a:bodyPr/>
          <a:lstStyle>
            <a:lvl1pPr>
              <a:defRPr/>
            </a:lvl1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Rectangle 23">
            <a:extLst>
              <a:ext uri="{FF2B5EF4-FFF2-40B4-BE49-F238E27FC236}">
                <a16:creationId xmlns:a16="http://schemas.microsoft.com/office/drawing/2014/main" id="{D83D2425-8E71-4C9D-8737-018CE44525D0}"/>
              </a:ext>
              <a:ext uri="{C183D7F6-B498-43B3-948B-1728B52AA6E4}">
                <adec:decorative xmlns:adec="http://schemas.microsoft.com/office/drawing/2017/decorative" val="1"/>
              </a:ext>
            </a:extLst>
          </p:cNvPr>
          <p:cNvSpPr/>
          <p:nvPr userDrawn="1"/>
        </p:nvSpPr>
        <p:spPr>
          <a:xfrm rot="5400000">
            <a:off x="121655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Content Placeholder 2">
            <a:extLst>
              <a:ext uri="{FF2B5EF4-FFF2-40B4-BE49-F238E27FC236}">
                <a16:creationId xmlns:a16="http://schemas.microsoft.com/office/drawing/2014/main" id="{DEB24183-BE19-B810-4EF4-D9959CAD150B}"/>
              </a:ext>
            </a:extLst>
          </p:cNvPr>
          <p:cNvSpPr>
            <a:spLocks noGrp="1"/>
          </p:cNvSpPr>
          <p:nvPr>
            <p:ph sz="quarter" idx="15" hasCustomPrompt="1"/>
          </p:nvPr>
        </p:nvSpPr>
        <p:spPr>
          <a:xfrm>
            <a:off x="5140405" y="1959427"/>
            <a:ext cx="6408665" cy="4161653"/>
          </a:xfrm>
        </p:spPr>
        <p:txBody>
          <a:bodyPr anchor="t">
            <a:normAutofit/>
          </a:bodyPr>
          <a:lstStyle>
            <a:lvl1pPr marL="0" indent="0">
              <a:lnSpc>
                <a:spcPct val="100000"/>
              </a:lnSpc>
              <a:spcAft>
                <a:spcPts val="600"/>
              </a:spcAft>
              <a:buNone/>
              <a:defRPr sz="1800" b="0"/>
            </a:lvl1pPr>
            <a:lvl2pPr>
              <a:lnSpc>
                <a:spcPct val="100000"/>
              </a:lnSpc>
              <a:spcAft>
                <a:spcPts val="600"/>
              </a:spcAft>
              <a:defRPr sz="1800"/>
            </a:lvl2pPr>
            <a:lvl3pPr>
              <a:lnSpc>
                <a:spcPct val="100000"/>
              </a:lnSpc>
              <a:spcAft>
                <a:spcPts val="600"/>
              </a:spcAft>
              <a:defRPr sz="1800"/>
            </a:lvl3pPr>
            <a:lvl4pPr>
              <a:lnSpc>
                <a:spcPct val="100000"/>
              </a:lnSpc>
              <a:spcAft>
                <a:spcPts val="600"/>
              </a:spcAft>
              <a:defRPr sz="1800"/>
            </a:lvl4pPr>
            <a:lvl5pPr>
              <a:lnSpc>
                <a:spcPct val="100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a:extLst>
              <a:ext uri="{FF2B5EF4-FFF2-40B4-BE49-F238E27FC236}">
                <a16:creationId xmlns:a16="http://schemas.microsoft.com/office/drawing/2014/main" id="{CD15B6AB-EFBA-3087-EC3D-8DA945B70C0F}"/>
              </a:ext>
            </a:extLst>
          </p:cNvPr>
          <p:cNvSpPr>
            <a:spLocks noGrp="1"/>
          </p:cNvSpPr>
          <p:nvPr>
            <p:ph type="ftr" sz="quarter" idx="11"/>
          </p:nvPr>
        </p:nvSpPr>
        <p:spPr>
          <a:xfrm>
            <a:off x="5140405" y="6309360"/>
            <a:ext cx="3982428" cy="457200"/>
          </a:xfrm>
        </p:spPr>
        <p:txBody>
          <a:bodyPr/>
          <a:lstStyle>
            <a:lvl1pPr algn="ctr">
              <a:defRPr>
                <a:effectLst/>
              </a:defRPr>
            </a:lvl1pPr>
          </a:lstStyle>
          <a:p>
            <a:pPr algn="l"/>
            <a:r>
              <a:rPr lang="en-US" dirty="0"/>
              <a:t>Presentation Title</a:t>
            </a:r>
          </a:p>
        </p:txBody>
      </p:sp>
      <p:sp>
        <p:nvSpPr>
          <p:cNvPr id="10" name="Date Placeholder 3">
            <a:extLst>
              <a:ext uri="{FF2B5EF4-FFF2-40B4-BE49-F238E27FC236}">
                <a16:creationId xmlns:a16="http://schemas.microsoft.com/office/drawing/2014/main" id="{6A3371A6-1409-7906-744F-59D906DF6755}"/>
              </a:ext>
            </a:extLst>
          </p:cNvPr>
          <p:cNvSpPr>
            <a:spLocks noGrp="1"/>
          </p:cNvSpPr>
          <p:nvPr>
            <p:ph type="dt" sz="half" idx="10"/>
          </p:nvPr>
        </p:nvSpPr>
        <p:spPr>
          <a:xfrm>
            <a:off x="9238415" y="6309360"/>
            <a:ext cx="1215204" cy="457200"/>
          </a:xfrm>
        </p:spPr>
        <p:txBody>
          <a:bodyPr/>
          <a:lstStyle>
            <a:lvl1pPr algn="ctr">
              <a:defRPr>
                <a:effectLst/>
              </a:defRPr>
            </a:lvl1pPr>
          </a:lstStyle>
          <a:p>
            <a:r>
              <a:rPr lang="en-US" dirty="0">
                <a:solidFill>
                  <a:schemeClr val="tx2"/>
                </a:solidFill>
              </a:rPr>
              <a:t>9/8/20XX</a:t>
            </a:r>
            <a:endParaRPr lang="en-US" dirty="0"/>
          </a:p>
        </p:txBody>
      </p:sp>
      <p:sp>
        <p:nvSpPr>
          <p:cNvPr id="11" name="Slide Number Placeholder 5">
            <a:extLst>
              <a:ext uri="{FF2B5EF4-FFF2-40B4-BE49-F238E27FC236}">
                <a16:creationId xmlns:a16="http://schemas.microsoft.com/office/drawing/2014/main" id="{8546652F-6212-09E9-1A75-28F7C8EEF073}"/>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768418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itle and 2 Content 3">
    <p:spTree>
      <p:nvGrpSpPr>
        <p:cNvPr id="1" name=""/>
        <p:cNvGrpSpPr/>
        <p:nvPr/>
      </p:nvGrpSpPr>
      <p:grpSpPr>
        <a:xfrm>
          <a:off x="0" y="0"/>
          <a:ext cx="0" cy="0"/>
          <a:chOff x="0" y="0"/>
          <a:chExt cx="0" cy="0"/>
        </a:xfrm>
      </p:grpSpPr>
      <p:sp useBgFill="1">
        <p:nvSpPr>
          <p:cNvPr id="2" name="Rectangle 1">
            <a:extLst>
              <a:ext uri="{FF2B5EF4-FFF2-40B4-BE49-F238E27FC236}">
                <a16:creationId xmlns:a16="http://schemas.microsoft.com/office/drawing/2014/main" id="{30FB3D5A-25E2-453F-A78E-0A20BDCE80A2}"/>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28796342-0E80-4F8E-9563-9F5EDFC0DDF2}"/>
              </a:ext>
              <a:ext uri="{C183D7F6-B498-43B3-948B-1728B52AA6E4}">
                <adec:decorative xmlns:adec="http://schemas.microsoft.com/office/drawing/2017/decorative" val="1"/>
              </a:ext>
            </a:extLst>
          </p:cNvPr>
          <p:cNvSpPr/>
          <p:nvPr userDrawn="1"/>
        </p:nvSpPr>
        <p:spPr>
          <a:xfrm>
            <a:off x="1038768" y="-2946"/>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39B2F5D-C3BA-453E-8F4D-97074F48C7AE}"/>
              </a:ext>
              <a:ext uri="{C183D7F6-B498-43B3-948B-1728B52AA6E4}">
                <adec:decorative xmlns:adec="http://schemas.microsoft.com/office/drawing/2017/decorative" val="1"/>
              </a:ext>
            </a:extLst>
          </p:cNvPr>
          <p:cNvSpPr/>
          <p:nvPr userDrawn="1"/>
        </p:nvSpPr>
        <p:spPr>
          <a:xfrm>
            <a:off x="0" y="4724838"/>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452D50E3-A27A-4AF6-928B-286E7BDB4BD9}"/>
              </a:ext>
            </a:extLst>
          </p:cNvPr>
          <p:cNvSpPr>
            <a:spLocks noGrp="1"/>
          </p:cNvSpPr>
          <p:nvPr>
            <p:ph type="title" hasCustomPrompt="1"/>
          </p:nvPr>
        </p:nvSpPr>
        <p:spPr>
          <a:xfrm>
            <a:off x="1535372" y="4873752"/>
            <a:ext cx="10013709" cy="1033272"/>
          </a:xfrm>
        </p:spPr>
        <p:txBody>
          <a:bodyPr tIns="182880" anchor="ctr" anchorCtr="0">
            <a:noAutofit/>
          </a:bodyPr>
          <a:lstStyle>
            <a:lvl1pPr>
              <a:lnSpc>
                <a:spcPct val="100000"/>
              </a:lnSpc>
              <a:defRPr sz="3200">
                <a:solidFill>
                  <a:schemeClr val="bg1"/>
                </a:solidFill>
              </a:defRPr>
            </a:lvl1pPr>
          </a:lstStyle>
          <a:p>
            <a:r>
              <a:rPr lang="en-US" dirty="0">
                <a:solidFill>
                  <a:schemeClr val="bg1"/>
                </a:solidFill>
              </a:rPr>
              <a:t>Click to add title</a:t>
            </a:r>
          </a:p>
        </p:txBody>
      </p:sp>
      <p:sp>
        <p:nvSpPr>
          <p:cNvPr id="15" name="Content Placeholder 2">
            <a:extLst>
              <a:ext uri="{FF2B5EF4-FFF2-40B4-BE49-F238E27FC236}">
                <a16:creationId xmlns:a16="http://schemas.microsoft.com/office/drawing/2014/main" id="{5778233C-CCEC-FC64-A709-616569B37D23}"/>
              </a:ext>
            </a:extLst>
          </p:cNvPr>
          <p:cNvSpPr>
            <a:spLocks noGrp="1"/>
          </p:cNvSpPr>
          <p:nvPr>
            <p:ph sz="quarter" idx="18" hasCustomPrompt="1"/>
          </p:nvPr>
        </p:nvSpPr>
        <p:spPr>
          <a:xfrm>
            <a:off x="1542563" y="502269"/>
            <a:ext cx="4753581" cy="3718557"/>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67FEFA15-354D-6389-9102-922A664A73AE}"/>
              </a:ext>
            </a:extLst>
          </p:cNvPr>
          <p:cNvSpPr>
            <a:spLocks noGrp="1"/>
          </p:cNvSpPr>
          <p:nvPr>
            <p:ph sz="quarter" idx="19" hasCustomPrompt="1"/>
          </p:nvPr>
        </p:nvSpPr>
        <p:spPr>
          <a:xfrm>
            <a:off x="6966630" y="502269"/>
            <a:ext cx="4753581" cy="3718557"/>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D874FDF0-F4BE-433D-86EE-9E1832D4388B}"/>
              </a:ext>
              <a:ext uri="{C183D7F6-B498-43B3-948B-1728B52AA6E4}">
                <adec:decorative xmlns:adec="http://schemas.microsoft.com/office/drawing/2017/decorative" val="1"/>
              </a:ext>
            </a:extLst>
          </p:cNvPr>
          <p:cNvSpPr/>
          <p:nvPr userDrawn="1"/>
        </p:nvSpPr>
        <p:spPr>
          <a:xfrm>
            <a:off x="-1" y="4790620"/>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5DFCD07-1301-45ED-B326-449ECFADE70D}"/>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a:extLst>
              <a:ext uri="{FF2B5EF4-FFF2-40B4-BE49-F238E27FC236}">
                <a16:creationId xmlns:a16="http://schemas.microsoft.com/office/drawing/2014/main" id="{BD5DA270-E83F-4CC8-9DA6-27CA3AEC0745}"/>
              </a:ext>
            </a:extLst>
          </p:cNvPr>
          <p:cNvSpPr>
            <a:spLocks noGrp="1"/>
          </p:cNvSpPr>
          <p:nvPr>
            <p:ph type="ftr" sz="quarter" idx="11"/>
          </p:nvPr>
        </p:nvSpPr>
        <p:spPr>
          <a:xfrm>
            <a:off x="1535372" y="6309360"/>
            <a:ext cx="4946592" cy="457200"/>
          </a:xfrm>
        </p:spPr>
        <p:txBody>
          <a:bodyPr/>
          <a:lstStyle/>
          <a:p>
            <a:r>
              <a:rPr lang="en-US" dirty="0"/>
              <a:t>Presentation Title</a:t>
            </a:r>
          </a:p>
        </p:txBody>
      </p:sp>
      <p:sp>
        <p:nvSpPr>
          <p:cNvPr id="9" name="Date Placeholder 3">
            <a:extLst>
              <a:ext uri="{FF2B5EF4-FFF2-40B4-BE49-F238E27FC236}">
                <a16:creationId xmlns:a16="http://schemas.microsoft.com/office/drawing/2014/main" id="{57804587-2E59-4D83-B86E-83ADAE4FDC13}"/>
              </a:ext>
            </a:extLst>
          </p:cNvPr>
          <p:cNvSpPr>
            <a:spLocks noGrp="1"/>
          </p:cNvSpPr>
          <p:nvPr>
            <p:ph type="dt" sz="half" idx="10"/>
          </p:nvPr>
        </p:nvSpPr>
        <p:spPr>
          <a:xfrm>
            <a:off x="6678168" y="6309360"/>
            <a:ext cx="2148840" cy="457200"/>
          </a:xfrm>
        </p:spPr>
        <p:txBody>
          <a:bodyPr/>
          <a:lstStyle>
            <a:lvl1pPr algn="l">
              <a:defRPr/>
            </a:lvl1pPr>
          </a:lstStyle>
          <a:p>
            <a:r>
              <a:rPr lang="en-US" dirty="0"/>
              <a:t>9/8/20XX</a:t>
            </a:r>
          </a:p>
        </p:txBody>
      </p:sp>
      <p:sp>
        <p:nvSpPr>
          <p:cNvPr id="10" name="Slide Number Placeholder 5">
            <a:extLst>
              <a:ext uri="{FF2B5EF4-FFF2-40B4-BE49-F238E27FC236}">
                <a16:creationId xmlns:a16="http://schemas.microsoft.com/office/drawing/2014/main" id="{5339F117-3072-4F0C-8D1D-E5DC918CE4F0}"/>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924306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wo Content 2">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2DF88512-9E62-4695-B350-39488566A1F7}"/>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18CD596D-95F4-4C5C-A0E7-86D747FE70BE}"/>
              </a:ext>
              <a:ext uri="{C183D7F6-B498-43B3-948B-1728B52AA6E4}">
                <adec:decorative xmlns:adec="http://schemas.microsoft.com/office/drawing/2017/decorative" val="1"/>
              </a:ext>
            </a:extLst>
          </p:cNvPr>
          <p:cNvSpPr/>
          <p:nvPr userDrawn="1"/>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7553E9F-DCBF-4BEE-A261-5AA97361A0E0}"/>
              </a:ext>
              <a:ext uri="{C183D7F6-B498-43B3-948B-1728B52AA6E4}">
                <adec:decorative xmlns:adec="http://schemas.microsoft.com/office/drawing/2017/decorative" val="1"/>
              </a:ext>
            </a:extLst>
          </p:cNvPr>
          <p:cNvSpPr/>
          <p:nvPr userDrawn="1"/>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949B0EB0-AEBA-44ED-BC77-4188C7486144}"/>
              </a:ext>
            </a:extLst>
          </p:cNvPr>
          <p:cNvSpPr>
            <a:spLocks noGrp="1"/>
          </p:cNvSpPr>
          <p:nvPr>
            <p:ph type="title" hasCustomPrompt="1"/>
          </p:nvPr>
        </p:nvSpPr>
        <p:spPr>
          <a:xfrm>
            <a:off x="1535371" y="962423"/>
            <a:ext cx="10013710" cy="1216152"/>
          </a:xfrm>
        </p:spPr>
        <p:txBody>
          <a:bodyPr tIns="182880" anchor="ctr" anchorCtr="0">
            <a:noAutofit/>
          </a:bodyPr>
          <a:lstStyle>
            <a:lvl1pPr>
              <a:lnSpc>
                <a:spcPct val="100000"/>
              </a:lnSpc>
              <a:defRPr sz="3200">
                <a:solidFill>
                  <a:schemeClr val="bg1"/>
                </a:solidFill>
              </a:defRPr>
            </a:lvl1pPr>
          </a:lstStyle>
          <a:p>
            <a:r>
              <a:rPr lang="en-US" dirty="0">
                <a:solidFill>
                  <a:schemeClr val="bg1"/>
                </a:solidFill>
              </a:rPr>
              <a:t>Click to add title</a:t>
            </a:r>
          </a:p>
        </p:txBody>
      </p:sp>
      <p:sp>
        <p:nvSpPr>
          <p:cNvPr id="2" name="Content Placeholder 2">
            <a:extLst>
              <a:ext uri="{FF2B5EF4-FFF2-40B4-BE49-F238E27FC236}">
                <a16:creationId xmlns:a16="http://schemas.microsoft.com/office/drawing/2014/main" id="{252AD8E1-37CB-EB1E-9394-A293E1F2107F}"/>
              </a:ext>
            </a:extLst>
          </p:cNvPr>
          <p:cNvSpPr>
            <a:spLocks noGrp="1"/>
          </p:cNvSpPr>
          <p:nvPr>
            <p:ph sz="quarter" idx="18" hasCustomPrompt="1"/>
          </p:nvPr>
        </p:nvSpPr>
        <p:spPr>
          <a:xfrm>
            <a:off x="1542563" y="2590800"/>
            <a:ext cx="6441412" cy="3718557"/>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a:extLst>
              <a:ext uri="{FF2B5EF4-FFF2-40B4-BE49-F238E27FC236}">
                <a16:creationId xmlns:a16="http://schemas.microsoft.com/office/drawing/2014/main" id="{5B37B294-6F01-986D-E8E5-119AE9A8F2BE}"/>
              </a:ext>
            </a:extLst>
          </p:cNvPr>
          <p:cNvSpPr>
            <a:spLocks noGrp="1"/>
          </p:cNvSpPr>
          <p:nvPr>
            <p:ph sz="quarter" idx="17" hasCustomPrompt="1"/>
          </p:nvPr>
        </p:nvSpPr>
        <p:spPr>
          <a:xfrm>
            <a:off x="8197362" y="2590800"/>
            <a:ext cx="3522849" cy="3718557"/>
          </a:xfrm>
        </p:spPr>
        <p:txBody>
          <a:bodyPr anchor="t">
            <a:normAutofit/>
          </a:bodyPr>
          <a:lstStyle>
            <a:lvl1pPr marL="285750" indent="-285750">
              <a:lnSpc>
                <a:spcPct val="125000"/>
              </a:lnSpc>
              <a:spcAft>
                <a:spcPts val="600"/>
              </a:spcAft>
              <a:buFont typeface="Wingdings" panose="05000000000000000000" pitchFamily="2" charset="2"/>
              <a:buChar char="§"/>
              <a:defRPr sz="1800" b="0"/>
            </a:lvl1pPr>
            <a:lvl2pPr>
              <a:lnSpc>
                <a:spcPct val="125000"/>
              </a:lnSpc>
              <a:spcAft>
                <a:spcPts val="600"/>
              </a:spcAft>
              <a:defRPr sz="1800"/>
            </a:lvl2pPr>
            <a:lvl3pPr>
              <a:lnSpc>
                <a:spcPct val="125000"/>
              </a:lnSpc>
              <a:spcAft>
                <a:spcPts val="600"/>
              </a:spcAft>
              <a:defRPr sz="1800"/>
            </a:lvl3pPr>
            <a:lvl4pPr>
              <a:lnSpc>
                <a:spcPct val="125000"/>
              </a:lnSpc>
              <a:spcAft>
                <a:spcPts val="600"/>
              </a:spcAft>
              <a:defRPr sz="1800"/>
            </a:lvl4pPr>
            <a:lvl5pPr>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7278DD10-67BC-4E87-A788-A45C6093F5F8}"/>
              </a:ext>
              <a:ext uri="{C183D7F6-B498-43B3-948B-1728B52AA6E4}">
                <adec:decorative xmlns:adec="http://schemas.microsoft.com/office/drawing/2017/decorative" val="1"/>
              </a:ext>
            </a:extLst>
          </p:cNvPr>
          <p:cNvSpPr/>
          <p:nvPr userDrawn="1"/>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16769F5-486B-4B48-A543-2C70359DF66E}"/>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a:extLst>
              <a:ext uri="{FF2B5EF4-FFF2-40B4-BE49-F238E27FC236}">
                <a16:creationId xmlns:a16="http://schemas.microsoft.com/office/drawing/2014/main" id="{B47BB165-F380-48C4-B95B-C09C91893B2D}"/>
              </a:ext>
            </a:extLst>
          </p:cNvPr>
          <p:cNvSpPr>
            <a:spLocks noGrp="1"/>
          </p:cNvSpPr>
          <p:nvPr>
            <p:ph type="ftr" sz="quarter" idx="11"/>
          </p:nvPr>
        </p:nvSpPr>
        <p:spPr>
          <a:xfrm>
            <a:off x="1535371" y="6309360"/>
            <a:ext cx="5049579" cy="457200"/>
          </a:xfrm>
        </p:spPr>
        <p:txBody>
          <a:bodyPr/>
          <a:lstStyle/>
          <a:p>
            <a:r>
              <a:rPr lang="en-US" dirty="0"/>
              <a:t>Presentation Title</a:t>
            </a:r>
          </a:p>
        </p:txBody>
      </p:sp>
      <p:sp>
        <p:nvSpPr>
          <p:cNvPr id="14" name="Slide Number Placeholder 5">
            <a:extLst>
              <a:ext uri="{FF2B5EF4-FFF2-40B4-BE49-F238E27FC236}">
                <a16:creationId xmlns:a16="http://schemas.microsoft.com/office/drawing/2014/main" id="{F0805E9B-6657-4167-BD79-CAC59C0D841D}"/>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3" name="Date Placeholder 3">
            <a:extLst>
              <a:ext uri="{FF2B5EF4-FFF2-40B4-BE49-F238E27FC236}">
                <a16:creationId xmlns:a16="http://schemas.microsoft.com/office/drawing/2014/main" id="{D0EFA1AD-93FB-148E-CFC6-A6E5D9967406}"/>
              </a:ext>
            </a:extLst>
          </p:cNvPr>
          <p:cNvSpPr>
            <a:spLocks noGrp="1"/>
          </p:cNvSpPr>
          <p:nvPr>
            <p:ph type="dt" sz="half" idx="10"/>
          </p:nvPr>
        </p:nvSpPr>
        <p:spPr>
          <a:xfrm>
            <a:off x="6678168" y="6309360"/>
            <a:ext cx="2148840" cy="457200"/>
          </a:xfrm>
        </p:spPr>
        <p:txBody>
          <a:bodyPr/>
          <a:lstStyle>
            <a:lvl1pPr algn="l">
              <a:defRPr/>
            </a:lvl1pPr>
          </a:lstStyle>
          <a:p>
            <a:r>
              <a:rPr lang="en-US" dirty="0"/>
              <a:t>9/8/20XX</a:t>
            </a:r>
          </a:p>
        </p:txBody>
      </p:sp>
    </p:spTree>
    <p:extLst>
      <p:ext uri="{BB962C8B-B14F-4D97-AF65-F5344CB8AC3E}">
        <p14:creationId xmlns:p14="http://schemas.microsoft.com/office/powerpoint/2010/main" val="1616477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2">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F5F5DFA-1BC3-4062-9356-6145C9F7CD56}"/>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6B5D461-AEC0-477F-A77A-6227F95A8374}"/>
              </a:ext>
              <a:ext uri="{C183D7F6-B498-43B3-948B-1728B52AA6E4}">
                <adec:decorative xmlns:adec="http://schemas.microsoft.com/office/drawing/2017/decorative" val="1"/>
              </a:ext>
            </a:extLst>
          </p:cNvPr>
          <p:cNvSpPr/>
          <p:nvPr userDrawn="1"/>
        </p:nvSpPr>
        <p:spPr>
          <a:xfrm>
            <a:off x="0" y="0"/>
            <a:ext cx="4016188" cy="1056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E1A041D-DE47-45FA-AC78-CC7FD02571F2}"/>
              </a:ext>
              <a:ext uri="{C183D7F6-B498-43B3-948B-1728B52AA6E4}">
                <adec:decorative xmlns:adec="http://schemas.microsoft.com/office/drawing/2017/decorative" val="1"/>
              </a:ext>
            </a:extLst>
          </p:cNvPr>
          <p:cNvSpPr/>
          <p:nvPr userDrawn="1"/>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1614254-52EF-4F58-99B1-CDA7C39223C1}"/>
              </a:ext>
              <a:ext uri="{C183D7F6-B498-43B3-948B-1728B52AA6E4}">
                <adec:decorative xmlns:adec="http://schemas.microsoft.com/office/drawing/2017/decorative" val="1"/>
              </a:ext>
            </a:extLst>
          </p:cNvPr>
          <p:cNvSpPr/>
          <p:nvPr userDrawn="1"/>
        </p:nvSpPr>
        <p:spPr>
          <a:xfrm>
            <a:off x="3988518" y="1095508"/>
            <a:ext cx="82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BD3B3ABA-0408-41EA-935D-D4F4586AA840}"/>
              </a:ext>
            </a:extLst>
          </p:cNvPr>
          <p:cNvSpPr>
            <a:spLocks noGrp="1"/>
          </p:cNvSpPr>
          <p:nvPr>
            <p:ph type="title" hasCustomPrompt="1"/>
          </p:nvPr>
        </p:nvSpPr>
        <p:spPr>
          <a:xfrm>
            <a:off x="4506511" y="1393926"/>
            <a:ext cx="7042570" cy="1626225"/>
          </a:xfrm>
        </p:spPr>
        <p:txBody>
          <a:bodyPr anchor="b" anchorCtr="0">
            <a:noAutofit/>
          </a:bodyPr>
          <a:lstStyle>
            <a:lvl1pPr>
              <a:lnSpc>
                <a:spcPct val="100000"/>
              </a:lnSpc>
              <a:defRPr sz="3200"/>
            </a:lvl1pPr>
          </a:lstStyle>
          <a:p>
            <a:r>
              <a:rPr lang="en-US" dirty="0"/>
              <a:t>Click to add title</a:t>
            </a:r>
          </a:p>
        </p:txBody>
      </p:sp>
      <p:sp>
        <p:nvSpPr>
          <p:cNvPr id="2" name="Content Placeholder 2">
            <a:extLst>
              <a:ext uri="{FF2B5EF4-FFF2-40B4-BE49-F238E27FC236}">
                <a16:creationId xmlns:a16="http://schemas.microsoft.com/office/drawing/2014/main" id="{FEF27B53-079D-232F-8AA5-ED461B34E8D2}"/>
              </a:ext>
            </a:extLst>
          </p:cNvPr>
          <p:cNvSpPr>
            <a:spLocks noGrp="1"/>
          </p:cNvSpPr>
          <p:nvPr>
            <p:ph sz="quarter" idx="16" hasCustomPrompt="1"/>
          </p:nvPr>
        </p:nvSpPr>
        <p:spPr>
          <a:xfrm>
            <a:off x="4506741" y="3153103"/>
            <a:ext cx="7042335" cy="2648312"/>
          </a:xfrm>
        </p:spPr>
        <p:txBody>
          <a:bodyPr anchor="t">
            <a:normAutofit/>
          </a:bodyPr>
          <a:lstStyle>
            <a:lvl1pPr marL="0" indent="0">
              <a:lnSpc>
                <a:spcPct val="125000"/>
              </a:lnSpc>
              <a:spcAft>
                <a:spcPts val="600"/>
              </a:spcAft>
              <a:buNone/>
              <a:defRPr sz="1800" b="0"/>
            </a:lvl1pPr>
            <a:lvl2pPr>
              <a:lnSpc>
                <a:spcPct val="125000"/>
              </a:lnSpc>
              <a:spcAft>
                <a:spcPts val="600"/>
              </a:spcAft>
              <a:defRPr sz="1800"/>
            </a:lvl2pPr>
            <a:lvl3pPr>
              <a:lnSpc>
                <a:spcPct val="125000"/>
              </a:lnSpc>
              <a:spcAft>
                <a:spcPts val="600"/>
              </a:spcAft>
              <a:defRPr sz="1800"/>
            </a:lvl3pPr>
            <a:lvl4pPr>
              <a:lnSpc>
                <a:spcPct val="125000"/>
              </a:lnSpc>
              <a:spcAft>
                <a:spcPts val="600"/>
              </a:spcAft>
              <a:defRPr sz="1800"/>
            </a:lvl4pPr>
            <a:lvl5pPr>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1837301C-2B9B-4119-9002-BD6DB2AB87FB}"/>
              </a:ext>
              <a:ext uri="{C183D7F6-B498-43B3-948B-1728B52AA6E4}">
                <adec:decorative xmlns:adec="http://schemas.microsoft.com/office/drawing/2017/decorative" val="1"/>
              </a:ext>
            </a:extLst>
          </p:cNvPr>
          <p:cNvSpPr/>
          <p:nvPr userDrawn="1"/>
        </p:nvSpPr>
        <p:spPr>
          <a:xfrm>
            <a:off x="4041913" y="6144405"/>
            <a:ext cx="8150087" cy="7135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D12738D-D0ED-4899-A01C-42439B5B3E64}"/>
              </a:ext>
              <a:ext uri="{C183D7F6-B498-43B3-948B-1728B52AA6E4}">
                <adec:decorative xmlns:adec="http://schemas.microsoft.com/office/drawing/2017/decorative" val="1"/>
              </a:ext>
            </a:extLst>
          </p:cNvPr>
          <p:cNvSpPr/>
          <p:nvPr userDrawn="1"/>
        </p:nvSpPr>
        <p:spPr>
          <a:xfrm>
            <a:off x="0" y="6167615"/>
            <a:ext cx="3982418"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EED261D-45B9-40C1-8341-8B8B796E8AE2}"/>
              </a:ext>
              <a:ext uri="{C183D7F6-B498-43B3-948B-1728B52AA6E4}">
                <adec:decorative xmlns:adec="http://schemas.microsoft.com/office/drawing/2017/decorative" val="1"/>
              </a:ext>
            </a:extLst>
          </p:cNvPr>
          <p:cNvSpPr/>
          <p:nvPr userDrawn="1"/>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3E23953F-BF80-48E0-8282-62907D6C29C6}"/>
              </a:ext>
              <a:ext uri="{C183D7F6-B498-43B3-948B-1728B52AA6E4}">
                <adec:decorative xmlns:adec="http://schemas.microsoft.com/office/drawing/2017/decorative" val="1"/>
              </a:ext>
            </a:extLst>
          </p:cNvPr>
          <p:cNvSpPr/>
          <p:nvPr userDrawn="1"/>
        </p:nvSpPr>
        <p:spPr>
          <a:xfrm>
            <a:off x="3986412"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ooter Placeholder 4">
            <a:extLst>
              <a:ext uri="{FF2B5EF4-FFF2-40B4-BE49-F238E27FC236}">
                <a16:creationId xmlns:a16="http://schemas.microsoft.com/office/drawing/2014/main" id="{4F4FDF97-2780-775F-9416-96F7A90662B2}"/>
              </a:ext>
            </a:extLst>
          </p:cNvPr>
          <p:cNvSpPr>
            <a:spLocks noGrp="1"/>
          </p:cNvSpPr>
          <p:nvPr>
            <p:ph type="ftr" sz="quarter" idx="11"/>
          </p:nvPr>
        </p:nvSpPr>
        <p:spPr>
          <a:xfrm>
            <a:off x="6172202" y="6309360"/>
            <a:ext cx="4280135" cy="457200"/>
          </a:xfrm>
        </p:spPr>
        <p:txBody>
          <a:bodyPr/>
          <a:lstStyle>
            <a:lvl1pPr algn="ctr">
              <a:defRPr>
                <a:effectLst/>
              </a:defRPr>
            </a:lvl1pPr>
          </a:lstStyle>
          <a:p>
            <a:r>
              <a:rPr lang="en-US" dirty="0"/>
              <a:t>Presentation Title</a:t>
            </a:r>
          </a:p>
        </p:txBody>
      </p:sp>
      <p:sp>
        <p:nvSpPr>
          <p:cNvPr id="24" name="Date Placeholder 3">
            <a:extLst>
              <a:ext uri="{FF2B5EF4-FFF2-40B4-BE49-F238E27FC236}">
                <a16:creationId xmlns:a16="http://schemas.microsoft.com/office/drawing/2014/main" id="{A03787D1-4AB7-2166-D4DB-A3878CBB24F1}"/>
              </a:ext>
            </a:extLst>
          </p:cNvPr>
          <p:cNvSpPr>
            <a:spLocks noGrp="1"/>
          </p:cNvSpPr>
          <p:nvPr>
            <p:ph type="dt" sz="half" idx="10"/>
          </p:nvPr>
        </p:nvSpPr>
        <p:spPr>
          <a:xfrm>
            <a:off x="4506511" y="6309360"/>
            <a:ext cx="1513289" cy="457200"/>
          </a:xfrm>
        </p:spPr>
        <p:txBody>
          <a:bodyPr/>
          <a:lstStyle>
            <a:lvl1pPr>
              <a:defRPr>
                <a:effectLst/>
              </a:defRPr>
            </a:lvl1pPr>
          </a:lstStyle>
          <a:p>
            <a:r>
              <a:rPr lang="en-US" dirty="0">
                <a:solidFill>
                  <a:schemeClr val="tx2"/>
                </a:solidFill>
              </a:rPr>
              <a:t>9/8/20XX</a:t>
            </a:r>
            <a:endParaRPr lang="en-US" dirty="0"/>
          </a:p>
        </p:txBody>
      </p:sp>
      <p:sp>
        <p:nvSpPr>
          <p:cNvPr id="25" name="Slide Number Placeholder 5">
            <a:extLst>
              <a:ext uri="{FF2B5EF4-FFF2-40B4-BE49-F238E27FC236}">
                <a16:creationId xmlns:a16="http://schemas.microsoft.com/office/drawing/2014/main" id="{4F8C5CD2-BF99-0846-2E4A-179E6C459F1A}"/>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818002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1_Title and 2 Content 3">
    <p:spTree>
      <p:nvGrpSpPr>
        <p:cNvPr id="1" name=""/>
        <p:cNvGrpSpPr/>
        <p:nvPr/>
      </p:nvGrpSpPr>
      <p:grpSpPr>
        <a:xfrm>
          <a:off x="0" y="0"/>
          <a:ext cx="0" cy="0"/>
          <a:chOff x="0" y="0"/>
          <a:chExt cx="0" cy="0"/>
        </a:xfrm>
      </p:grpSpPr>
      <p:sp useBgFill="1">
        <p:nvSpPr>
          <p:cNvPr id="2" name="Rectangle 1">
            <a:extLst>
              <a:ext uri="{FF2B5EF4-FFF2-40B4-BE49-F238E27FC236}">
                <a16:creationId xmlns:a16="http://schemas.microsoft.com/office/drawing/2014/main" id="{30FB3D5A-25E2-453F-A78E-0A20BDCE80A2}"/>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28796342-0E80-4F8E-9563-9F5EDFC0DDF2}"/>
              </a:ext>
              <a:ext uri="{C183D7F6-B498-43B3-948B-1728B52AA6E4}">
                <adec:decorative xmlns:adec="http://schemas.microsoft.com/office/drawing/2017/decorative" val="1"/>
              </a:ext>
            </a:extLst>
          </p:cNvPr>
          <p:cNvSpPr/>
          <p:nvPr userDrawn="1"/>
        </p:nvSpPr>
        <p:spPr>
          <a:xfrm>
            <a:off x="1038768" y="-2946"/>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39B2F5D-C3BA-453E-8F4D-97074F48C7AE}"/>
              </a:ext>
              <a:ext uri="{C183D7F6-B498-43B3-948B-1728B52AA6E4}">
                <adec:decorative xmlns:adec="http://schemas.microsoft.com/office/drawing/2017/decorative" val="1"/>
              </a:ext>
            </a:extLst>
          </p:cNvPr>
          <p:cNvSpPr/>
          <p:nvPr userDrawn="1"/>
        </p:nvSpPr>
        <p:spPr>
          <a:xfrm>
            <a:off x="0" y="4724838"/>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452D50E3-A27A-4AF6-928B-286E7BDB4BD9}"/>
              </a:ext>
            </a:extLst>
          </p:cNvPr>
          <p:cNvSpPr>
            <a:spLocks noGrp="1"/>
          </p:cNvSpPr>
          <p:nvPr>
            <p:ph type="title" hasCustomPrompt="1"/>
          </p:nvPr>
        </p:nvSpPr>
        <p:spPr>
          <a:xfrm>
            <a:off x="1535372" y="4873752"/>
            <a:ext cx="10013709" cy="1033272"/>
          </a:xfrm>
        </p:spPr>
        <p:txBody>
          <a:bodyPr tIns="182880" anchor="ctr" anchorCtr="0">
            <a:noAutofit/>
          </a:bodyPr>
          <a:lstStyle>
            <a:lvl1pPr>
              <a:lnSpc>
                <a:spcPct val="100000"/>
              </a:lnSpc>
              <a:defRPr sz="3200">
                <a:solidFill>
                  <a:schemeClr val="bg1"/>
                </a:solidFill>
              </a:defRPr>
            </a:lvl1pPr>
          </a:lstStyle>
          <a:p>
            <a:r>
              <a:rPr lang="en-US" dirty="0">
                <a:solidFill>
                  <a:schemeClr val="bg1"/>
                </a:solidFill>
              </a:rPr>
              <a:t>Click to add title</a:t>
            </a:r>
          </a:p>
        </p:txBody>
      </p:sp>
      <p:sp>
        <p:nvSpPr>
          <p:cNvPr id="6" name="Rectangle 5">
            <a:extLst>
              <a:ext uri="{FF2B5EF4-FFF2-40B4-BE49-F238E27FC236}">
                <a16:creationId xmlns:a16="http://schemas.microsoft.com/office/drawing/2014/main" id="{D874FDF0-F4BE-433D-86EE-9E1832D4388B}"/>
              </a:ext>
              <a:ext uri="{C183D7F6-B498-43B3-948B-1728B52AA6E4}">
                <adec:decorative xmlns:adec="http://schemas.microsoft.com/office/drawing/2017/decorative" val="1"/>
              </a:ext>
            </a:extLst>
          </p:cNvPr>
          <p:cNvSpPr/>
          <p:nvPr userDrawn="1"/>
        </p:nvSpPr>
        <p:spPr>
          <a:xfrm>
            <a:off x="-1" y="4790620"/>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5DFCD07-1301-45ED-B326-449ECFADE70D}"/>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ntent Placeholder 2">
            <a:extLst>
              <a:ext uri="{FF2B5EF4-FFF2-40B4-BE49-F238E27FC236}">
                <a16:creationId xmlns:a16="http://schemas.microsoft.com/office/drawing/2014/main" id="{9F875EEC-3E6C-5B97-FFE8-0D1ECAAAE98A}"/>
              </a:ext>
            </a:extLst>
          </p:cNvPr>
          <p:cNvSpPr>
            <a:spLocks noGrp="1"/>
          </p:cNvSpPr>
          <p:nvPr>
            <p:ph sz="quarter" idx="14" hasCustomPrompt="1"/>
          </p:nvPr>
        </p:nvSpPr>
        <p:spPr>
          <a:xfrm>
            <a:off x="1535372" y="462243"/>
            <a:ext cx="3098425" cy="3866324"/>
          </a:xfrm>
        </p:spPr>
        <p:txBody>
          <a:bodyPr anchor="t">
            <a:normAutofit/>
          </a:bodyPr>
          <a:lstStyle>
            <a:lvl1pPr marL="0" indent="0">
              <a:lnSpc>
                <a:spcPct val="125000"/>
              </a:lnSpc>
              <a:spcAft>
                <a:spcPts val="600"/>
              </a:spcAft>
              <a:buNone/>
              <a:defRPr sz="1800" b="0"/>
            </a:lvl1pPr>
            <a:lvl2pPr marL="281178" indent="0">
              <a:lnSpc>
                <a:spcPct val="125000"/>
              </a:lnSpc>
              <a:spcAft>
                <a:spcPts val="600"/>
              </a:spcAft>
              <a:buNone/>
              <a:defRPr sz="1800"/>
            </a:lvl2pPr>
            <a:lvl3pPr marL="566928" indent="0">
              <a:lnSpc>
                <a:spcPct val="125000"/>
              </a:lnSpc>
              <a:spcAft>
                <a:spcPts val="600"/>
              </a:spcAft>
              <a:buNone/>
              <a:defRPr sz="1800"/>
            </a:lvl3pPr>
            <a:lvl4pPr marL="850392" indent="0">
              <a:lnSpc>
                <a:spcPct val="125000"/>
              </a:lnSpc>
              <a:spcAft>
                <a:spcPts val="600"/>
              </a:spcAft>
              <a:buNone/>
              <a:defRPr sz="1800"/>
            </a:lvl4pPr>
            <a:lvl5pPr marL="1133856" indent="0">
              <a:lnSpc>
                <a:spcPct val="125000"/>
              </a:lnSpc>
              <a:spcAft>
                <a:spcPts val="600"/>
              </a:spcAft>
              <a:buNone/>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able Placeholder 7">
            <a:extLst>
              <a:ext uri="{FF2B5EF4-FFF2-40B4-BE49-F238E27FC236}">
                <a16:creationId xmlns:a16="http://schemas.microsoft.com/office/drawing/2014/main" id="{0C5070DA-50C2-065D-00B0-3B12070D77E7}"/>
              </a:ext>
            </a:extLst>
          </p:cNvPr>
          <p:cNvSpPr>
            <a:spLocks noGrp="1"/>
          </p:cNvSpPr>
          <p:nvPr>
            <p:ph type="tbl" sz="quarter" idx="15"/>
          </p:nvPr>
        </p:nvSpPr>
        <p:spPr>
          <a:xfrm>
            <a:off x="5075238" y="461735"/>
            <a:ext cx="6473842" cy="3867150"/>
          </a:xfrm>
        </p:spPr>
        <p:txBody>
          <a:bodyPr anchor="t"/>
          <a:lstStyle>
            <a:lvl1pPr marL="0" indent="0" algn="ctr">
              <a:buNone/>
              <a:defRPr/>
            </a:lvl1pPr>
          </a:lstStyle>
          <a:p>
            <a:r>
              <a:rPr lang="el-GR"/>
              <a:t>Κάντε κλικ στο εικονίδιο για να προσθέσετε έναν πίνακα</a:t>
            </a:r>
            <a:endParaRPr lang="en-US" dirty="0"/>
          </a:p>
        </p:txBody>
      </p:sp>
      <p:sp>
        <p:nvSpPr>
          <p:cNvPr id="15" name="Date Placeholder 3">
            <a:extLst>
              <a:ext uri="{FF2B5EF4-FFF2-40B4-BE49-F238E27FC236}">
                <a16:creationId xmlns:a16="http://schemas.microsoft.com/office/drawing/2014/main" id="{2F8DD265-980F-4708-EDDF-3130F434AC9D}"/>
              </a:ext>
            </a:extLst>
          </p:cNvPr>
          <p:cNvSpPr>
            <a:spLocks noGrp="1"/>
          </p:cNvSpPr>
          <p:nvPr>
            <p:ph type="dt" sz="half" idx="10"/>
          </p:nvPr>
        </p:nvSpPr>
        <p:spPr>
          <a:xfrm>
            <a:off x="6678168" y="6309360"/>
            <a:ext cx="2148840" cy="457200"/>
          </a:xfrm>
        </p:spPr>
        <p:txBody>
          <a:bodyPr/>
          <a:lstStyle>
            <a:lvl1pPr algn="l">
              <a:defRPr/>
            </a:lvl1pPr>
          </a:lstStyle>
          <a:p>
            <a:r>
              <a:rPr lang="en-US" dirty="0"/>
              <a:t>9/8/20XX</a:t>
            </a:r>
          </a:p>
        </p:txBody>
      </p:sp>
      <p:sp>
        <p:nvSpPr>
          <p:cNvPr id="8" name="Footer Placeholder 4">
            <a:extLst>
              <a:ext uri="{FF2B5EF4-FFF2-40B4-BE49-F238E27FC236}">
                <a16:creationId xmlns:a16="http://schemas.microsoft.com/office/drawing/2014/main" id="{BD5DA270-E83F-4CC8-9DA6-27CA3AEC0745}"/>
              </a:ext>
            </a:extLst>
          </p:cNvPr>
          <p:cNvSpPr>
            <a:spLocks noGrp="1"/>
          </p:cNvSpPr>
          <p:nvPr>
            <p:ph type="ftr" sz="quarter" idx="11"/>
          </p:nvPr>
        </p:nvSpPr>
        <p:spPr>
          <a:xfrm>
            <a:off x="1535372" y="6309360"/>
            <a:ext cx="4946592" cy="457200"/>
          </a:xfrm>
        </p:spPr>
        <p:txBody>
          <a:bodyPr/>
          <a:lstStyle/>
          <a:p>
            <a:r>
              <a:rPr lang="en-US" dirty="0"/>
              <a:t>Presentation Title</a:t>
            </a:r>
          </a:p>
        </p:txBody>
      </p:sp>
      <p:sp>
        <p:nvSpPr>
          <p:cNvPr id="10" name="Slide Number Placeholder 5">
            <a:extLst>
              <a:ext uri="{FF2B5EF4-FFF2-40B4-BE49-F238E27FC236}">
                <a16:creationId xmlns:a16="http://schemas.microsoft.com/office/drawing/2014/main" id="{5339F117-3072-4F0C-8D1D-E5DC918CE4F0}"/>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895831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wo Content 3">
    <p:spTree>
      <p:nvGrpSpPr>
        <p:cNvPr id="1" name=""/>
        <p:cNvGrpSpPr/>
        <p:nvPr/>
      </p:nvGrpSpPr>
      <p:grpSpPr>
        <a:xfrm>
          <a:off x="0" y="0"/>
          <a:ext cx="0" cy="0"/>
          <a:chOff x="0" y="0"/>
          <a:chExt cx="0" cy="0"/>
        </a:xfrm>
      </p:grpSpPr>
      <p:sp useBgFill="1">
        <p:nvSpPr>
          <p:cNvPr id="2" name="Rectangle 1">
            <a:extLst>
              <a:ext uri="{FF2B5EF4-FFF2-40B4-BE49-F238E27FC236}">
                <a16:creationId xmlns:a16="http://schemas.microsoft.com/office/drawing/2014/main" id="{2A19A957-1FB5-43F8-B325-BBD9FEF23E88}"/>
              </a:ext>
              <a:ext uri="{C183D7F6-B498-43B3-948B-1728B52AA6E4}">
                <adec:decorative xmlns:adec="http://schemas.microsoft.com/office/drawing/2017/decorative" val="1"/>
              </a:ext>
            </a:extLst>
          </p:cNvPr>
          <p:cNvSpPr/>
          <p:nvPr userDrawn="1"/>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0" name="Rectangle 19">
            <a:extLst>
              <a:ext uri="{FF2B5EF4-FFF2-40B4-BE49-F238E27FC236}">
                <a16:creationId xmlns:a16="http://schemas.microsoft.com/office/drawing/2014/main" id="{3FA5410A-92A6-4C0B-9D89-186B7DDB20BD}"/>
              </a:ext>
              <a:ext uri="{C183D7F6-B498-43B3-948B-1728B52AA6E4}">
                <adec:decorative xmlns:adec="http://schemas.microsoft.com/office/drawing/2017/decorative" val="1"/>
              </a:ext>
            </a:extLst>
          </p:cNvPr>
          <p:cNvSpPr/>
          <p:nvPr userDrawn="1"/>
        </p:nvSpPr>
        <p:spPr>
          <a:xfrm>
            <a:off x="0" y="0"/>
            <a:ext cx="12192000" cy="13516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1A26073-23A2-4B91-A128-79AA1BE93523}"/>
              </a:ext>
              <a:ext uri="{C183D7F6-B498-43B3-948B-1728B52AA6E4}">
                <adec:decorative xmlns:adec="http://schemas.microsoft.com/office/drawing/2017/decorative" val="1"/>
              </a:ext>
            </a:extLst>
          </p:cNvPr>
          <p:cNvSpPr/>
          <p:nvPr userDrawn="1"/>
        </p:nvSpPr>
        <p:spPr>
          <a:xfrm>
            <a:off x="1" y="1351619"/>
            <a:ext cx="12192000" cy="4749487"/>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14D5DFA-0CEA-43F0-98EE-6C9F741F7C96}"/>
              </a:ext>
              <a:ext uri="{C183D7F6-B498-43B3-948B-1728B52AA6E4}">
                <adec:decorative xmlns:adec="http://schemas.microsoft.com/office/drawing/2017/decorative" val="1"/>
              </a:ext>
            </a:extLst>
          </p:cNvPr>
          <p:cNvSpPr/>
          <p:nvPr userDrawn="1"/>
        </p:nvSpPr>
        <p:spPr>
          <a:xfrm>
            <a:off x="1" y="6107836"/>
            <a:ext cx="4651248" cy="750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5E19795B-1103-80EF-6098-1E8371D07DB8}"/>
              </a:ext>
            </a:extLst>
          </p:cNvPr>
          <p:cNvSpPr>
            <a:spLocks noGrp="1"/>
          </p:cNvSpPr>
          <p:nvPr>
            <p:ph type="title" hasCustomPrompt="1"/>
          </p:nvPr>
        </p:nvSpPr>
        <p:spPr>
          <a:xfrm>
            <a:off x="648935" y="91439"/>
            <a:ext cx="10900146" cy="1168739"/>
          </a:xfrm>
        </p:spPr>
        <p:txBody>
          <a:bodyPr tIns="182880" anchor="ctr" anchorCtr="0">
            <a:noAutofit/>
          </a:bodyPr>
          <a:lstStyle>
            <a:lvl1pPr>
              <a:lnSpc>
                <a:spcPct val="100000"/>
              </a:lnSpc>
              <a:defRPr sz="3200">
                <a:solidFill>
                  <a:schemeClr val="bg1"/>
                </a:solidFill>
              </a:defRPr>
            </a:lvl1pPr>
          </a:lstStyle>
          <a:p>
            <a:r>
              <a:rPr lang="en-US" dirty="0">
                <a:solidFill>
                  <a:schemeClr val="bg1"/>
                </a:solidFill>
              </a:rPr>
              <a:t>Click to add title</a:t>
            </a:r>
          </a:p>
        </p:txBody>
      </p:sp>
      <p:sp>
        <p:nvSpPr>
          <p:cNvPr id="3" name="Content Placeholder 2">
            <a:extLst>
              <a:ext uri="{FF2B5EF4-FFF2-40B4-BE49-F238E27FC236}">
                <a16:creationId xmlns:a16="http://schemas.microsoft.com/office/drawing/2014/main" id="{7ED4F766-C576-F298-E93A-CD0D832F8E4F}"/>
              </a:ext>
            </a:extLst>
          </p:cNvPr>
          <p:cNvSpPr>
            <a:spLocks noGrp="1"/>
          </p:cNvSpPr>
          <p:nvPr>
            <p:ph sz="quarter" idx="14" hasCustomPrompt="1"/>
          </p:nvPr>
        </p:nvSpPr>
        <p:spPr>
          <a:xfrm>
            <a:off x="648935" y="1646102"/>
            <a:ext cx="3819652" cy="4160520"/>
          </a:xfrm>
        </p:spPr>
        <p:txBody>
          <a:bodyPr anchor="t">
            <a:normAutofit/>
          </a:bodyPr>
          <a:lstStyle>
            <a:lvl1pPr>
              <a:lnSpc>
                <a:spcPct val="125000"/>
              </a:lnSpc>
              <a:spcAft>
                <a:spcPts val="600"/>
              </a:spcAft>
              <a:defRPr sz="1800" b="0"/>
            </a:lvl1pPr>
            <a:lvl2pPr>
              <a:lnSpc>
                <a:spcPct val="125000"/>
              </a:lnSpc>
              <a:spcAft>
                <a:spcPts val="600"/>
              </a:spcAft>
              <a:defRPr sz="1800"/>
            </a:lvl2pPr>
            <a:lvl3pPr>
              <a:lnSpc>
                <a:spcPct val="125000"/>
              </a:lnSpc>
              <a:spcAft>
                <a:spcPts val="600"/>
              </a:spcAft>
              <a:defRPr sz="1800"/>
            </a:lvl3pPr>
            <a:lvl4pPr>
              <a:lnSpc>
                <a:spcPct val="125000"/>
              </a:lnSpc>
              <a:spcAft>
                <a:spcPts val="600"/>
              </a:spcAft>
              <a:defRPr sz="1800"/>
            </a:lvl4pPr>
            <a:lvl5pPr>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8352712D-F957-4B22-8B50-BE10410FF895}"/>
              </a:ext>
              <a:ext uri="{C183D7F6-B498-43B3-948B-1728B52AA6E4}">
                <adec:decorative xmlns:adec="http://schemas.microsoft.com/office/drawing/2017/decorative" val="1"/>
              </a:ext>
            </a:extLst>
          </p:cNvPr>
          <p:cNvSpPr/>
          <p:nvPr userDrawn="1"/>
        </p:nvSpPr>
        <p:spPr>
          <a:xfrm>
            <a:off x="1524" y="6101107"/>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ooter Placeholder 29">
            <a:extLst>
              <a:ext uri="{FF2B5EF4-FFF2-40B4-BE49-F238E27FC236}">
                <a16:creationId xmlns:a16="http://schemas.microsoft.com/office/drawing/2014/main" id="{26FD74F8-42BB-4CB4-ABF1-5F149743B464}"/>
              </a:ext>
            </a:extLst>
          </p:cNvPr>
          <p:cNvSpPr>
            <a:spLocks noGrp="1"/>
          </p:cNvSpPr>
          <p:nvPr>
            <p:ph type="ftr" sz="quarter" idx="11"/>
          </p:nvPr>
        </p:nvSpPr>
        <p:spPr>
          <a:xfrm>
            <a:off x="642917" y="6309360"/>
            <a:ext cx="3423986" cy="457200"/>
          </a:xfrm>
        </p:spPr>
        <p:txBody>
          <a:bodyPr/>
          <a:lstStyle>
            <a:lvl1pPr>
              <a:defRPr>
                <a:solidFill>
                  <a:schemeClr val="bg1"/>
                </a:solidFill>
              </a:defRPr>
            </a:lvl1pPr>
          </a:lstStyle>
          <a:p>
            <a:r>
              <a:rPr lang="en-US" dirty="0"/>
              <a:t>Presentation Title</a:t>
            </a:r>
            <a:endParaRPr lang="en-US" dirty="0">
              <a:solidFill>
                <a:schemeClr val="bg1"/>
              </a:solidFill>
            </a:endParaRPr>
          </a:p>
        </p:txBody>
      </p:sp>
      <p:sp>
        <p:nvSpPr>
          <p:cNvPr id="10" name="Date Placeholder 28">
            <a:extLst>
              <a:ext uri="{FF2B5EF4-FFF2-40B4-BE49-F238E27FC236}">
                <a16:creationId xmlns:a16="http://schemas.microsoft.com/office/drawing/2014/main" id="{5B031752-6400-4BFB-979F-E2EE795E4B90}"/>
              </a:ext>
            </a:extLst>
          </p:cNvPr>
          <p:cNvSpPr>
            <a:spLocks noGrp="1"/>
          </p:cNvSpPr>
          <p:nvPr>
            <p:ph type="dt" sz="half" idx="10"/>
          </p:nvPr>
        </p:nvSpPr>
        <p:spPr>
          <a:xfrm>
            <a:off x="5373620" y="6309360"/>
            <a:ext cx="3411973" cy="457200"/>
          </a:xfrm>
        </p:spPr>
        <p:txBody>
          <a:bodyPr/>
          <a:lstStyle>
            <a:lvl1pPr>
              <a:defRPr>
                <a:solidFill>
                  <a:schemeClr val="tx2"/>
                </a:solidFill>
              </a:defRPr>
            </a:lvl1pPr>
          </a:lstStyle>
          <a:p>
            <a:r>
              <a:rPr lang="en-US" dirty="0"/>
              <a:t>9/8/20XX</a:t>
            </a:r>
          </a:p>
        </p:txBody>
      </p:sp>
      <p:sp>
        <p:nvSpPr>
          <p:cNvPr id="12" name="Slide Number Placeholder 30">
            <a:extLst>
              <a:ext uri="{FF2B5EF4-FFF2-40B4-BE49-F238E27FC236}">
                <a16:creationId xmlns:a16="http://schemas.microsoft.com/office/drawing/2014/main" id="{6A5CAEAF-7DEC-4B20-8B1E-301A9D0E684A}"/>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13" name="Rectangle 12">
            <a:extLst>
              <a:ext uri="{FF2B5EF4-FFF2-40B4-BE49-F238E27FC236}">
                <a16:creationId xmlns:a16="http://schemas.microsoft.com/office/drawing/2014/main" id="{70B696A3-EA34-4924-9037-E330B1CB890E}"/>
              </a:ext>
              <a:ext uri="{C183D7F6-B498-43B3-948B-1728B52AA6E4}">
                <adec:decorative xmlns:adec="http://schemas.microsoft.com/office/drawing/2017/decorative" val="1"/>
              </a:ext>
            </a:extLst>
          </p:cNvPr>
          <p:cNvSpPr/>
          <p:nvPr userDrawn="1"/>
        </p:nvSpPr>
        <p:spPr>
          <a:xfrm>
            <a:off x="4633798" y="6117631"/>
            <a:ext cx="64008" cy="7403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2">
            <a:extLst>
              <a:ext uri="{FF2B5EF4-FFF2-40B4-BE49-F238E27FC236}">
                <a16:creationId xmlns:a16="http://schemas.microsoft.com/office/drawing/2014/main" id="{2E94D0A7-4358-49BF-96EE-8DEB6F4DCF56}"/>
              </a:ext>
            </a:extLst>
          </p:cNvPr>
          <p:cNvSpPr>
            <a:spLocks noGrp="1"/>
          </p:cNvSpPr>
          <p:nvPr>
            <p:ph sz="quarter" idx="19" hasCustomPrompt="1"/>
          </p:nvPr>
        </p:nvSpPr>
        <p:spPr>
          <a:xfrm>
            <a:off x="4679661" y="1646102"/>
            <a:ext cx="6863403" cy="4160520"/>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317369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Content 1">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23DC2F0A-1748-49AE-AF72-D6BBB4F8FEC3}"/>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83DF7B1-E0C5-4E09-BB5C-F11EA14D7C95}"/>
              </a:ext>
              <a:ext uri="{C183D7F6-B498-43B3-948B-1728B52AA6E4}">
                <adec:decorative xmlns:adec="http://schemas.microsoft.com/office/drawing/2017/decorative" val="1"/>
              </a:ext>
            </a:extLst>
          </p:cNvPr>
          <p:cNvSpPr/>
          <p:nvPr userDrawn="1"/>
        </p:nvSpPr>
        <p:spPr>
          <a:xfrm>
            <a:off x="0" y="866789"/>
            <a:ext cx="6833381"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BBC678EC-E47C-4AC2-A75A-7022CECD0031}"/>
              </a:ext>
            </a:extLst>
          </p:cNvPr>
          <p:cNvSpPr>
            <a:spLocks noGrp="1"/>
          </p:cNvSpPr>
          <p:nvPr>
            <p:ph type="title" hasCustomPrompt="1"/>
          </p:nvPr>
        </p:nvSpPr>
        <p:spPr>
          <a:xfrm>
            <a:off x="1434622" y="848455"/>
            <a:ext cx="5102365" cy="2601914"/>
          </a:xfrm>
        </p:spPr>
        <p:txBody>
          <a:bodyPr tIns="182880" anchor="ctr" anchorCtr="0">
            <a:noAutofit/>
          </a:bodyPr>
          <a:lstStyle>
            <a:lvl1pPr>
              <a:lnSpc>
                <a:spcPct val="100000"/>
              </a:lnSpc>
              <a:defRPr sz="3200" cap="all" baseline="0">
                <a:solidFill>
                  <a:schemeClr val="bg1"/>
                </a:solidFill>
              </a:defRPr>
            </a:lvl1pPr>
          </a:lstStyle>
          <a:p>
            <a:r>
              <a:rPr lang="en-US" dirty="0">
                <a:solidFill>
                  <a:schemeClr val="bg1"/>
                </a:solidFill>
              </a:rPr>
              <a:t>CLICK TO ADD TITLE</a:t>
            </a:r>
          </a:p>
        </p:txBody>
      </p:sp>
      <p:sp>
        <p:nvSpPr>
          <p:cNvPr id="9" name="Rectangle 8">
            <a:extLst>
              <a:ext uri="{FF2B5EF4-FFF2-40B4-BE49-F238E27FC236}">
                <a16:creationId xmlns:a16="http://schemas.microsoft.com/office/drawing/2014/main" id="{5E74E69A-5ABD-42DF-A2B0-997A626257D4}"/>
              </a:ext>
              <a:ext uri="{C183D7F6-B498-43B3-948B-1728B52AA6E4}">
                <adec:decorative xmlns:adec="http://schemas.microsoft.com/office/drawing/2017/decorative" val="1"/>
              </a:ext>
            </a:extLst>
          </p:cNvPr>
          <p:cNvSpPr/>
          <p:nvPr userDrawn="1"/>
        </p:nvSpPr>
        <p:spPr>
          <a:xfrm>
            <a:off x="-3063" y="920164"/>
            <a:ext cx="1070775" cy="24661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C2B6D0A-4A1F-4B59-B429-AD3FABC74F33}"/>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2B66529-F6B7-4C1C-8291-8139628DF6C0}"/>
              </a:ext>
              <a:ext uri="{C183D7F6-B498-43B3-948B-1728B52AA6E4}">
                <adec:decorative xmlns:adec="http://schemas.microsoft.com/office/drawing/2017/decorative" val="1"/>
              </a:ext>
            </a:extLst>
          </p:cNvPr>
          <p:cNvSpPr/>
          <p:nvPr userDrawn="1"/>
        </p:nvSpPr>
        <p:spPr>
          <a:xfrm>
            <a:off x="0" y="848456"/>
            <a:ext cx="6833382" cy="717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72245B9-34B5-4F89-8EA6-C018B9D4FA46}"/>
              </a:ext>
              <a:ext uri="{C183D7F6-B498-43B3-948B-1728B52AA6E4}">
                <adec:decorative xmlns:adec="http://schemas.microsoft.com/office/drawing/2017/decorative" val="1"/>
              </a:ext>
            </a:extLst>
          </p:cNvPr>
          <p:cNvSpPr/>
          <p:nvPr userDrawn="1"/>
        </p:nvSpPr>
        <p:spPr>
          <a:xfrm>
            <a:off x="6858023" y="3442673"/>
            <a:ext cx="5333977" cy="341532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90814BE-76E8-43EC-9616-A1F02F053AD5}"/>
              </a:ext>
              <a:ext uri="{C183D7F6-B498-43B3-948B-1728B52AA6E4}">
                <adec:decorative xmlns:adec="http://schemas.microsoft.com/office/drawing/2017/decorative" val="1"/>
              </a:ext>
            </a:extLst>
          </p:cNvPr>
          <p:cNvSpPr/>
          <p:nvPr userDrawn="1"/>
        </p:nvSpPr>
        <p:spPr>
          <a:xfrm>
            <a:off x="0" y="3396996"/>
            <a:ext cx="1219200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ntent Placeholder 2">
            <a:extLst>
              <a:ext uri="{FF2B5EF4-FFF2-40B4-BE49-F238E27FC236}">
                <a16:creationId xmlns:a16="http://schemas.microsoft.com/office/drawing/2014/main" id="{F8AAA0A6-9D4B-4AA2-82F0-77E5ECF4B647}"/>
              </a:ext>
            </a:extLst>
          </p:cNvPr>
          <p:cNvSpPr>
            <a:spLocks noGrp="1"/>
          </p:cNvSpPr>
          <p:nvPr>
            <p:ph idx="1" hasCustomPrompt="1"/>
          </p:nvPr>
        </p:nvSpPr>
        <p:spPr>
          <a:xfrm>
            <a:off x="7386762" y="3928342"/>
            <a:ext cx="4162319" cy="2285000"/>
          </a:xfrm>
        </p:spPr>
        <p:txBody>
          <a:bodyPr anchor="ctr">
            <a:normAutofit/>
          </a:bodyPr>
          <a:lstStyle>
            <a:lvl1pPr marL="0" indent="0">
              <a:lnSpc>
                <a:spcPct val="100000"/>
              </a:lnSpc>
              <a:spcAft>
                <a:spcPts val="600"/>
              </a:spcAft>
              <a:buNone/>
              <a:defRPr sz="1800" b="0"/>
            </a:lvl1pPr>
          </a:lstStyle>
          <a:p>
            <a:r>
              <a:rPr lang="en-US" dirty="0"/>
              <a:t>Click to add text</a:t>
            </a:r>
          </a:p>
        </p:txBody>
      </p:sp>
      <p:sp>
        <p:nvSpPr>
          <p:cNvPr id="17" name="Footer Placeholder 12">
            <a:extLst>
              <a:ext uri="{FF2B5EF4-FFF2-40B4-BE49-F238E27FC236}">
                <a16:creationId xmlns:a16="http://schemas.microsoft.com/office/drawing/2014/main" id="{8E3FFD99-95F0-47A4-8642-FB9FECEC4F37}"/>
              </a:ext>
            </a:extLst>
          </p:cNvPr>
          <p:cNvSpPr>
            <a:spLocks noGrp="1"/>
          </p:cNvSpPr>
          <p:nvPr>
            <p:ph type="ftr" sz="quarter" idx="11"/>
          </p:nvPr>
        </p:nvSpPr>
        <p:spPr>
          <a:xfrm>
            <a:off x="1525917" y="6309360"/>
            <a:ext cx="4946592" cy="457200"/>
          </a:xfrm>
        </p:spPr>
        <p:txBody>
          <a:bodyPr/>
          <a:lstStyle>
            <a:lvl1pPr>
              <a:defRPr lang="en-US" sz="1200" kern="1200" spc="150" baseline="0" dirty="0">
                <a:solidFill>
                  <a:schemeClr val="tx1">
                    <a:lumMod val="75000"/>
                    <a:lumOff val="25000"/>
                  </a:schemeClr>
                </a:solidFill>
                <a:latin typeface="+mj-lt"/>
                <a:ea typeface="+mn-ea"/>
                <a:cs typeface="+mn-cs"/>
              </a:defRPr>
            </a:lvl1pPr>
          </a:lstStyle>
          <a:p>
            <a:r>
              <a:rPr lang="en-US" dirty="0"/>
              <a:t>Presentation Title</a:t>
            </a:r>
          </a:p>
        </p:txBody>
      </p:sp>
      <p:sp>
        <p:nvSpPr>
          <p:cNvPr id="18" name="Rectangle 17">
            <a:extLst>
              <a:ext uri="{FF2B5EF4-FFF2-40B4-BE49-F238E27FC236}">
                <a16:creationId xmlns:a16="http://schemas.microsoft.com/office/drawing/2014/main" id="{94727536-E532-4015-A178-0ABB6B09C661}"/>
              </a:ext>
              <a:ext uri="{C183D7F6-B498-43B3-948B-1728B52AA6E4}">
                <adec:decorative xmlns:adec="http://schemas.microsoft.com/office/drawing/2017/decorative" val="1"/>
              </a:ext>
            </a:extLst>
          </p:cNvPr>
          <p:cNvSpPr/>
          <p:nvPr userDrawn="1"/>
        </p:nvSpPr>
        <p:spPr>
          <a:xfrm rot="5400000">
            <a:off x="33989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Date Placeholder 11">
            <a:extLst>
              <a:ext uri="{FF2B5EF4-FFF2-40B4-BE49-F238E27FC236}">
                <a16:creationId xmlns:a16="http://schemas.microsoft.com/office/drawing/2014/main" id="{22977876-C29D-4D32-9948-303465AEC312}"/>
              </a:ext>
            </a:extLst>
          </p:cNvPr>
          <p:cNvSpPr>
            <a:spLocks noGrp="1"/>
          </p:cNvSpPr>
          <p:nvPr>
            <p:ph type="dt" sz="half" idx="10"/>
          </p:nvPr>
        </p:nvSpPr>
        <p:spPr>
          <a:xfrm>
            <a:off x="7377730" y="6309360"/>
            <a:ext cx="2736329" cy="457200"/>
          </a:xfrm>
        </p:spPr>
        <p:txBody>
          <a:bodyPr/>
          <a:lstStyle/>
          <a:p>
            <a:r>
              <a:rPr lang="en-US" dirty="0"/>
              <a:t>9/8/20XX</a:t>
            </a:r>
          </a:p>
        </p:txBody>
      </p:sp>
      <p:sp>
        <p:nvSpPr>
          <p:cNvPr id="20" name="Slide Number Placeholder 15">
            <a:extLst>
              <a:ext uri="{FF2B5EF4-FFF2-40B4-BE49-F238E27FC236}">
                <a16:creationId xmlns:a16="http://schemas.microsoft.com/office/drawing/2014/main" id="{6A7BC11E-2EF0-4989-9A7E-7AB377DB8534}"/>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2" name="Rectangle 1">
            <a:extLst>
              <a:ext uri="{FF2B5EF4-FFF2-40B4-BE49-F238E27FC236}">
                <a16:creationId xmlns:a16="http://schemas.microsoft.com/office/drawing/2014/main" id="{50557ABF-B75C-BD78-1A04-E483A57A9491}"/>
              </a:ext>
              <a:ext uri="{C183D7F6-B498-43B3-948B-1728B52AA6E4}">
                <adec:decorative xmlns:adec="http://schemas.microsoft.com/office/drawing/2017/decorative" val="1"/>
              </a:ext>
            </a:extLst>
          </p:cNvPr>
          <p:cNvSpPr/>
          <p:nvPr userDrawn="1"/>
        </p:nvSpPr>
        <p:spPr>
          <a:xfrm>
            <a:off x="1067712" y="0"/>
            <a:ext cx="5728216" cy="84552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0183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r>
              <a:rPr lang="en-US"/>
              <a:t>9/8/20XX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120849448"/>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EA8D8870-8337-4ABD-9EA6-3D5AAB7E42D9}"/>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AC3B2DB-2CCA-4BD4-8D63-98257049E273}"/>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itle 1">
            <a:extLst>
              <a:ext uri="{FF2B5EF4-FFF2-40B4-BE49-F238E27FC236}">
                <a16:creationId xmlns:a16="http://schemas.microsoft.com/office/drawing/2014/main" id="{324DAAC3-FA37-4838-A298-327679F99F8A}"/>
              </a:ext>
            </a:extLst>
          </p:cNvPr>
          <p:cNvSpPr>
            <a:spLocks noGrp="1"/>
          </p:cNvSpPr>
          <p:nvPr>
            <p:ph type="ctrTitle" hasCustomPrompt="1"/>
          </p:nvPr>
        </p:nvSpPr>
        <p:spPr>
          <a:xfrm>
            <a:off x="1386629" y="825687"/>
            <a:ext cx="9643772" cy="5201730"/>
          </a:xfrm>
        </p:spPr>
        <p:txBody>
          <a:bodyPr tIns="182880" anchor="ctr" anchorCtr="0">
            <a:noAutofit/>
          </a:bodyPr>
          <a:lstStyle>
            <a:lvl1pPr algn="l">
              <a:lnSpc>
                <a:spcPct val="100000"/>
              </a:lnSpc>
              <a:defRPr sz="4800" cap="all" baseline="0">
                <a:solidFill>
                  <a:schemeClr val="bg1"/>
                </a:solidFill>
              </a:defRPr>
            </a:lvl1pPr>
          </a:lstStyle>
          <a:p>
            <a:r>
              <a:rPr lang="en-US" sz="4400" dirty="0">
                <a:solidFill>
                  <a:schemeClr val="bg1"/>
                </a:solidFill>
              </a:rPr>
              <a:t>CLICK TO ADD TITLE</a:t>
            </a:r>
          </a:p>
        </p:txBody>
      </p:sp>
      <p:sp>
        <p:nvSpPr>
          <p:cNvPr id="56" name="Rectangle 55">
            <a:extLst>
              <a:ext uri="{FF2B5EF4-FFF2-40B4-BE49-F238E27FC236}">
                <a16:creationId xmlns:a16="http://schemas.microsoft.com/office/drawing/2014/main" id="{FB792E4C-AD3B-4E88-8540-E75759746368}"/>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A32632F-9ED1-4328-BBE3-B4E014156A29}"/>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EA124D3C-01E3-4B96-BDF0-54851D1739D0}"/>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167A64FF-37A7-4837-8033-CBEA22697ECA}"/>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3FC0C09F-8990-542B-199E-E6FADE2FEEFB}"/>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1F6F60C3-341E-9533-2415-66360A254A78}"/>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94753914"/>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r>
              <a:rPr lang="en-US"/>
              <a:t>9/8/20XX</a:t>
            </a:r>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r>
              <a:rPr lang="en-US"/>
              <a:t>Presentation Title</a:t>
            </a:r>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5343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r>
              <a:rPr lang="en-US"/>
              <a:t>9/8/20XX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875859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376668" y="1116199"/>
            <a:ext cx="6166422" cy="206212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l-GR"/>
              <a:t>Στυλ κειμένου υποδείγματος</a:t>
            </a:r>
          </a:p>
        </p:txBody>
      </p:sp>
      <p:sp>
        <p:nvSpPr>
          <p:cNvPr id="6" name="Content Placeholder 5"/>
          <p:cNvSpPr>
            <a:spLocks noGrp="1"/>
          </p:cNvSpPr>
          <p:nvPr>
            <p:ph sz="quarter" idx="4"/>
          </p:nvPr>
        </p:nvSpPr>
        <p:spPr>
          <a:xfrm>
            <a:off x="5376670" y="4102370"/>
            <a:ext cx="6166419" cy="206654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r>
              <a:rPr lang="en-US"/>
              <a:t>9/8/20XX</a:t>
            </a:r>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415215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3/27/2025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 useBgFill="1">
        <p:nvSpPr>
          <p:cNvPr id="6" name="Rectangle 5">
            <a:extLst>
              <a:ext uri="{FF2B5EF4-FFF2-40B4-BE49-F238E27FC236}">
                <a16:creationId xmlns:a16="http://schemas.microsoft.com/office/drawing/2014/main" id="{94837D5C-EE88-BE2B-5940-6A8E20CAEEC6}"/>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7D6331A-AE6C-3009-DDD4-1671FF7E0F3D}"/>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8D7D28B-DE67-0B99-CDEB-A037FFC568ED}"/>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58B9F3E3-6134-5423-F75E-B36E71A65278}"/>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B1F677F-A1EC-4CDA-E80E-4B3695465156}"/>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F1E2C06-C49E-A5AA-07A3-D134EFA3D29E}"/>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2BA39D8-E4F7-CD36-B80A-49D228C0FCA3}"/>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06F4721-4B2C-0638-8409-054F6738EAFD}"/>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5789478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r>
              <a:rPr lang="en-US"/>
              <a:t>9/8/20XX</a:t>
            </a:r>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r>
              <a:rPr lang="en-US"/>
              <a:t>Presentation Title</a:t>
            </a:r>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938225541"/>
      </p:ext>
    </p:extLst>
  </p:cSld>
  <p:clrMapOvr>
    <a:masterClrMapping/>
  </p:clrMapOvr>
  <p:hf sldNum="0" hdr="0" ftr="0" dt="0"/>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r>
              <a:rPr lang="en-US"/>
              <a:t>9/8/20XX</a:t>
            </a:r>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r>
              <a:rPr lang="en-US"/>
              <a:t>Presentation Title</a:t>
            </a:r>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04140893"/>
      </p:ext>
    </p:extLst>
  </p:cSld>
  <p:clrMapOvr>
    <a:masterClrMapping/>
  </p:clrMapOvr>
  <p:hf sldNum="0" hdr="0" ftr="0" dt="0"/>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r>
              <a:rPr lang="en-US"/>
              <a:t>9/8/20XX</a:t>
            </a:r>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r>
              <a:rPr lang="en-US"/>
              <a:t>Presentation Title</a:t>
            </a:r>
            <a:endParaRPr lang="en-US" dirty="0"/>
          </a:p>
        </p:txBody>
      </p:sp>
    </p:spTree>
    <p:extLst>
      <p:ext uri="{BB962C8B-B14F-4D97-AF65-F5344CB8AC3E}">
        <p14:creationId xmlns:p14="http://schemas.microsoft.com/office/powerpoint/2010/main" val="137063196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a:t>9/8/20XX</a:t>
            </a:r>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a:t>Presentation Title</a:t>
            </a:r>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754897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700" r:id="rId12"/>
    <p:sldLayoutId id="2147483701" r:id="rId13"/>
    <p:sldLayoutId id="2147483703" r:id="rId14"/>
    <p:sldLayoutId id="2147483704" r:id="rId15"/>
    <p:sldLayoutId id="2147483705" r:id="rId16"/>
    <p:sldLayoutId id="2147483706" r:id="rId17"/>
    <p:sldLayoutId id="2147483707" r:id="rId18"/>
    <p:sldLayoutId id="2147483709" r:id="rId19"/>
    <p:sldLayoutId id="2147483682" r:id="rId20"/>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9.xml"/><Relationship Id="rId4" Type="http://schemas.openxmlformats.org/officeDocument/2006/relationships/hyperlink" Target="https://www.provocateur.gr/femme/25791/xristina-athanasiadoy-ti-akribws-einai-h-feministikh-psyxologi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4B6A3-5F3E-4909-8ED5-87FE82492264}"/>
              </a:ext>
            </a:extLst>
          </p:cNvPr>
          <p:cNvSpPr>
            <a:spLocks noGrp="1"/>
          </p:cNvSpPr>
          <p:nvPr>
            <p:ph type="ctrTitle"/>
          </p:nvPr>
        </p:nvSpPr>
        <p:spPr/>
        <p:txBody>
          <a:bodyPr vert="horz" lIns="109728" tIns="109728" rIns="109728" bIns="91440" rtlCol="0" anchor="ctr">
            <a:normAutofit/>
          </a:bodyPr>
          <a:lstStyle/>
          <a:p>
            <a:r>
              <a:rPr lang="el-GR" b="1" dirty="0"/>
              <a:t>Φεμινιστική Συμβουλευτική</a:t>
            </a:r>
            <a:endParaRPr lang="en-US" dirty="0"/>
          </a:p>
        </p:txBody>
      </p:sp>
    </p:spTree>
    <p:extLst>
      <p:ext uri="{BB962C8B-B14F-4D97-AF65-F5344CB8AC3E}">
        <p14:creationId xmlns:p14="http://schemas.microsoft.com/office/powerpoint/2010/main" val="2323907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B6B368-F0D3-19D2-A16C-A036FD2E7DE5}"/>
              </a:ext>
            </a:extLst>
          </p:cNvPr>
          <p:cNvSpPr>
            <a:spLocks noGrp="1"/>
          </p:cNvSpPr>
          <p:nvPr>
            <p:ph type="title"/>
          </p:nvPr>
        </p:nvSpPr>
        <p:spPr/>
        <p:txBody>
          <a:bodyPr/>
          <a:lstStyle/>
          <a:p>
            <a:r>
              <a:rPr lang="el-GR" dirty="0"/>
              <a:t>Τεχνικές και Μέθοδοι</a:t>
            </a:r>
            <a:br>
              <a:rPr lang="el-GR" dirty="0"/>
            </a:br>
            <a:endParaRPr lang="en-US" dirty="0"/>
          </a:p>
        </p:txBody>
      </p:sp>
      <p:sp>
        <p:nvSpPr>
          <p:cNvPr id="4" name="Θέση περιεχομένου 3">
            <a:extLst>
              <a:ext uri="{FF2B5EF4-FFF2-40B4-BE49-F238E27FC236}">
                <a16:creationId xmlns:a16="http://schemas.microsoft.com/office/drawing/2014/main" id="{2237A100-B01E-F472-5878-E542E0C9E770}"/>
              </a:ext>
            </a:extLst>
          </p:cNvPr>
          <p:cNvSpPr>
            <a:spLocks noGrp="1"/>
          </p:cNvSpPr>
          <p:nvPr>
            <p:ph sz="quarter" idx="19"/>
          </p:nvPr>
        </p:nvSpPr>
        <p:spPr>
          <a:xfrm>
            <a:off x="4580884" y="1371600"/>
            <a:ext cx="7371630" cy="5240565"/>
          </a:xfrm>
        </p:spPr>
        <p:txBody>
          <a:bodyPr>
            <a:normAutofit fontScale="77500" lnSpcReduction="20000"/>
          </a:bodyPr>
          <a:lstStyle/>
          <a:p>
            <a:pPr>
              <a:buFont typeface="Arial" panose="020B0604020202020204" pitchFamily="34" charset="0"/>
              <a:buChar char="•"/>
            </a:pPr>
            <a:r>
              <a:rPr lang="el-GR" sz="2100" b="1" dirty="0"/>
              <a:t>Συνεργατική αφήγηση (</a:t>
            </a:r>
            <a:r>
              <a:rPr lang="el-GR" sz="2100" b="1" dirty="0" err="1"/>
              <a:t>collaborative</a:t>
            </a:r>
            <a:r>
              <a:rPr lang="el-GR" sz="2100" b="1" dirty="0"/>
              <a:t> </a:t>
            </a:r>
            <a:r>
              <a:rPr lang="el-GR" sz="2100" b="1" dirty="0" err="1"/>
              <a:t>narration</a:t>
            </a:r>
            <a:r>
              <a:rPr lang="el-GR" sz="2100" b="1" dirty="0"/>
              <a:t>)</a:t>
            </a:r>
            <a:br>
              <a:rPr lang="el-GR" sz="2100" dirty="0"/>
            </a:br>
            <a:r>
              <a:rPr lang="el-GR" sz="2100" dirty="0"/>
              <a:t>Θεραπευτής και </a:t>
            </a:r>
            <a:r>
              <a:rPr lang="el-GR" sz="2100" dirty="0" err="1"/>
              <a:t>θεραπευόμενος</a:t>
            </a:r>
            <a:r>
              <a:rPr lang="el-GR" sz="2100" dirty="0"/>
              <a:t> </a:t>
            </a:r>
            <a:r>
              <a:rPr lang="el-GR" sz="2100" dirty="0" err="1"/>
              <a:t>συνδιαμορφώνουν</a:t>
            </a:r>
            <a:r>
              <a:rPr lang="el-GR" sz="2100" dirty="0"/>
              <a:t> την αφήγηση της εμπειρίας. Η ιστορία του ατόμου ξαναγράφεται από τη σκοπιά της δύναμης, όχι του ελλείμματος.</a:t>
            </a:r>
          </a:p>
          <a:p>
            <a:pPr>
              <a:buFont typeface="Arial" panose="020B0604020202020204" pitchFamily="34" charset="0"/>
              <a:buChar char="•"/>
            </a:pPr>
            <a:r>
              <a:rPr lang="el-GR" sz="2100" b="1" dirty="0"/>
              <a:t>Ανάλυση κοινωνικού πλαισίου</a:t>
            </a:r>
            <a:br>
              <a:rPr lang="el-GR" sz="2100" dirty="0"/>
            </a:br>
            <a:r>
              <a:rPr lang="el-GR" sz="2100" dirty="0"/>
              <a:t>Η ψυχολογική δυσφορία συζητείται στο φόντο κοινωνικών ανισοτήτων: φτώχεια, σεξισμός, πατριαρχία, ρατσισμός, </a:t>
            </a:r>
            <a:r>
              <a:rPr lang="el-GR" sz="2100" dirty="0" err="1"/>
              <a:t>τρανσφοβία</a:t>
            </a:r>
            <a:r>
              <a:rPr lang="el-GR" sz="2100" dirty="0"/>
              <a:t> κ.λπ.</a:t>
            </a:r>
          </a:p>
          <a:p>
            <a:pPr>
              <a:buFont typeface="Arial" panose="020B0604020202020204" pitchFamily="34" charset="0"/>
              <a:buChar char="•"/>
            </a:pPr>
            <a:r>
              <a:rPr lang="el-GR" sz="2100" b="1" dirty="0"/>
              <a:t>Αποδοχή και επιβεβαίωση της εμπειρίας</a:t>
            </a:r>
            <a:br>
              <a:rPr lang="el-GR" sz="2100" dirty="0"/>
            </a:br>
            <a:r>
              <a:rPr lang="el-GR" sz="2100" dirty="0"/>
              <a:t>Η εμπειρία του </a:t>
            </a:r>
            <a:r>
              <a:rPr lang="el-GR" sz="2100" dirty="0" err="1"/>
              <a:t>θεραπευόμενου</a:t>
            </a:r>
            <a:r>
              <a:rPr lang="el-GR" sz="2100" dirty="0"/>
              <a:t> δεν κρίνεται, αλλά </a:t>
            </a:r>
            <a:r>
              <a:rPr lang="el-GR" sz="2100" b="1" dirty="0"/>
              <a:t>επικυρώνεται</a:t>
            </a:r>
            <a:r>
              <a:rPr lang="el-GR" sz="2100" dirty="0"/>
              <a:t> ως αυθεντική.</a:t>
            </a:r>
          </a:p>
          <a:p>
            <a:pPr>
              <a:buFont typeface="Arial" panose="020B0604020202020204" pitchFamily="34" charset="0"/>
              <a:buChar char="•"/>
            </a:pPr>
            <a:r>
              <a:rPr lang="el-GR" sz="2100" b="1" dirty="0"/>
              <a:t>Χρήση της </a:t>
            </a:r>
            <a:r>
              <a:rPr lang="el-GR" sz="2100" b="1" dirty="0" err="1"/>
              <a:t>αυτοαποκάλυψης</a:t>
            </a:r>
            <a:r>
              <a:rPr lang="el-GR" sz="2100" b="1" dirty="0"/>
              <a:t> (</a:t>
            </a:r>
            <a:r>
              <a:rPr lang="el-GR" sz="2100" b="1" dirty="0" err="1"/>
              <a:t>therapist</a:t>
            </a:r>
            <a:r>
              <a:rPr lang="el-GR" sz="2100" b="1" dirty="0"/>
              <a:t> </a:t>
            </a:r>
            <a:r>
              <a:rPr lang="el-GR" sz="2100" b="1" dirty="0" err="1"/>
              <a:t>self-disclosure</a:t>
            </a:r>
            <a:r>
              <a:rPr lang="el-GR" sz="2100" b="1" dirty="0"/>
              <a:t>)</a:t>
            </a:r>
            <a:br>
              <a:rPr lang="el-GR" sz="2100" dirty="0"/>
            </a:br>
            <a:r>
              <a:rPr lang="el-GR" sz="2100" dirty="0"/>
              <a:t>Όταν κρίνεται θεραπευτικά χρήσιμο, ο θεραπευτής μπορεί να μοιραστεί εμπειρίες ή σκέψεις του για να ενισχυθεί η ισότητα.</a:t>
            </a:r>
          </a:p>
          <a:p>
            <a:endParaRPr lang="en-US" dirty="0"/>
          </a:p>
        </p:txBody>
      </p:sp>
      <p:pic>
        <p:nvPicPr>
          <p:cNvPr id="6" name="Εικόνα 5">
            <a:extLst>
              <a:ext uri="{FF2B5EF4-FFF2-40B4-BE49-F238E27FC236}">
                <a16:creationId xmlns:a16="http://schemas.microsoft.com/office/drawing/2014/main" id="{4AA645D5-41FD-DC0F-5C5E-3E1F301E63DF}"/>
              </a:ext>
            </a:extLst>
          </p:cNvPr>
          <p:cNvPicPr>
            <a:picLocks noChangeAspect="1"/>
          </p:cNvPicPr>
          <p:nvPr/>
        </p:nvPicPr>
        <p:blipFill>
          <a:blip r:embed="rId2"/>
          <a:stretch>
            <a:fillRect/>
          </a:stretch>
        </p:blipFill>
        <p:spPr>
          <a:xfrm>
            <a:off x="747713" y="3319461"/>
            <a:ext cx="3501703" cy="2330224"/>
          </a:xfrm>
          <a:prstGeom prst="rect">
            <a:avLst/>
          </a:prstGeom>
        </p:spPr>
      </p:pic>
    </p:spTree>
    <p:extLst>
      <p:ext uri="{BB962C8B-B14F-4D97-AF65-F5344CB8AC3E}">
        <p14:creationId xmlns:p14="http://schemas.microsoft.com/office/powerpoint/2010/main" val="1215046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D3937859-10D9-C511-B8E9-153F0491AF47}"/>
              </a:ext>
            </a:extLst>
          </p:cNvPr>
          <p:cNvSpPr>
            <a:spLocks noGrp="1"/>
          </p:cNvSpPr>
          <p:nvPr>
            <p:ph type="title"/>
          </p:nvPr>
        </p:nvSpPr>
        <p:spPr/>
        <p:txBody>
          <a:bodyPr/>
          <a:lstStyle/>
          <a:p>
            <a:r>
              <a:rPr lang="el-GR" sz="2400" dirty="0"/>
              <a:t>Κριτική και Προβληματισμοί</a:t>
            </a:r>
            <a:br>
              <a:rPr lang="el-GR" dirty="0"/>
            </a:br>
            <a:endParaRPr lang="en-US" dirty="0"/>
          </a:p>
        </p:txBody>
      </p:sp>
      <p:sp>
        <p:nvSpPr>
          <p:cNvPr id="6" name="Θέση περιεχομένου 5">
            <a:extLst>
              <a:ext uri="{FF2B5EF4-FFF2-40B4-BE49-F238E27FC236}">
                <a16:creationId xmlns:a16="http://schemas.microsoft.com/office/drawing/2014/main" id="{84AA49DB-6938-B7D7-D3AB-643D4F38420B}"/>
              </a:ext>
            </a:extLst>
          </p:cNvPr>
          <p:cNvSpPr>
            <a:spLocks noGrp="1"/>
          </p:cNvSpPr>
          <p:nvPr>
            <p:ph idx="1"/>
          </p:nvPr>
        </p:nvSpPr>
        <p:spPr/>
        <p:txBody>
          <a:bodyPr>
            <a:normAutofit lnSpcReduction="10000"/>
          </a:bodyPr>
          <a:lstStyle/>
          <a:p>
            <a:pPr>
              <a:buNone/>
            </a:pPr>
            <a:r>
              <a:rPr lang="el-GR" dirty="0"/>
              <a:t>Παρά τη ριζοσπαστική της φύση, η φεμινιστική συμβουλευτική έχει δεχτεί και κριτική:</a:t>
            </a:r>
          </a:p>
          <a:p>
            <a:pPr>
              <a:buFont typeface="Arial" panose="020B0604020202020204" pitchFamily="34" charset="0"/>
              <a:buChar char="•"/>
            </a:pPr>
            <a:r>
              <a:rPr lang="el-GR" b="0" dirty="0"/>
              <a:t>Κίνδυνος </a:t>
            </a:r>
            <a:r>
              <a:rPr lang="el-GR" b="0" dirty="0" err="1"/>
              <a:t>υπερπολιτικοποίησης</a:t>
            </a:r>
            <a:r>
              <a:rPr lang="el-GR" b="0" dirty="0"/>
              <a:t> της θεραπείας</a:t>
            </a:r>
          </a:p>
          <a:p>
            <a:pPr>
              <a:buFont typeface="Arial" panose="020B0604020202020204" pitchFamily="34" charset="0"/>
              <a:buChar char="•"/>
            </a:pPr>
            <a:r>
              <a:rPr lang="el-GR" b="0" dirty="0"/>
              <a:t>Προβληματισμός για το πόση </a:t>
            </a:r>
            <a:r>
              <a:rPr lang="el-GR" b="0" dirty="0" err="1"/>
              <a:t>αυτοαποκάλυψη</a:t>
            </a:r>
            <a:r>
              <a:rPr lang="el-GR" b="0" dirty="0"/>
              <a:t> είναι κατάλληλη</a:t>
            </a:r>
          </a:p>
          <a:p>
            <a:pPr>
              <a:buFont typeface="Arial" panose="020B0604020202020204" pitchFamily="34" charset="0"/>
              <a:buChar char="•"/>
            </a:pPr>
            <a:r>
              <a:rPr lang="el-GR" b="0" dirty="0"/>
              <a:t>Ανάγκη για διαθεματική ευαισθησία, ώστε να μην αναπαράγεται μια "λευκή, μεσοαστική, </a:t>
            </a:r>
            <a:r>
              <a:rPr lang="el-GR" b="0" dirty="0" err="1"/>
              <a:t>cis</a:t>
            </a:r>
            <a:r>
              <a:rPr lang="el-GR" b="0" dirty="0"/>
              <a:t>" φεμινιστική αφήγηση</a:t>
            </a:r>
          </a:p>
          <a:p>
            <a:r>
              <a:rPr lang="el-GR" dirty="0"/>
              <a:t>Ωστόσο, παραμένει μια από τις πιο σημαντικές προσεγγίσεις που </a:t>
            </a:r>
            <a:r>
              <a:rPr lang="el-GR" b="1" dirty="0"/>
              <a:t>συνδέει τη θεραπεία με την κοινωνική δικαιοσύνη</a:t>
            </a:r>
            <a:r>
              <a:rPr lang="el-GR" dirty="0"/>
              <a:t>.</a:t>
            </a:r>
          </a:p>
          <a:p>
            <a:endParaRPr lang="en-US" dirty="0"/>
          </a:p>
        </p:txBody>
      </p:sp>
    </p:spTree>
    <p:extLst>
      <p:ext uri="{BB962C8B-B14F-4D97-AF65-F5344CB8AC3E}">
        <p14:creationId xmlns:p14="http://schemas.microsoft.com/office/powerpoint/2010/main" val="1462427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C83CD9-9C6F-6587-341D-EE3E51BF3CFC}"/>
              </a:ext>
            </a:extLst>
          </p:cNvPr>
          <p:cNvSpPr>
            <a:spLocks noGrp="1"/>
          </p:cNvSpPr>
          <p:nvPr>
            <p:ph type="title"/>
          </p:nvPr>
        </p:nvSpPr>
        <p:spPr/>
        <p:txBody>
          <a:bodyPr/>
          <a:lstStyle/>
          <a:p>
            <a:r>
              <a:rPr lang="el-GR" sz="2800" dirty="0"/>
              <a:t>Συμπεράσματα</a:t>
            </a:r>
            <a:br>
              <a:rPr lang="el-GR" sz="2800" dirty="0"/>
            </a:br>
            <a:endParaRPr lang="en-US" dirty="0"/>
          </a:p>
        </p:txBody>
      </p:sp>
      <p:sp>
        <p:nvSpPr>
          <p:cNvPr id="3" name="Θέση περιεχομένου 2">
            <a:extLst>
              <a:ext uri="{FF2B5EF4-FFF2-40B4-BE49-F238E27FC236}">
                <a16:creationId xmlns:a16="http://schemas.microsoft.com/office/drawing/2014/main" id="{1278ED30-EE8E-4F9D-E0AB-74B42887C598}"/>
              </a:ext>
            </a:extLst>
          </p:cNvPr>
          <p:cNvSpPr>
            <a:spLocks noGrp="1"/>
          </p:cNvSpPr>
          <p:nvPr>
            <p:ph idx="1"/>
          </p:nvPr>
        </p:nvSpPr>
        <p:spPr/>
        <p:txBody>
          <a:bodyPr>
            <a:normAutofit fontScale="92500" lnSpcReduction="20000"/>
          </a:bodyPr>
          <a:lstStyle/>
          <a:p>
            <a:pPr>
              <a:buNone/>
            </a:pPr>
            <a:r>
              <a:rPr lang="el-GR" dirty="0"/>
              <a:t>Η φεμινιστική συμβουλευτική δεν είναι απλώς μια τεχνική – είναι </a:t>
            </a:r>
            <a:r>
              <a:rPr lang="el-GR" b="1" dirty="0"/>
              <a:t>στάση, πολιτική θέση και δεοντολογία</a:t>
            </a:r>
            <a:r>
              <a:rPr lang="el-GR" dirty="0"/>
              <a:t>. Εισάγει στην ψυχολογία την αναγκαιότητα της κοινωνικής ευθύνης, της διαρκούς </a:t>
            </a:r>
            <a:r>
              <a:rPr lang="el-GR" dirty="0" err="1"/>
              <a:t>αναστοχαστικότητας</a:t>
            </a:r>
            <a:r>
              <a:rPr lang="el-GR" dirty="0"/>
              <a:t> και της επιθυμίας για απελευθερωτικές σχέσεις.</a:t>
            </a:r>
          </a:p>
          <a:p>
            <a:r>
              <a:rPr lang="el-GR" dirty="0"/>
              <a:t>Στο πλαίσιο της εκπαίδευσης </a:t>
            </a:r>
            <a:r>
              <a:rPr lang="el-GR"/>
              <a:t>Συμβουλευτικών Ψυχολόγων, </a:t>
            </a:r>
            <a:r>
              <a:rPr lang="el-GR" dirty="0"/>
              <a:t>η εισαγωγή της φεμινιστικής προσέγγισης διευρύνει τη θεραπευτική ματιά και καλλιεργεί επαγγελματίες που στέκονται με </a:t>
            </a:r>
            <a:r>
              <a:rPr lang="el-GR" b="1" dirty="0" err="1"/>
              <a:t>ενσυναίσθηση</a:t>
            </a:r>
            <a:r>
              <a:rPr lang="el-GR" b="1" dirty="0"/>
              <a:t>, επίγνωση και σεβασμό</a:t>
            </a:r>
            <a:r>
              <a:rPr lang="el-GR" dirty="0"/>
              <a:t> απέναντι στην ποικιλομορφία της ανθρώπινης εμπειρίας.</a:t>
            </a:r>
          </a:p>
          <a:p>
            <a:endParaRPr lang="en-US" dirty="0"/>
          </a:p>
        </p:txBody>
      </p:sp>
    </p:spTree>
    <p:extLst>
      <p:ext uri="{BB962C8B-B14F-4D97-AF65-F5344CB8AC3E}">
        <p14:creationId xmlns:p14="http://schemas.microsoft.com/office/powerpoint/2010/main" val="812256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2769-08DE-E62F-163A-27A5442A9FFA}"/>
              </a:ext>
            </a:extLst>
          </p:cNvPr>
          <p:cNvSpPr>
            <a:spLocks noGrp="1"/>
          </p:cNvSpPr>
          <p:nvPr>
            <p:ph type="title"/>
          </p:nvPr>
        </p:nvSpPr>
        <p:spPr>
          <a:xfrm>
            <a:off x="4506511" y="1393927"/>
            <a:ext cx="7042570" cy="1273074"/>
          </a:xfrm>
        </p:spPr>
        <p:txBody>
          <a:bodyPr/>
          <a:lstStyle/>
          <a:p>
            <a:r>
              <a:rPr lang="el-GR" dirty="0"/>
              <a:t>Χαρτογράφηση Κοινωνικών Ταυτοτήτων</a:t>
            </a:r>
            <a:br>
              <a:rPr lang="el-GR" dirty="0"/>
            </a:br>
            <a:endParaRPr lang="en-US" dirty="0"/>
          </a:p>
        </p:txBody>
      </p:sp>
      <p:sp>
        <p:nvSpPr>
          <p:cNvPr id="3" name="Content Placeholder 2">
            <a:extLst>
              <a:ext uri="{FF2B5EF4-FFF2-40B4-BE49-F238E27FC236}">
                <a16:creationId xmlns:a16="http://schemas.microsoft.com/office/drawing/2014/main" id="{3EAD3192-D337-8C2E-FAAC-9B46B5DFBD21}"/>
              </a:ext>
            </a:extLst>
          </p:cNvPr>
          <p:cNvSpPr>
            <a:spLocks noGrp="1"/>
          </p:cNvSpPr>
          <p:nvPr>
            <p:ph sz="quarter" idx="16"/>
          </p:nvPr>
        </p:nvSpPr>
        <p:spPr>
          <a:xfrm>
            <a:off x="4506741" y="2079170"/>
            <a:ext cx="7042335" cy="4103915"/>
          </a:xfrm>
        </p:spPr>
        <p:txBody>
          <a:bodyPr>
            <a:normAutofit fontScale="92500" lnSpcReduction="20000"/>
          </a:bodyPr>
          <a:lstStyle/>
          <a:p>
            <a:pPr>
              <a:buNone/>
            </a:pPr>
            <a:r>
              <a:rPr lang="el-GR" sz="1600" b="1" dirty="0"/>
              <a:t>Καταγράψτε </a:t>
            </a:r>
            <a:r>
              <a:rPr lang="el-GR" sz="1600" dirty="0"/>
              <a:t>τις βασικές σας ταυτότητες (π.χ. φύλο, σεξουαλικότητα, θρήσκευμα, τάξη, φυλή, ηλικία, σωματική ικανότητα).</a:t>
            </a:r>
          </a:p>
          <a:p>
            <a:r>
              <a:rPr lang="el-GR" sz="1600" dirty="0"/>
              <a:t>Στη συνέχεια επιλέξτε:</a:t>
            </a:r>
          </a:p>
          <a:p>
            <a:pPr marL="742950" lvl="1" indent="-285750">
              <a:buFont typeface="+mj-lt"/>
              <a:buAutoNum type="arabicPeriod"/>
            </a:pPr>
            <a:r>
              <a:rPr lang="el-GR" sz="1600" dirty="0"/>
              <a:t>1 ταυτότητα που σας δίνει </a:t>
            </a:r>
            <a:r>
              <a:rPr lang="el-GR" sz="1600" b="1" dirty="0"/>
              <a:t>προνόμιο</a:t>
            </a:r>
            <a:endParaRPr lang="el-GR" sz="1600" dirty="0"/>
          </a:p>
          <a:p>
            <a:pPr marL="742950" lvl="1" indent="-285750">
              <a:buFont typeface="+mj-lt"/>
              <a:buAutoNum type="arabicPeriod"/>
            </a:pPr>
            <a:r>
              <a:rPr lang="el-GR" sz="1600" dirty="0"/>
              <a:t>1 ταυτότητα που προκαλεί </a:t>
            </a:r>
            <a:r>
              <a:rPr lang="el-GR" sz="1600" b="1" dirty="0"/>
              <a:t>αόρατη ή ορατή καταπίεση</a:t>
            </a:r>
            <a:endParaRPr lang="el-GR" sz="1600" dirty="0"/>
          </a:p>
          <a:p>
            <a:pPr>
              <a:buNone/>
            </a:pPr>
            <a:r>
              <a:rPr lang="el-GR" sz="1600" b="1" dirty="0"/>
              <a:t>Συζήτηση σε ομάδες:</a:t>
            </a:r>
            <a:endParaRPr lang="el-GR" sz="1600" dirty="0"/>
          </a:p>
          <a:p>
            <a:pPr>
              <a:buFont typeface="Arial" panose="020B0604020202020204" pitchFamily="34" charset="0"/>
              <a:buChar char="•"/>
            </a:pPr>
            <a:r>
              <a:rPr lang="el-GR" sz="1600" dirty="0"/>
              <a:t>Πώς διαμορφώνουν αυτές οι ταυτότητες την κατανόηση του </a:t>
            </a:r>
            <a:r>
              <a:rPr lang="el-GR" sz="1600" dirty="0" err="1"/>
              <a:t>θεραπευόμενου</a:t>
            </a:r>
            <a:r>
              <a:rPr lang="el-GR" sz="1600" dirty="0"/>
              <a:t>;</a:t>
            </a:r>
          </a:p>
          <a:p>
            <a:pPr>
              <a:buFont typeface="Arial" panose="020B0604020202020204" pitchFamily="34" charset="0"/>
              <a:buChar char="•"/>
            </a:pPr>
            <a:r>
              <a:rPr lang="el-GR" sz="1600" dirty="0"/>
              <a:t>Υπάρχουν εμπειρίες προκατάληψης που σας δυσκόλεψαν;</a:t>
            </a:r>
            <a:endParaRPr lang="el-GR" sz="1400" dirty="0"/>
          </a:p>
        </p:txBody>
      </p:sp>
    </p:spTree>
    <p:extLst>
      <p:ext uri="{BB962C8B-B14F-4D97-AF65-F5344CB8AC3E}">
        <p14:creationId xmlns:p14="http://schemas.microsoft.com/office/powerpoint/2010/main" val="4065057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30E0F-10C6-298A-C347-E831FFF4ECB8}"/>
              </a:ext>
            </a:extLst>
          </p:cNvPr>
          <p:cNvSpPr>
            <a:spLocks noGrp="1"/>
          </p:cNvSpPr>
          <p:nvPr>
            <p:ph type="title"/>
          </p:nvPr>
        </p:nvSpPr>
        <p:spPr/>
        <p:txBody>
          <a:bodyPr/>
          <a:lstStyle/>
          <a:p>
            <a:r>
              <a:rPr lang="el-GR" dirty="0"/>
              <a:t>Ανάλυση Γλωσσικών Στερεοτύπων στην Ψυχολογία</a:t>
            </a:r>
            <a:endParaRPr lang="en-US" dirty="0"/>
          </a:p>
        </p:txBody>
      </p:sp>
      <p:sp>
        <p:nvSpPr>
          <p:cNvPr id="3" name="Content Placeholder 2">
            <a:extLst>
              <a:ext uri="{FF2B5EF4-FFF2-40B4-BE49-F238E27FC236}">
                <a16:creationId xmlns:a16="http://schemas.microsoft.com/office/drawing/2014/main" id="{41191CC7-9CF2-71F0-1AD4-791EA9CBAD97}"/>
              </a:ext>
            </a:extLst>
          </p:cNvPr>
          <p:cNvSpPr>
            <a:spLocks noGrp="1"/>
          </p:cNvSpPr>
          <p:nvPr>
            <p:ph sz="quarter" idx="14"/>
          </p:nvPr>
        </p:nvSpPr>
        <p:spPr>
          <a:xfrm>
            <a:off x="1132114" y="462243"/>
            <a:ext cx="3501683" cy="4131528"/>
          </a:xfrm>
        </p:spPr>
        <p:txBody>
          <a:bodyPr>
            <a:normAutofit fontScale="85000" lnSpcReduction="10000"/>
          </a:bodyPr>
          <a:lstStyle/>
          <a:p>
            <a:r>
              <a:rPr lang="el-GR" dirty="0"/>
              <a:t>Να αναγνωριστούν </a:t>
            </a:r>
            <a:r>
              <a:rPr lang="el-GR" dirty="0" err="1"/>
              <a:t>έμφυλα</a:t>
            </a:r>
            <a:r>
              <a:rPr lang="el-GR" dirty="0"/>
              <a:t> στερεότυπα στον επιστημονικό λόγο.</a:t>
            </a:r>
          </a:p>
          <a:p>
            <a:r>
              <a:rPr lang="el-GR" dirty="0"/>
              <a:t>Εντοπισμός:</a:t>
            </a:r>
          </a:p>
          <a:p>
            <a:pPr marL="742950" lvl="1" indent="-285750">
              <a:spcBef>
                <a:spcPts val="600"/>
              </a:spcBef>
              <a:buFont typeface="Arial" panose="020B0604020202020204" pitchFamily="34" charset="0"/>
              <a:buChar char="•"/>
            </a:pPr>
            <a:r>
              <a:rPr lang="el-GR" dirty="0" err="1"/>
              <a:t>Έμφυλες</a:t>
            </a:r>
            <a:r>
              <a:rPr lang="el-GR" dirty="0"/>
              <a:t> προκαταλήψεις</a:t>
            </a:r>
          </a:p>
          <a:p>
            <a:pPr marL="742950" lvl="1" indent="-285750">
              <a:spcBef>
                <a:spcPts val="600"/>
              </a:spcBef>
              <a:buFont typeface="Arial" panose="020B0604020202020204" pitchFamily="34" charset="0"/>
              <a:buChar char="•"/>
            </a:pPr>
            <a:r>
              <a:rPr lang="el-GR" dirty="0"/>
              <a:t>Γλώσσα που </a:t>
            </a:r>
            <a:r>
              <a:rPr lang="el-GR" dirty="0" err="1"/>
              <a:t>παθολογικοποιεί</a:t>
            </a:r>
            <a:r>
              <a:rPr lang="el-GR" dirty="0"/>
              <a:t> το φύλο ή τη σεξουαλικότητα</a:t>
            </a:r>
          </a:p>
          <a:p>
            <a:pPr marL="742950" lvl="1" indent="-285750">
              <a:spcBef>
                <a:spcPts val="600"/>
              </a:spcBef>
              <a:buFont typeface="Arial" panose="020B0604020202020204" pitchFamily="34" charset="0"/>
              <a:buChar char="•"/>
            </a:pPr>
            <a:r>
              <a:rPr lang="el-GR" dirty="0"/>
              <a:t>Ελλείψεις διαθεματικότητας</a:t>
            </a:r>
          </a:p>
          <a:p>
            <a:endParaRPr lang="en-US" dirty="0"/>
          </a:p>
        </p:txBody>
      </p:sp>
      <p:sp>
        <p:nvSpPr>
          <p:cNvPr id="5" name="Θέση πίνακα 4">
            <a:extLst>
              <a:ext uri="{FF2B5EF4-FFF2-40B4-BE49-F238E27FC236}">
                <a16:creationId xmlns:a16="http://schemas.microsoft.com/office/drawing/2014/main" id="{9693F4CF-5D15-3446-F2DE-A584DABA55FC}"/>
              </a:ext>
            </a:extLst>
          </p:cNvPr>
          <p:cNvSpPr>
            <a:spLocks noGrp="1"/>
          </p:cNvSpPr>
          <p:nvPr>
            <p:ph type="tbl" sz="quarter" idx="15"/>
          </p:nvPr>
        </p:nvSpPr>
        <p:spPr/>
        <p:txBody>
          <a:bodyPr>
            <a:normAutofit fontScale="85000" lnSpcReduction="10000"/>
          </a:bodyPr>
          <a:lstStyle/>
          <a:p>
            <a:pPr>
              <a:buNone/>
            </a:pPr>
            <a:r>
              <a:rPr lang="el-GR" b="1" dirty="0"/>
              <a:t>Συζήτηση:</a:t>
            </a:r>
            <a:endParaRPr lang="el-GR" dirty="0"/>
          </a:p>
          <a:p>
            <a:pPr marL="342900" indent="-342900">
              <a:buAutoNum type="arabicPeriod"/>
            </a:pPr>
            <a:r>
              <a:rPr lang="el-GR" b="1" dirty="0"/>
              <a:t>Υπάρχει γλώσσα που δείχνει προκατάληψη;</a:t>
            </a:r>
            <a:endParaRPr lang="el-GR" dirty="0"/>
          </a:p>
          <a:p>
            <a:pPr marL="342900" indent="-342900">
              <a:buAutoNum type="arabicPeriod"/>
            </a:pPr>
            <a:r>
              <a:rPr lang="el-GR" b="1" dirty="0"/>
              <a:t>Αναφέρεται η κοινωνική/πολιτισμική διάσταση;</a:t>
            </a:r>
          </a:p>
          <a:p>
            <a:pPr marL="342900" indent="-342900">
              <a:buAutoNum type="arabicPeriod"/>
            </a:pPr>
            <a:r>
              <a:rPr lang="el-GR" b="1" dirty="0"/>
              <a:t>Υπάρχει </a:t>
            </a:r>
            <a:r>
              <a:rPr lang="el-GR" b="1" dirty="0" err="1"/>
              <a:t>παθολογικοποίηση</a:t>
            </a:r>
            <a:r>
              <a:rPr lang="el-GR" b="1" dirty="0"/>
              <a:t> φύλου/σεξουαλικότητας;</a:t>
            </a:r>
          </a:p>
          <a:p>
            <a:pPr marL="342900" indent="-342900">
              <a:buAutoNum type="arabicPeriod"/>
            </a:pPr>
            <a:r>
              <a:rPr lang="el-GR" b="1" dirty="0"/>
              <a:t>Εμφανίζεται γλωσσική ουδετερότητα ή αντικειμενικότητα;</a:t>
            </a:r>
          </a:p>
          <a:p>
            <a:pPr marL="342900" indent="-342900">
              <a:buAutoNum type="arabicPeriod"/>
            </a:pPr>
            <a:r>
              <a:rPr lang="el-GR" b="1" dirty="0"/>
              <a:t>Πώς θα μπορούσε να ξαναγραφτεί με γλώσσα </a:t>
            </a:r>
            <a:r>
              <a:rPr lang="el-GR" b="1" dirty="0" err="1"/>
              <a:t>ενσυναίσθησης</a:t>
            </a:r>
            <a:r>
              <a:rPr lang="el-GR" b="1" dirty="0"/>
              <a:t> και φεμινιστική ευαισθησία;</a:t>
            </a:r>
            <a:br>
              <a:rPr lang="el-GR" dirty="0"/>
            </a:br>
            <a:endParaRPr lang="en-US" dirty="0"/>
          </a:p>
        </p:txBody>
      </p:sp>
    </p:spTree>
    <p:extLst>
      <p:ext uri="{BB962C8B-B14F-4D97-AF65-F5344CB8AC3E}">
        <p14:creationId xmlns:p14="http://schemas.microsoft.com/office/powerpoint/2010/main" val="2394014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103" name="Rectangle 4102">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US"/>
          </a:p>
        </p:txBody>
      </p:sp>
      <p:sp>
        <p:nvSpPr>
          <p:cNvPr id="4107" name="Rectangle 4106">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109" name="Rectangle 4108">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11" name="Rectangle 4110">
            <a:extLst>
              <a:ext uri="{FF2B5EF4-FFF2-40B4-BE49-F238E27FC236}">
                <a16:creationId xmlns:a16="http://schemas.microsoft.com/office/drawing/2014/main" id="{064738AB-B6BE-4867-889A-52CE4AC8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095508"/>
            <a:ext cx="4668819" cy="50168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664081DB-1923-4878-AB15-AD54F35A1DC7}"/>
              </a:ext>
            </a:extLst>
          </p:cNvPr>
          <p:cNvSpPr>
            <a:spLocks noGrp="1"/>
          </p:cNvSpPr>
          <p:nvPr>
            <p:ph type="title"/>
          </p:nvPr>
        </p:nvSpPr>
        <p:spPr>
          <a:xfrm>
            <a:off x="463825" y="1709530"/>
            <a:ext cx="3754671" cy="2528515"/>
          </a:xfrm>
        </p:spPr>
        <p:txBody>
          <a:bodyPr vert="horz" lIns="109728" tIns="109728" rIns="109728" bIns="91440" rtlCol="0" anchor="b">
            <a:normAutofit/>
          </a:bodyPr>
          <a:lstStyle/>
          <a:p>
            <a:pPr>
              <a:lnSpc>
                <a:spcPct val="125000"/>
              </a:lnSpc>
            </a:pPr>
            <a:r>
              <a:rPr lang="en-US" sz="3600" b="0"/>
              <a:t>Σας ευχαριστω</a:t>
            </a:r>
          </a:p>
        </p:txBody>
      </p:sp>
      <p:sp>
        <p:nvSpPr>
          <p:cNvPr id="4113" name="Rectangle 4112">
            <a:extLst>
              <a:ext uri="{FF2B5EF4-FFF2-40B4-BE49-F238E27FC236}">
                <a16:creationId xmlns:a16="http://schemas.microsoft.com/office/drawing/2014/main" id="{BBD49B71-B686-4DFD-93AD-40CB19B62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72066" y="0"/>
            <a:ext cx="7519934"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Η ΦΕΜΙΝΙΣΤΙΚΗ ΘΕΡΑΠΕΙΑ» - Κοινωνικά Γραφήματα">
            <a:extLst>
              <a:ext uri="{FF2B5EF4-FFF2-40B4-BE49-F238E27FC236}">
                <a16:creationId xmlns:a16="http://schemas.microsoft.com/office/drawing/2014/main" id="{5E455E5A-3E38-640E-A41E-E11B3B3184A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312285" y="2044893"/>
            <a:ext cx="6236248" cy="3118124"/>
          </a:xfrm>
          <a:prstGeom prst="rect">
            <a:avLst/>
          </a:prstGeom>
          <a:noFill/>
          <a:extLst>
            <a:ext uri="{909E8E84-426E-40DD-AFC4-6F175D3DCCD1}">
              <a14:hiddenFill xmlns:a14="http://schemas.microsoft.com/office/drawing/2010/main">
                <a:solidFill>
                  <a:srgbClr val="FFFFFF"/>
                </a:solidFill>
              </a14:hiddenFill>
            </a:ext>
          </a:extLst>
        </p:spPr>
      </p:pic>
      <p:sp>
        <p:nvSpPr>
          <p:cNvPr id="4115" name="Rectangle 4114">
            <a:extLst>
              <a:ext uri="{FF2B5EF4-FFF2-40B4-BE49-F238E27FC236}">
                <a16:creationId xmlns:a16="http://schemas.microsoft.com/office/drawing/2014/main" id="{7C60369F-A41B-4D6E-8990-30E2715C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6534"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8ED765F-9EEC-2A2F-A040-D04C34C704C8}"/>
              </a:ext>
            </a:extLst>
          </p:cNvPr>
          <p:cNvSpPr txBox="1"/>
          <p:nvPr/>
        </p:nvSpPr>
        <p:spPr>
          <a:xfrm>
            <a:off x="5312285" y="5410344"/>
            <a:ext cx="6096000" cy="1200329"/>
          </a:xfrm>
          <a:prstGeom prst="rect">
            <a:avLst/>
          </a:prstGeom>
          <a:noFill/>
        </p:spPr>
        <p:txBody>
          <a:bodyPr wrap="square">
            <a:spAutoFit/>
          </a:bodyPr>
          <a:lstStyle/>
          <a:p>
            <a:r>
              <a:rPr lang="en-US" dirty="0">
                <a:hlinkClick r:id="rId4"/>
              </a:rPr>
              <a:t>https://www.provocateur.gr/femme/25791/xristina-athanasiadoy-ti-akribws-einai-h-feministikh-psyxologia/</a:t>
            </a:r>
            <a:endParaRPr lang="el-GR" dirty="0"/>
          </a:p>
          <a:p>
            <a:endParaRPr lang="en-US" dirty="0"/>
          </a:p>
        </p:txBody>
      </p:sp>
    </p:spTree>
    <p:extLst>
      <p:ext uri="{BB962C8B-B14F-4D97-AF65-F5344CB8AC3E}">
        <p14:creationId xmlns:p14="http://schemas.microsoft.com/office/powerpoint/2010/main" val="798203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US"/>
          </a:p>
        </p:txBody>
      </p:sp>
      <p:sp>
        <p:nvSpPr>
          <p:cNvPr id="1035" name="Rectangle 1034">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37" name="Rectangle 1036">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Rectangle 1038">
            <a:extLst>
              <a:ext uri="{FF2B5EF4-FFF2-40B4-BE49-F238E27FC236}">
                <a16:creationId xmlns:a16="http://schemas.microsoft.com/office/drawing/2014/main" id="{2A175829-70EA-4A6D-978C-4D0923059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3064" y="0"/>
            <a:ext cx="4348936" cy="174009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Rectangle 1040">
            <a:extLst>
              <a:ext uri="{FF2B5EF4-FFF2-40B4-BE49-F238E27FC236}">
                <a16:creationId xmlns:a16="http://schemas.microsoft.com/office/drawing/2014/main" id="{EE5D2B4A-3399-4CCF-A171-7F8B1BF54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04894"/>
            <a:ext cx="640080" cy="436272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3" name="Rectangle 1042">
            <a:extLst>
              <a:ext uri="{FF2B5EF4-FFF2-40B4-BE49-F238E27FC236}">
                <a16:creationId xmlns:a16="http://schemas.microsoft.com/office/drawing/2014/main" id="{A894967F-D57B-433D-9A92-5C82B10CFD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1778958"/>
            <a:ext cx="7159214" cy="43627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3">
            <a:extLst>
              <a:ext uri="{FF2B5EF4-FFF2-40B4-BE49-F238E27FC236}">
                <a16:creationId xmlns:a16="http://schemas.microsoft.com/office/drawing/2014/main" id="{331CEB84-49DC-40A9-B2F0-D573658AE999}"/>
              </a:ext>
            </a:extLst>
          </p:cNvPr>
          <p:cNvSpPr>
            <a:spLocks noGrp="1"/>
          </p:cNvSpPr>
          <p:nvPr>
            <p:ph type="title"/>
          </p:nvPr>
        </p:nvSpPr>
        <p:spPr>
          <a:xfrm>
            <a:off x="1243060" y="2218414"/>
            <a:ext cx="5956534" cy="2631882"/>
          </a:xfrm>
        </p:spPr>
        <p:txBody>
          <a:bodyPr vert="horz" lIns="109728" tIns="109728" rIns="109728" bIns="91440" rtlCol="0" anchor="ctr">
            <a:normAutofit/>
          </a:bodyPr>
          <a:lstStyle/>
          <a:p>
            <a:pPr algn="ctr">
              <a:lnSpc>
                <a:spcPct val="115000"/>
              </a:lnSpc>
            </a:pPr>
            <a:r>
              <a:rPr lang="en-US" sz="3800" b="0" cap="all">
                <a:solidFill>
                  <a:schemeClr val="bg1"/>
                </a:solidFill>
              </a:rPr>
              <a:t>Φεμινιστική Συμβουλευτική: Θεωρητικό Πλαίσιο</a:t>
            </a:r>
          </a:p>
        </p:txBody>
      </p:sp>
      <p:pic>
        <p:nvPicPr>
          <p:cNvPr id="1026" name="Picture 2" descr="Ο ΦΕΜΙΝΙΣΜΟΣ">
            <a:extLst>
              <a:ext uri="{FF2B5EF4-FFF2-40B4-BE49-F238E27FC236}">
                <a16:creationId xmlns:a16="http://schemas.microsoft.com/office/drawing/2014/main" id="{0B13C2CA-1AE1-1D09-44B7-A13FCB075A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 b="9117"/>
          <a:stretch/>
        </p:blipFill>
        <p:spPr bwMode="auto">
          <a:xfrm>
            <a:off x="7815431" y="1741919"/>
            <a:ext cx="4376569" cy="4425696"/>
          </a:xfrm>
          <a:prstGeom prst="rect">
            <a:avLst/>
          </a:prstGeom>
          <a:noFill/>
          <a:extLst>
            <a:ext uri="{909E8E84-426E-40DD-AFC4-6F175D3DCCD1}">
              <a14:hiddenFill xmlns:a14="http://schemas.microsoft.com/office/drawing/2010/main">
                <a:solidFill>
                  <a:srgbClr val="FFFFFF"/>
                </a:solidFill>
              </a14:hiddenFill>
            </a:ext>
          </a:extLst>
        </p:spPr>
      </p:pic>
      <p:sp>
        <p:nvSpPr>
          <p:cNvPr id="1045" name="Rectangle 1044">
            <a:extLst>
              <a:ext uri="{FF2B5EF4-FFF2-40B4-BE49-F238E27FC236}">
                <a16:creationId xmlns:a16="http://schemas.microsoft.com/office/drawing/2014/main" id="{BB57D892-A065-4003-93F3-65AB1A248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4695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7" name="Rectangle 1046">
            <a:extLst>
              <a:ext uri="{FF2B5EF4-FFF2-40B4-BE49-F238E27FC236}">
                <a16:creationId xmlns:a16="http://schemas.microsoft.com/office/drawing/2014/main" id="{985AAE23-FCB6-4663-907C-0110B0FDC5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6167615"/>
            <a:ext cx="7759826"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9" name="Rectangle 1048">
            <a:extLst>
              <a:ext uri="{FF2B5EF4-FFF2-40B4-BE49-F238E27FC236}">
                <a16:creationId xmlns:a16="http://schemas.microsoft.com/office/drawing/2014/main" id="{BEA1DA1C-6CE0-4AE4-918F-CC0E685C5F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99294" y="6167615"/>
            <a:ext cx="4392706" cy="6903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1" name="Rectangle 1050">
            <a:extLst>
              <a:ext uri="{FF2B5EF4-FFF2-40B4-BE49-F238E27FC236}">
                <a16:creationId xmlns:a16="http://schemas.microsoft.com/office/drawing/2014/main" id="{9C67C3D3-B919-4C65-907E-45C21C631E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6898"/>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3" name="Rectangle 1052">
            <a:extLst>
              <a:ext uri="{FF2B5EF4-FFF2-40B4-BE49-F238E27FC236}">
                <a16:creationId xmlns:a16="http://schemas.microsoft.com/office/drawing/2014/main" id="{9BCBF7BE-192C-47B7-816B-8213C256E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05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979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14"/>
                                        </p:tgtEl>
                                        <p:attrNameLst>
                                          <p:attrName>style.visibility</p:attrName>
                                        </p:attrNameLst>
                                      </p:cBhvr>
                                      <p:to>
                                        <p:strVal val="visible"/>
                                      </p:to>
                                    </p:set>
                                    <p:animEffect transition="in" filter="fade">
                                      <p:cBhvr>
                                        <p:cTn id="7" dur="4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74" name="Rectangle 2056">
            <a:extLst>
              <a:ext uri="{FF2B5EF4-FFF2-40B4-BE49-F238E27FC236}">
                <a16:creationId xmlns:a16="http://schemas.microsoft.com/office/drawing/2014/main" id="{0786F82F-1B47-46ED-8EAE-53EF71E59E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6" name="Rectangle 2058">
            <a:extLst>
              <a:ext uri="{FF2B5EF4-FFF2-40B4-BE49-F238E27FC236}">
                <a16:creationId xmlns:a16="http://schemas.microsoft.com/office/drawing/2014/main" id="{EF1BAF6F-6275-4646-9C59-331B29B95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77" name="Rectangle 2060">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78" name="Rectangle 2062">
            <a:extLst>
              <a:ext uri="{FF2B5EF4-FFF2-40B4-BE49-F238E27FC236}">
                <a16:creationId xmlns:a16="http://schemas.microsoft.com/office/drawing/2014/main" id="{932FF329-3A87-4F66-BA01-91CD63C81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4420926" cy="68381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Valuing Diversity in the schools: The culturally competent teacher-counselor">
            <a:extLst>
              <a:ext uri="{FF2B5EF4-FFF2-40B4-BE49-F238E27FC236}">
                <a16:creationId xmlns:a16="http://schemas.microsoft.com/office/drawing/2014/main" id="{C6AA5E06-0B2A-54C7-8096-C0C295A96D0F}"/>
              </a:ext>
            </a:extLst>
          </p:cNvPr>
          <p:cNvPicPr>
            <a:picLocks noGrp="1" noChangeAspect="1" noChangeArrowheads="1"/>
          </p:cNvPicPr>
          <p:nvPr>
            <p:ph sz="quarter" idx="16"/>
          </p:nvPr>
        </p:nvPicPr>
        <p:blipFill>
          <a:blip r:embed="rId3">
            <a:extLst>
              <a:ext uri="{28A0092B-C50C-407E-A947-70E740481C1C}">
                <a14:useLocalDpi xmlns:a14="http://schemas.microsoft.com/office/drawing/2010/main" val="0"/>
              </a:ext>
            </a:extLst>
          </a:blip>
          <a:srcRect l="10041" r="7244"/>
          <a:stretch/>
        </p:blipFill>
        <p:spPr bwMode="auto">
          <a:xfrm>
            <a:off x="20" y="719747"/>
            <a:ext cx="4458058" cy="5389675"/>
          </a:xfrm>
          <a:prstGeom prst="rect">
            <a:avLst/>
          </a:prstGeom>
          <a:noFill/>
          <a:extLst>
            <a:ext uri="{909E8E84-426E-40DD-AFC4-6F175D3DCCD1}">
              <a14:hiddenFill xmlns:a14="http://schemas.microsoft.com/office/drawing/2010/main">
                <a:solidFill>
                  <a:srgbClr val="FFFFFF"/>
                </a:solidFill>
              </a14:hiddenFill>
            </a:ext>
          </a:extLst>
        </p:spPr>
      </p:pic>
      <p:sp>
        <p:nvSpPr>
          <p:cNvPr id="2079" name="Rectangle 2064">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146359"/>
            <a:ext cx="4426072" cy="71164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0" name="Rectangle 2066">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748578"/>
            <a:ext cx="7765922" cy="541903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AB65A9-1ACB-EE49-7672-A927F8F3463B}"/>
              </a:ext>
            </a:extLst>
          </p:cNvPr>
          <p:cNvSpPr>
            <a:spLocks noGrp="1"/>
          </p:cNvSpPr>
          <p:nvPr>
            <p:ph type="title"/>
          </p:nvPr>
        </p:nvSpPr>
        <p:spPr>
          <a:xfrm>
            <a:off x="4919472" y="1056362"/>
            <a:ext cx="6627226" cy="1154102"/>
          </a:xfrm>
        </p:spPr>
        <p:txBody>
          <a:bodyPr vert="horz" lIns="109728" tIns="109728" rIns="109728" bIns="91440" rtlCol="0" anchor="ctr">
            <a:normAutofit/>
          </a:bodyPr>
          <a:lstStyle/>
          <a:p>
            <a:pPr>
              <a:lnSpc>
                <a:spcPct val="140000"/>
              </a:lnSpc>
            </a:pPr>
            <a:r>
              <a:rPr lang="en-US" sz="2300"/>
              <a:t>Εισαγωγή</a:t>
            </a:r>
            <a:br>
              <a:rPr lang="en-US" sz="2300"/>
            </a:br>
            <a:endParaRPr lang="en-US" sz="2300"/>
          </a:p>
        </p:txBody>
      </p:sp>
      <p:sp>
        <p:nvSpPr>
          <p:cNvPr id="2081" name="Rectangle 2068">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8774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2BBAABBD-8A7F-A90C-3E5F-9B47E6255AA6}"/>
              </a:ext>
            </a:extLst>
          </p:cNvPr>
          <p:cNvSpPr>
            <a:spLocks noGrp="1"/>
          </p:cNvSpPr>
          <p:nvPr>
            <p:ph sz="quarter" idx="15"/>
          </p:nvPr>
        </p:nvSpPr>
        <p:spPr>
          <a:xfrm>
            <a:off x="4921857" y="2268656"/>
            <a:ext cx="6627226" cy="3505938"/>
          </a:xfrm>
        </p:spPr>
        <p:txBody>
          <a:bodyPr vert="horz" lIns="109728" tIns="109728" rIns="109728" bIns="91440" rtlCol="0" anchor="t">
            <a:normAutofit/>
          </a:bodyPr>
          <a:lstStyle/>
          <a:p>
            <a:pPr>
              <a:lnSpc>
                <a:spcPct val="130000"/>
              </a:lnSpc>
            </a:pPr>
            <a:r>
              <a:rPr lang="en-US" sz="1400" dirty="0"/>
              <a:t>Η </a:t>
            </a:r>
            <a:r>
              <a:rPr lang="en-US" sz="1400" dirty="0" err="1"/>
              <a:t>φεμινιστική</a:t>
            </a:r>
            <a:r>
              <a:rPr lang="en-US" sz="1400" dirty="0"/>
              <a:t> </a:t>
            </a:r>
            <a:r>
              <a:rPr lang="en-US" sz="1400" dirty="0" err="1"/>
              <a:t>συμ</a:t>
            </a:r>
            <a:r>
              <a:rPr lang="en-US" sz="1400" dirty="0"/>
              <a:t>βουλευτική (feminist counseling/therapy) αποτελεί μια εναλλακτική και ριζοσπαστική προσέγγιση στην ψυχοθεραπεία, που εστιάζει στην αποδόμηση των ιεραρχικών σχέσεων, στη συνειδητοποίηση της κοινωνικής κατασκευής της ταυτότητας, και στη σύνδεση της ατομικής εμπειρίας με τις ευρύτερες κοινωνικοπολιτικές δομές. </a:t>
            </a:r>
            <a:r>
              <a:rPr lang="en-US" sz="1400" dirty="0" err="1"/>
              <a:t>Σε</a:t>
            </a:r>
            <a:r>
              <a:rPr lang="en-US" sz="1400" dirty="0"/>
              <a:t> α</a:t>
            </a:r>
            <a:r>
              <a:rPr lang="en-US" sz="1400" dirty="0" err="1"/>
              <a:t>ντίθεση</a:t>
            </a:r>
            <a:r>
              <a:rPr lang="en-US" sz="1400" dirty="0"/>
              <a:t> </a:t>
            </a:r>
            <a:r>
              <a:rPr lang="en-US" sz="1400" dirty="0" err="1"/>
              <a:t>με</a:t>
            </a:r>
            <a:r>
              <a:rPr lang="en-US" sz="1400" dirty="0"/>
              <a:t> </a:t>
            </a:r>
            <a:r>
              <a:rPr lang="en-US" sz="1400" dirty="0" err="1"/>
              <a:t>τις</a:t>
            </a:r>
            <a:r>
              <a:rPr lang="en-US" sz="1400" dirty="0"/>
              <a:t> παρα</a:t>
            </a:r>
            <a:r>
              <a:rPr lang="en-US" sz="1400" dirty="0" err="1"/>
              <a:t>δοσι</a:t>
            </a:r>
            <a:r>
              <a:rPr lang="en-US" sz="1400" dirty="0"/>
              <a:t>ακές, ουσιοκρατικές ή παθολογικοκεντρικές θεωρήσεις, </a:t>
            </a:r>
            <a:r>
              <a:rPr lang="en-US" sz="1400" dirty="0">
                <a:solidFill>
                  <a:srgbClr val="FF0000"/>
                </a:solidFill>
              </a:rPr>
              <a:t>η φεμινιστική προσέγγιση αντιλαμβάνεται την ψυχολογική δυσφορία όχι απλώς ως ατομικό πρόβλημα, αλλά ως απόρροια κοινωνικών, έμφυλων, ταξικών, φυλετικών και άλλων συστημικών παραγόντων καταπίεσης.</a:t>
            </a:r>
          </a:p>
        </p:txBody>
      </p:sp>
      <p:sp>
        <p:nvSpPr>
          <p:cNvPr id="2082" name="Rectangle 2070">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94069" y="6167615"/>
            <a:ext cx="77948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3" name="Rectangle 2072">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5" name="Rectangle 2074">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0108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30E0F-10C6-298A-C347-E831FFF4ECB8}"/>
              </a:ext>
            </a:extLst>
          </p:cNvPr>
          <p:cNvSpPr>
            <a:spLocks noGrp="1"/>
          </p:cNvSpPr>
          <p:nvPr>
            <p:ph type="title"/>
          </p:nvPr>
        </p:nvSpPr>
        <p:spPr/>
        <p:txBody>
          <a:bodyPr/>
          <a:lstStyle/>
          <a:p>
            <a:r>
              <a:rPr lang="el-GR" dirty="0"/>
              <a:t>Ιστορικό και Ιδεολογική Βάση</a:t>
            </a:r>
            <a:br>
              <a:rPr lang="el-GR" dirty="0"/>
            </a:br>
            <a:endParaRPr lang="en-US" dirty="0"/>
          </a:p>
        </p:txBody>
      </p:sp>
      <p:sp>
        <p:nvSpPr>
          <p:cNvPr id="3" name="Content Placeholder 2">
            <a:extLst>
              <a:ext uri="{FF2B5EF4-FFF2-40B4-BE49-F238E27FC236}">
                <a16:creationId xmlns:a16="http://schemas.microsoft.com/office/drawing/2014/main" id="{41191CC7-9CF2-71F0-1AD4-791EA9CBAD97}"/>
              </a:ext>
            </a:extLst>
          </p:cNvPr>
          <p:cNvSpPr>
            <a:spLocks noGrp="1"/>
          </p:cNvSpPr>
          <p:nvPr>
            <p:ph sz="quarter" idx="18"/>
          </p:nvPr>
        </p:nvSpPr>
        <p:spPr/>
        <p:txBody>
          <a:bodyPr>
            <a:normAutofit fontScale="77500" lnSpcReduction="20000"/>
          </a:bodyPr>
          <a:lstStyle/>
          <a:p>
            <a:pPr>
              <a:buNone/>
            </a:pPr>
            <a:r>
              <a:rPr lang="el-GR" dirty="0"/>
              <a:t>Η φεμινιστική συμβουλευτική αναδύθηκε τις δεκαετίες του 1960 και 1970, παράλληλα με το δεύτερο κύμα του φεμινισμού, ως αντίδραση:</a:t>
            </a:r>
          </a:p>
          <a:p>
            <a:pPr>
              <a:buFont typeface="Arial" panose="020B0604020202020204" pitchFamily="34" charset="0"/>
              <a:buChar char="•"/>
            </a:pPr>
            <a:r>
              <a:rPr lang="el-GR" dirty="0"/>
              <a:t>στην </a:t>
            </a:r>
            <a:r>
              <a:rPr lang="el-GR" b="1" dirty="0" err="1"/>
              <a:t>ανδροκεντρική</a:t>
            </a:r>
            <a:r>
              <a:rPr lang="el-GR" dirty="0"/>
              <a:t> φύση της κλασικής ψυχολογίας,</a:t>
            </a:r>
          </a:p>
          <a:p>
            <a:pPr>
              <a:buFont typeface="Arial" panose="020B0604020202020204" pitchFamily="34" charset="0"/>
              <a:buChar char="•"/>
            </a:pPr>
            <a:r>
              <a:rPr lang="el-GR" dirty="0"/>
              <a:t>στην </a:t>
            </a:r>
            <a:r>
              <a:rPr lang="el-GR" b="1" dirty="0" err="1"/>
              <a:t>παθολογικοποίηση</a:t>
            </a:r>
            <a:r>
              <a:rPr lang="el-GR" dirty="0"/>
              <a:t> των γυναικών (ειδικά στην ψυχαναλυτική και </a:t>
            </a:r>
            <a:r>
              <a:rPr lang="el-GR" dirty="0" err="1"/>
              <a:t>ιατρικοποιημένη</a:t>
            </a:r>
            <a:r>
              <a:rPr lang="el-GR" dirty="0"/>
              <a:t> προσέγγιση),</a:t>
            </a:r>
          </a:p>
          <a:p>
            <a:pPr>
              <a:buFont typeface="Arial" panose="020B0604020202020204" pitchFamily="34" charset="0"/>
              <a:buChar char="•"/>
            </a:pPr>
            <a:r>
              <a:rPr lang="el-GR" dirty="0"/>
              <a:t>και στην </a:t>
            </a:r>
            <a:r>
              <a:rPr lang="el-GR" b="1" dirty="0"/>
              <a:t>έλλειψη ευαισθητοποίησης</a:t>
            </a:r>
            <a:r>
              <a:rPr lang="el-GR" dirty="0"/>
              <a:t> απέναντι στις διακρίσεις που βασίζονται στο φύλο, τη σεξουαλικότητα, τη φυλή ή την κοινωνική τάξη.</a:t>
            </a:r>
          </a:p>
        </p:txBody>
      </p:sp>
      <p:sp>
        <p:nvSpPr>
          <p:cNvPr id="4" name="Content Placeholder 3">
            <a:extLst>
              <a:ext uri="{FF2B5EF4-FFF2-40B4-BE49-F238E27FC236}">
                <a16:creationId xmlns:a16="http://schemas.microsoft.com/office/drawing/2014/main" id="{4B1BF1AC-C624-2AD2-DA0F-335AB7BA2CA8}"/>
              </a:ext>
            </a:extLst>
          </p:cNvPr>
          <p:cNvSpPr>
            <a:spLocks noGrp="1"/>
          </p:cNvSpPr>
          <p:nvPr>
            <p:ph sz="quarter" idx="19"/>
          </p:nvPr>
        </p:nvSpPr>
        <p:spPr/>
        <p:txBody>
          <a:bodyPr>
            <a:normAutofit fontScale="77500" lnSpcReduction="20000"/>
          </a:bodyPr>
          <a:lstStyle/>
          <a:p>
            <a:pPr>
              <a:buNone/>
            </a:pPr>
            <a:r>
              <a:rPr lang="el-GR" dirty="0"/>
              <a:t>Η φεμινιστική θεραπεία επηρεάζεται θεωρητικά από:</a:t>
            </a:r>
          </a:p>
          <a:p>
            <a:pPr>
              <a:buFont typeface="Arial" panose="020B0604020202020204" pitchFamily="34" charset="0"/>
              <a:buChar char="•"/>
            </a:pPr>
            <a:r>
              <a:rPr lang="el-GR" dirty="0"/>
              <a:t>το </a:t>
            </a:r>
            <a:r>
              <a:rPr lang="el-GR" b="1" dirty="0"/>
              <a:t>κριτικό κοινωνιολογικό πρίσμα</a:t>
            </a:r>
            <a:r>
              <a:rPr lang="el-GR" dirty="0"/>
              <a:t>,</a:t>
            </a:r>
          </a:p>
          <a:p>
            <a:pPr>
              <a:buFont typeface="Arial" panose="020B0604020202020204" pitchFamily="34" charset="0"/>
              <a:buChar char="•"/>
            </a:pPr>
            <a:r>
              <a:rPr lang="el-GR" dirty="0"/>
              <a:t>τη </a:t>
            </a:r>
            <a:r>
              <a:rPr lang="el-GR" b="1" dirty="0"/>
              <a:t>θεωρία του φύλου ως κοινωνική κατασκευή</a:t>
            </a:r>
            <a:r>
              <a:rPr lang="el-GR" dirty="0"/>
              <a:t>,</a:t>
            </a:r>
          </a:p>
          <a:p>
            <a:pPr>
              <a:buFont typeface="Arial" panose="020B0604020202020204" pitchFamily="34" charset="0"/>
              <a:buChar char="•"/>
            </a:pPr>
            <a:r>
              <a:rPr lang="el-GR" dirty="0"/>
              <a:t>την </a:t>
            </a:r>
            <a:r>
              <a:rPr lang="el-GR" b="1" dirty="0"/>
              <a:t>αποδόμηση της κανονικότητας</a:t>
            </a:r>
            <a:r>
              <a:rPr lang="el-GR" dirty="0"/>
              <a:t>,</a:t>
            </a:r>
          </a:p>
          <a:p>
            <a:pPr>
              <a:buFont typeface="Arial" panose="020B0604020202020204" pitchFamily="34" charset="0"/>
              <a:buChar char="•"/>
            </a:pPr>
            <a:r>
              <a:rPr lang="el-GR" dirty="0"/>
              <a:t>και το </a:t>
            </a:r>
            <a:r>
              <a:rPr lang="el-GR" b="1" dirty="0" err="1"/>
              <a:t>intersectionality</a:t>
            </a:r>
            <a:r>
              <a:rPr lang="el-GR" dirty="0"/>
              <a:t> (διαθεματικότητα) – την ιδέα ότι ταυτότητες όπως φύλο, φυλή, τάξη, σεξουαλικότητα κ.ά. τέμνονται και δημιουργούν μοναδικές εμπειρίες καταπίεσης και προνομίου.</a:t>
            </a:r>
          </a:p>
        </p:txBody>
      </p:sp>
    </p:spTree>
    <p:extLst>
      <p:ext uri="{BB962C8B-B14F-4D97-AF65-F5344CB8AC3E}">
        <p14:creationId xmlns:p14="http://schemas.microsoft.com/office/powerpoint/2010/main" val="1230700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D7ACCC-0E5B-9B86-0EE1-709C1DD6F29F}"/>
              </a:ext>
            </a:extLst>
          </p:cNvPr>
          <p:cNvSpPr>
            <a:spLocks noGrp="1"/>
          </p:cNvSpPr>
          <p:nvPr>
            <p:ph type="title"/>
          </p:nvPr>
        </p:nvSpPr>
        <p:spPr/>
        <p:txBody>
          <a:bodyPr/>
          <a:lstStyle/>
          <a:p>
            <a:r>
              <a:rPr lang="el-GR" dirty="0"/>
              <a:t>Βασικοί Εκπρόσωποι </a:t>
            </a:r>
            <a:endParaRPr lang="en-US" dirty="0"/>
          </a:p>
        </p:txBody>
      </p:sp>
      <p:sp>
        <p:nvSpPr>
          <p:cNvPr id="3" name="Θέση περιεχομένου 2">
            <a:extLst>
              <a:ext uri="{FF2B5EF4-FFF2-40B4-BE49-F238E27FC236}">
                <a16:creationId xmlns:a16="http://schemas.microsoft.com/office/drawing/2014/main" id="{C6F13FA9-FA1D-EAAE-61A1-0BDBB425BF90}"/>
              </a:ext>
            </a:extLst>
          </p:cNvPr>
          <p:cNvSpPr>
            <a:spLocks noGrp="1"/>
          </p:cNvSpPr>
          <p:nvPr>
            <p:ph sz="quarter" idx="18"/>
          </p:nvPr>
        </p:nvSpPr>
        <p:spPr>
          <a:xfrm>
            <a:off x="1535372" y="237964"/>
            <a:ext cx="4753581" cy="4635788"/>
          </a:xfrm>
        </p:spPr>
        <p:txBody>
          <a:bodyPr>
            <a:normAutofit fontScale="62500" lnSpcReduction="20000"/>
          </a:bodyPr>
          <a:lstStyle/>
          <a:p>
            <a:pPr>
              <a:buNone/>
            </a:pPr>
            <a:r>
              <a:rPr lang="el-GR" sz="2500" b="1" dirty="0" err="1"/>
              <a:t>Laura</a:t>
            </a:r>
            <a:r>
              <a:rPr lang="el-GR" sz="2500" b="1" dirty="0"/>
              <a:t> S. Brown</a:t>
            </a:r>
          </a:p>
          <a:p>
            <a:pPr>
              <a:spcBef>
                <a:spcPts val="600"/>
              </a:spcBef>
              <a:buFont typeface="Arial" panose="020B0604020202020204" pitchFamily="34" charset="0"/>
              <a:buChar char="•"/>
            </a:pPr>
            <a:r>
              <a:rPr lang="el-GR" sz="2500" dirty="0"/>
              <a:t>Ίσως η πιο γνωστή φωνή στη φεμινιστική ψυχοθεραπεία.</a:t>
            </a:r>
          </a:p>
          <a:p>
            <a:pPr>
              <a:spcBef>
                <a:spcPts val="600"/>
              </a:spcBef>
              <a:buFont typeface="Arial" panose="020B0604020202020204" pitchFamily="34" charset="0"/>
              <a:buChar char="•"/>
            </a:pPr>
            <a:r>
              <a:rPr lang="el-GR" sz="2500" dirty="0"/>
              <a:t>Κεντρικό έργο: </a:t>
            </a:r>
            <a:r>
              <a:rPr lang="el-GR" sz="2500" b="1" i="1" dirty="0" err="1"/>
              <a:t>Subversive</a:t>
            </a:r>
            <a:r>
              <a:rPr lang="el-GR" sz="2500" b="1" i="1" dirty="0"/>
              <a:t> </a:t>
            </a:r>
            <a:r>
              <a:rPr lang="el-GR" sz="2500" b="1" i="1" dirty="0" err="1"/>
              <a:t>Dialogues</a:t>
            </a:r>
            <a:r>
              <a:rPr lang="el-GR" sz="2500" b="1" i="1" dirty="0"/>
              <a:t>: </a:t>
            </a:r>
            <a:r>
              <a:rPr lang="el-GR" sz="2500" b="1" i="1" dirty="0" err="1"/>
              <a:t>Theory</a:t>
            </a:r>
            <a:r>
              <a:rPr lang="el-GR" sz="2500" b="1" i="1" dirty="0"/>
              <a:t> in </a:t>
            </a:r>
            <a:r>
              <a:rPr lang="el-GR" sz="2500" b="1" i="1" dirty="0" err="1"/>
              <a:t>Feminist</a:t>
            </a:r>
            <a:r>
              <a:rPr lang="el-GR" sz="2500" b="1" i="1" dirty="0"/>
              <a:t> </a:t>
            </a:r>
            <a:r>
              <a:rPr lang="el-GR" sz="2500" b="1" i="1" dirty="0" err="1"/>
              <a:t>Therapy</a:t>
            </a:r>
            <a:r>
              <a:rPr lang="el-GR" sz="2500" dirty="0"/>
              <a:t> (1994)</a:t>
            </a:r>
          </a:p>
          <a:p>
            <a:pPr>
              <a:spcBef>
                <a:spcPts val="600"/>
              </a:spcBef>
              <a:buFont typeface="Arial" panose="020B0604020202020204" pitchFamily="34" charset="0"/>
              <a:buChar char="•"/>
            </a:pPr>
            <a:r>
              <a:rPr lang="el-GR" sz="2500" dirty="0"/>
              <a:t>Τονίζει ότι η φεμινιστική θεραπεία είναι πράξη </a:t>
            </a:r>
            <a:r>
              <a:rPr lang="el-GR" sz="2500" b="1" dirty="0"/>
              <a:t>αντίστασης</a:t>
            </a:r>
            <a:r>
              <a:rPr lang="el-GR" sz="2500" dirty="0"/>
              <a:t>.</a:t>
            </a:r>
          </a:p>
          <a:p>
            <a:pPr>
              <a:spcBef>
                <a:spcPts val="600"/>
              </a:spcBef>
              <a:buFont typeface="Arial" panose="020B0604020202020204" pitchFamily="34" charset="0"/>
              <a:buChar char="•"/>
            </a:pPr>
            <a:r>
              <a:rPr lang="el-GR" sz="2500" dirty="0"/>
              <a:t>Αναδεικνύει τη σημασία της </a:t>
            </a:r>
            <a:r>
              <a:rPr lang="el-GR" sz="2500" b="1" dirty="0"/>
              <a:t>σχέσης εξουσίας</a:t>
            </a:r>
            <a:r>
              <a:rPr lang="el-GR" sz="2500" dirty="0"/>
              <a:t>, της </a:t>
            </a:r>
            <a:r>
              <a:rPr lang="el-GR" sz="2500" b="1" dirty="0" err="1"/>
              <a:t>αυτοαποκάλυψης</a:t>
            </a:r>
            <a:r>
              <a:rPr lang="el-GR" sz="2500" b="1" dirty="0"/>
              <a:t> του θεραπευτή</a:t>
            </a:r>
            <a:r>
              <a:rPr lang="el-GR" sz="2500" dirty="0"/>
              <a:t> και της </a:t>
            </a:r>
            <a:r>
              <a:rPr lang="el-GR" sz="2500" b="1" dirty="0"/>
              <a:t>ενδυνάμωσης</a:t>
            </a:r>
            <a:r>
              <a:rPr lang="el-GR" sz="2500" dirty="0"/>
              <a:t>.</a:t>
            </a:r>
          </a:p>
          <a:p>
            <a:pPr>
              <a:spcBef>
                <a:spcPts val="600"/>
              </a:spcBef>
              <a:buFont typeface="Arial" panose="020B0604020202020204" pitchFamily="34" charset="0"/>
              <a:buChar char="•"/>
            </a:pPr>
            <a:r>
              <a:rPr lang="el-GR" sz="2500" dirty="0"/>
              <a:t>Υποστηρίζει την αναγνώριση του </a:t>
            </a:r>
            <a:r>
              <a:rPr lang="el-GR" sz="2500" b="1" dirty="0"/>
              <a:t>τραύματος ως πολιτικού φαινομένου</a:t>
            </a:r>
            <a:r>
              <a:rPr lang="el-GR" sz="2500" dirty="0"/>
              <a:t>.</a:t>
            </a:r>
          </a:p>
          <a:p>
            <a:endParaRPr lang="en-US" dirty="0"/>
          </a:p>
        </p:txBody>
      </p:sp>
      <p:sp>
        <p:nvSpPr>
          <p:cNvPr id="4" name="Θέση περιεχομένου 3">
            <a:extLst>
              <a:ext uri="{FF2B5EF4-FFF2-40B4-BE49-F238E27FC236}">
                <a16:creationId xmlns:a16="http://schemas.microsoft.com/office/drawing/2014/main" id="{2858E5D9-6193-71EC-F071-9B01E92EF9E8}"/>
              </a:ext>
            </a:extLst>
          </p:cNvPr>
          <p:cNvSpPr>
            <a:spLocks noGrp="1"/>
          </p:cNvSpPr>
          <p:nvPr>
            <p:ph sz="quarter" idx="19"/>
          </p:nvPr>
        </p:nvSpPr>
        <p:spPr>
          <a:xfrm>
            <a:off x="6966630" y="502269"/>
            <a:ext cx="4753581" cy="4135045"/>
          </a:xfrm>
        </p:spPr>
        <p:txBody>
          <a:bodyPr>
            <a:normAutofit fontScale="77500" lnSpcReduction="20000"/>
          </a:bodyPr>
          <a:lstStyle/>
          <a:p>
            <a:pPr>
              <a:buNone/>
            </a:pPr>
            <a:r>
              <a:rPr lang="en-US" sz="2100" b="1" dirty="0"/>
              <a:t>Carolyn Zerbe Enns</a:t>
            </a:r>
          </a:p>
          <a:p>
            <a:pPr>
              <a:buFont typeface="Arial" panose="020B0604020202020204" pitchFamily="34" charset="0"/>
              <a:buChar char="•"/>
            </a:pPr>
            <a:r>
              <a:rPr lang="el-GR" sz="2100" dirty="0"/>
              <a:t>Έγραψε το έργο: </a:t>
            </a:r>
            <a:r>
              <a:rPr lang="en-US" sz="2100" b="1" i="1" dirty="0"/>
              <a:t>Feminist Theories and Feminist Psychotherapies</a:t>
            </a:r>
            <a:endParaRPr lang="en-US" sz="2100" dirty="0"/>
          </a:p>
          <a:p>
            <a:pPr>
              <a:buFont typeface="Arial" panose="020B0604020202020204" pitchFamily="34" charset="0"/>
              <a:buChar char="•"/>
            </a:pPr>
            <a:r>
              <a:rPr lang="el-GR" sz="2100" dirty="0"/>
              <a:t>Ανέλυσε διαφορετικές εκδοχές του φεμινισμού (</a:t>
            </a:r>
            <a:r>
              <a:rPr lang="en-US" sz="2100" dirty="0"/>
              <a:t>liberal, radical, cultural, women-of-color, lesbian feminism) </a:t>
            </a:r>
            <a:r>
              <a:rPr lang="el-GR" sz="2100" dirty="0"/>
              <a:t>και τη σύνδεσή τους με ψυχοθεραπευτική πρακτική.</a:t>
            </a:r>
          </a:p>
          <a:p>
            <a:pPr>
              <a:buFont typeface="Arial" panose="020B0604020202020204" pitchFamily="34" charset="0"/>
              <a:buChar char="•"/>
            </a:pPr>
            <a:r>
              <a:rPr lang="el-GR" sz="2100" dirty="0"/>
              <a:t>Ανέπτυξε </a:t>
            </a:r>
            <a:r>
              <a:rPr lang="el-GR" sz="2100" b="1" dirty="0"/>
              <a:t>διαθεματική οπτική</a:t>
            </a:r>
            <a:r>
              <a:rPr lang="el-GR" sz="2100" dirty="0"/>
              <a:t> και τον ρόλο της πολιτισμικής ευαισθησίας στη θεραπεία.</a:t>
            </a:r>
          </a:p>
          <a:p>
            <a:endParaRPr lang="en-US" dirty="0"/>
          </a:p>
        </p:txBody>
      </p:sp>
    </p:spTree>
    <p:extLst>
      <p:ext uri="{BB962C8B-B14F-4D97-AF65-F5344CB8AC3E}">
        <p14:creationId xmlns:p14="http://schemas.microsoft.com/office/powerpoint/2010/main" val="1051477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61846E0-E77B-3768-6681-A839C318E83B}"/>
              </a:ext>
            </a:extLst>
          </p:cNvPr>
          <p:cNvSpPr>
            <a:spLocks noGrp="1"/>
          </p:cNvSpPr>
          <p:nvPr>
            <p:ph sz="quarter" idx="18"/>
          </p:nvPr>
        </p:nvSpPr>
        <p:spPr/>
        <p:txBody>
          <a:bodyPr>
            <a:normAutofit fontScale="85000" lnSpcReduction="10000"/>
          </a:bodyPr>
          <a:lstStyle/>
          <a:p>
            <a:pPr>
              <a:buNone/>
            </a:pPr>
            <a:r>
              <a:rPr lang="el-GR" b="1" dirty="0" err="1"/>
              <a:t>Oliva</a:t>
            </a:r>
            <a:r>
              <a:rPr lang="el-GR" b="1" dirty="0"/>
              <a:t> </a:t>
            </a:r>
            <a:r>
              <a:rPr lang="el-GR" b="1" dirty="0" err="1"/>
              <a:t>Espín</a:t>
            </a:r>
            <a:endParaRPr lang="el-GR" b="1" dirty="0"/>
          </a:p>
          <a:p>
            <a:pPr>
              <a:buFont typeface="Arial" panose="020B0604020202020204" pitchFamily="34" charset="0"/>
              <a:buChar char="•"/>
            </a:pPr>
            <a:r>
              <a:rPr lang="el-GR" dirty="0"/>
              <a:t>Εστίασε στις εμπειρίες </a:t>
            </a:r>
            <a:r>
              <a:rPr lang="el-GR" b="1" dirty="0"/>
              <a:t>μεταναστριών</a:t>
            </a:r>
            <a:r>
              <a:rPr lang="el-GR" dirty="0"/>
              <a:t>, </a:t>
            </a:r>
            <a:r>
              <a:rPr lang="el-GR" b="1" dirty="0"/>
              <a:t>Λατίνων γυναικών</a:t>
            </a:r>
            <a:r>
              <a:rPr lang="el-GR" dirty="0"/>
              <a:t>, </a:t>
            </a:r>
            <a:r>
              <a:rPr lang="el-GR" b="1" dirty="0"/>
              <a:t>ομοφυλόφιλων</a:t>
            </a:r>
            <a:r>
              <a:rPr lang="el-GR" dirty="0"/>
              <a:t> και </a:t>
            </a:r>
            <a:r>
              <a:rPr lang="el-GR" b="1" dirty="0"/>
              <a:t>φυλετικά καταπιεσμένων ατόμων</a:t>
            </a:r>
            <a:r>
              <a:rPr lang="el-GR" dirty="0"/>
              <a:t>.</a:t>
            </a:r>
          </a:p>
          <a:p>
            <a:pPr>
              <a:buFont typeface="Arial" panose="020B0604020202020204" pitchFamily="34" charset="0"/>
              <a:buChar char="•"/>
            </a:pPr>
            <a:r>
              <a:rPr lang="el-GR" dirty="0"/>
              <a:t>Συνέβαλε καθοριστικά στη </a:t>
            </a:r>
            <a:r>
              <a:rPr lang="el-GR" b="1" dirty="0"/>
              <a:t>φεμινιστική πολυπολιτισμική θεραπεία</a:t>
            </a:r>
            <a:r>
              <a:rPr lang="el-GR" dirty="0"/>
              <a:t>.</a:t>
            </a:r>
          </a:p>
          <a:p>
            <a:pPr>
              <a:buFont typeface="Arial" panose="020B0604020202020204" pitchFamily="34" charset="0"/>
              <a:buChar char="•"/>
            </a:pPr>
            <a:r>
              <a:rPr lang="el-GR" dirty="0"/>
              <a:t>Έργο: </a:t>
            </a:r>
            <a:r>
              <a:rPr lang="el-GR" i="1" dirty="0" err="1"/>
              <a:t>Women</a:t>
            </a:r>
            <a:r>
              <a:rPr lang="el-GR" i="1" dirty="0"/>
              <a:t> </a:t>
            </a:r>
            <a:r>
              <a:rPr lang="el-GR" i="1" dirty="0" err="1"/>
              <a:t>Crossing</a:t>
            </a:r>
            <a:r>
              <a:rPr lang="el-GR" i="1" dirty="0"/>
              <a:t> </a:t>
            </a:r>
            <a:r>
              <a:rPr lang="el-GR" i="1" dirty="0" err="1"/>
              <a:t>Boundaries</a:t>
            </a:r>
            <a:r>
              <a:rPr lang="el-GR" dirty="0"/>
              <a:t> – για τις φωνές των περιθωριοποιημένων.</a:t>
            </a:r>
          </a:p>
          <a:p>
            <a:endParaRPr lang="en-US" dirty="0"/>
          </a:p>
        </p:txBody>
      </p:sp>
      <p:sp>
        <p:nvSpPr>
          <p:cNvPr id="4" name="Θέση περιεχομένου 3">
            <a:extLst>
              <a:ext uri="{FF2B5EF4-FFF2-40B4-BE49-F238E27FC236}">
                <a16:creationId xmlns:a16="http://schemas.microsoft.com/office/drawing/2014/main" id="{AB581151-2536-7699-470C-0B3A7A655219}"/>
              </a:ext>
            </a:extLst>
          </p:cNvPr>
          <p:cNvSpPr>
            <a:spLocks noGrp="1"/>
          </p:cNvSpPr>
          <p:nvPr>
            <p:ph sz="quarter" idx="19"/>
          </p:nvPr>
        </p:nvSpPr>
        <p:spPr/>
        <p:txBody>
          <a:bodyPr>
            <a:normAutofit fontScale="92500" lnSpcReduction="20000"/>
          </a:bodyPr>
          <a:lstStyle/>
          <a:p>
            <a:pPr>
              <a:buNone/>
            </a:pPr>
            <a:r>
              <a:rPr lang="el-GR" b="1" dirty="0" err="1"/>
              <a:t>Rachel</a:t>
            </a:r>
            <a:r>
              <a:rPr lang="el-GR" b="1" dirty="0"/>
              <a:t> T. </a:t>
            </a:r>
            <a:r>
              <a:rPr lang="el-GR" b="1" dirty="0" err="1"/>
              <a:t>Hare-Mustin</a:t>
            </a:r>
            <a:endParaRPr lang="el-GR" b="1" dirty="0"/>
          </a:p>
          <a:p>
            <a:pPr>
              <a:buFont typeface="Arial" panose="020B0604020202020204" pitchFamily="34" charset="0"/>
              <a:buChar char="•"/>
            </a:pPr>
            <a:r>
              <a:rPr lang="el-GR" dirty="0"/>
              <a:t>Μία από τις πρώτες που έφεραν τη </a:t>
            </a:r>
            <a:r>
              <a:rPr lang="el-GR" b="1" dirty="0"/>
              <a:t>μεταμοντέρνα σκέψη</a:t>
            </a:r>
            <a:r>
              <a:rPr lang="el-GR" dirty="0"/>
              <a:t> και τη </a:t>
            </a:r>
            <a:r>
              <a:rPr lang="el-GR" b="1" dirty="0"/>
              <a:t>συστημική προσέγγιση</a:t>
            </a:r>
            <a:r>
              <a:rPr lang="el-GR" dirty="0"/>
              <a:t> στη φεμινιστική θεωρία.</a:t>
            </a:r>
          </a:p>
          <a:p>
            <a:pPr>
              <a:buFont typeface="Arial" panose="020B0604020202020204" pitchFamily="34" charset="0"/>
              <a:buChar char="•"/>
            </a:pPr>
            <a:r>
              <a:rPr lang="el-GR" dirty="0"/>
              <a:t>Έργο: </a:t>
            </a:r>
            <a:r>
              <a:rPr lang="el-GR" b="1" i="1" dirty="0" err="1"/>
              <a:t>Discourses</a:t>
            </a:r>
            <a:r>
              <a:rPr lang="el-GR" b="1" i="1" dirty="0"/>
              <a:t> in the </a:t>
            </a:r>
            <a:r>
              <a:rPr lang="el-GR" b="1" i="1" dirty="0" err="1"/>
              <a:t>Mirrored</a:t>
            </a:r>
            <a:r>
              <a:rPr lang="el-GR" b="1" i="1" dirty="0"/>
              <a:t> </a:t>
            </a:r>
            <a:r>
              <a:rPr lang="el-GR" b="1" i="1" dirty="0" err="1"/>
              <a:t>Room</a:t>
            </a:r>
            <a:endParaRPr lang="el-GR" dirty="0"/>
          </a:p>
          <a:p>
            <a:pPr>
              <a:buFont typeface="Arial" panose="020B0604020202020204" pitchFamily="34" charset="0"/>
              <a:buChar char="•"/>
            </a:pPr>
            <a:r>
              <a:rPr lang="el-GR" dirty="0"/>
              <a:t>Τόνισε τη σημασία της </a:t>
            </a:r>
            <a:r>
              <a:rPr lang="el-GR" b="1" dirty="0"/>
              <a:t>γλώσσας</a:t>
            </a:r>
            <a:r>
              <a:rPr lang="el-GR" dirty="0"/>
              <a:t> και των </a:t>
            </a:r>
            <a:r>
              <a:rPr lang="el-GR" b="1" dirty="0"/>
              <a:t>αφηγήσεων</a:t>
            </a:r>
            <a:r>
              <a:rPr lang="el-GR" dirty="0"/>
              <a:t> στην κατασκευή της ψυχολογικής εμπειρίας.</a:t>
            </a:r>
          </a:p>
          <a:p>
            <a:endParaRPr lang="en-US" dirty="0"/>
          </a:p>
        </p:txBody>
      </p:sp>
    </p:spTree>
    <p:extLst>
      <p:ext uri="{BB962C8B-B14F-4D97-AF65-F5344CB8AC3E}">
        <p14:creationId xmlns:p14="http://schemas.microsoft.com/office/powerpoint/2010/main" val="3320589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8F83F0D-B73D-1E5B-9460-9CDD35DB5009}"/>
              </a:ext>
            </a:extLst>
          </p:cNvPr>
          <p:cNvSpPr>
            <a:spLocks noGrp="1"/>
          </p:cNvSpPr>
          <p:nvPr>
            <p:ph sz="quarter" idx="18"/>
          </p:nvPr>
        </p:nvSpPr>
        <p:spPr/>
        <p:txBody>
          <a:bodyPr>
            <a:normAutofit fontScale="92500" lnSpcReduction="20000"/>
          </a:bodyPr>
          <a:lstStyle/>
          <a:p>
            <a:pPr>
              <a:buNone/>
            </a:pPr>
            <a:r>
              <a:rPr lang="el-GR" b="1" dirty="0" err="1"/>
              <a:t>Judith</a:t>
            </a:r>
            <a:r>
              <a:rPr lang="el-GR" b="1" dirty="0"/>
              <a:t> </a:t>
            </a:r>
            <a:r>
              <a:rPr lang="el-GR" b="1" dirty="0" err="1"/>
              <a:t>Worell</a:t>
            </a:r>
            <a:endParaRPr lang="el-GR" b="1" dirty="0"/>
          </a:p>
          <a:p>
            <a:pPr>
              <a:buFont typeface="Arial" panose="020B0604020202020204" pitchFamily="34" charset="0"/>
              <a:buChar char="•"/>
            </a:pPr>
            <a:r>
              <a:rPr lang="el-GR" dirty="0"/>
              <a:t>Πρωτοπόρος στην εφαρμογή της φεμινιστικής ψυχολογίας στην έρευνα και την εκπαίδευση.</a:t>
            </a:r>
          </a:p>
          <a:p>
            <a:pPr>
              <a:buFont typeface="Arial" panose="020B0604020202020204" pitchFamily="34" charset="0"/>
              <a:buChar char="•"/>
            </a:pPr>
            <a:r>
              <a:rPr lang="el-GR" dirty="0"/>
              <a:t>Έργο: </a:t>
            </a:r>
            <a:r>
              <a:rPr lang="el-GR" i="1" dirty="0" err="1"/>
              <a:t>Feminist</a:t>
            </a:r>
            <a:r>
              <a:rPr lang="el-GR" i="1" dirty="0"/>
              <a:t> </a:t>
            </a:r>
            <a:r>
              <a:rPr lang="el-GR" i="1" dirty="0" err="1"/>
              <a:t>Perspectives</a:t>
            </a:r>
            <a:r>
              <a:rPr lang="el-GR" i="1" dirty="0"/>
              <a:t> in </a:t>
            </a:r>
            <a:r>
              <a:rPr lang="el-GR" i="1" dirty="0" err="1"/>
              <a:t>Therapy</a:t>
            </a:r>
            <a:r>
              <a:rPr lang="el-GR" i="1" dirty="0"/>
              <a:t>: </a:t>
            </a:r>
            <a:r>
              <a:rPr lang="el-GR" i="1" dirty="0" err="1"/>
              <a:t>Empowering</a:t>
            </a:r>
            <a:r>
              <a:rPr lang="el-GR" i="1" dirty="0"/>
              <a:t> </a:t>
            </a:r>
            <a:r>
              <a:rPr lang="el-GR" i="1" dirty="0" err="1"/>
              <a:t>Diverse</a:t>
            </a:r>
            <a:r>
              <a:rPr lang="el-GR" i="1" dirty="0"/>
              <a:t> </a:t>
            </a:r>
            <a:r>
              <a:rPr lang="el-GR" i="1" dirty="0" err="1"/>
              <a:t>Women</a:t>
            </a:r>
            <a:endParaRPr lang="el-GR" dirty="0"/>
          </a:p>
          <a:p>
            <a:pPr>
              <a:buFont typeface="Arial" panose="020B0604020202020204" pitchFamily="34" charset="0"/>
              <a:buChar char="•"/>
            </a:pPr>
            <a:r>
              <a:rPr lang="el-GR" dirty="0"/>
              <a:t>Ανέπτυξε θεραπευτικά πρωτόκολλα </a:t>
            </a:r>
            <a:r>
              <a:rPr lang="el-GR" b="1" dirty="0"/>
              <a:t>βασισμένα στην ενδυνάμωση</a:t>
            </a:r>
            <a:r>
              <a:rPr lang="el-GR" dirty="0"/>
              <a:t> και τη </a:t>
            </a:r>
            <a:r>
              <a:rPr lang="el-GR" b="1" dirty="0"/>
              <a:t>συμμετοχή</a:t>
            </a:r>
            <a:r>
              <a:rPr lang="el-GR" dirty="0"/>
              <a:t>.</a:t>
            </a:r>
          </a:p>
          <a:p>
            <a:endParaRPr lang="en-US" dirty="0"/>
          </a:p>
        </p:txBody>
      </p:sp>
    </p:spTree>
    <p:extLst>
      <p:ext uri="{BB962C8B-B14F-4D97-AF65-F5344CB8AC3E}">
        <p14:creationId xmlns:p14="http://schemas.microsoft.com/office/powerpoint/2010/main" val="799989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30E0F-10C6-298A-C347-E831FFF4ECB8}"/>
              </a:ext>
            </a:extLst>
          </p:cNvPr>
          <p:cNvSpPr>
            <a:spLocks noGrp="1"/>
          </p:cNvSpPr>
          <p:nvPr>
            <p:ph type="title"/>
          </p:nvPr>
        </p:nvSpPr>
        <p:spPr/>
        <p:txBody>
          <a:bodyPr/>
          <a:lstStyle/>
          <a:p>
            <a:r>
              <a:rPr lang="el-GR" dirty="0"/>
              <a:t>Κριτική στην Παραδοσιακή Ψυχοθεραπεία</a:t>
            </a:r>
            <a:br>
              <a:rPr lang="el-GR" dirty="0"/>
            </a:br>
            <a:endParaRPr lang="en-US" dirty="0"/>
          </a:p>
        </p:txBody>
      </p:sp>
      <p:sp>
        <p:nvSpPr>
          <p:cNvPr id="3" name="Content Placeholder 2">
            <a:extLst>
              <a:ext uri="{FF2B5EF4-FFF2-40B4-BE49-F238E27FC236}">
                <a16:creationId xmlns:a16="http://schemas.microsoft.com/office/drawing/2014/main" id="{41191CC7-9CF2-71F0-1AD4-791EA9CBAD97}"/>
              </a:ext>
            </a:extLst>
          </p:cNvPr>
          <p:cNvSpPr>
            <a:spLocks noGrp="1"/>
          </p:cNvSpPr>
          <p:nvPr>
            <p:ph sz="quarter" idx="18"/>
          </p:nvPr>
        </p:nvSpPr>
        <p:spPr>
          <a:xfrm>
            <a:off x="1542563" y="2601686"/>
            <a:ext cx="9702380" cy="3718557"/>
          </a:xfrm>
        </p:spPr>
        <p:txBody>
          <a:bodyPr>
            <a:normAutofit fontScale="77500" lnSpcReduction="20000"/>
          </a:bodyPr>
          <a:lstStyle/>
          <a:p>
            <a:pPr>
              <a:buNone/>
            </a:pPr>
            <a:r>
              <a:rPr lang="el-GR" sz="2000" dirty="0"/>
              <a:t>Η φεμινιστική προσέγγιση ασκεί έντονη κριτική σε βασικά στοιχεία της παραδοσιακής θεραπείας, όπως:</a:t>
            </a:r>
          </a:p>
          <a:p>
            <a:pPr>
              <a:buFont typeface="Arial" panose="020B0604020202020204" pitchFamily="34" charset="0"/>
              <a:buChar char="•"/>
            </a:pPr>
            <a:r>
              <a:rPr lang="el-GR" sz="2000" b="1" dirty="0"/>
              <a:t>Η ψευδαίσθηση της ουδετερότητας</a:t>
            </a:r>
            <a:r>
              <a:rPr lang="el-GR" sz="2000" dirty="0"/>
              <a:t>: Η ιδέα ότι ο θεραπευτής είναι "ουδέτερος" και "αντικειμενικός" αποσιωπά το γεγονός ότι ο ίδιος φέρει κοινωνικές ταυτότητες και προνομία.</a:t>
            </a:r>
          </a:p>
          <a:p>
            <a:pPr>
              <a:buFont typeface="Arial" panose="020B0604020202020204" pitchFamily="34" charset="0"/>
              <a:buChar char="•"/>
            </a:pPr>
            <a:r>
              <a:rPr lang="el-GR" sz="2000" b="1" dirty="0"/>
              <a:t>Η ιεραρχική σχέση θεραπευτή-</a:t>
            </a:r>
            <a:r>
              <a:rPr lang="el-GR" sz="2000" b="1" dirty="0" err="1"/>
              <a:t>θεραπευόμενου</a:t>
            </a:r>
            <a:r>
              <a:rPr lang="el-GR" sz="2000" dirty="0"/>
              <a:t>: Παραδοσιακά, ο θεραπευτής θεωρείται αυθεντία. Η φεμινιστική συμβουλευτική επιδιώκει μια </a:t>
            </a:r>
            <a:r>
              <a:rPr lang="el-GR" sz="2000" b="1" dirty="0"/>
              <a:t>ισότιμη, συνεργατική σχέση</a:t>
            </a:r>
            <a:r>
              <a:rPr lang="el-GR" sz="2000" dirty="0"/>
              <a:t>.</a:t>
            </a:r>
          </a:p>
          <a:p>
            <a:pPr>
              <a:buFont typeface="Arial" panose="020B0604020202020204" pitchFamily="34" charset="0"/>
              <a:buChar char="•"/>
            </a:pPr>
            <a:r>
              <a:rPr lang="el-GR" sz="2000" b="1" dirty="0"/>
              <a:t>Η αποπολιτικοποίηση της ψυχικής υγείας</a:t>
            </a:r>
            <a:r>
              <a:rPr lang="el-GR" sz="2000" dirty="0"/>
              <a:t>: Η απόδοση της ψυχοπαθολογίας σε "ατομικά ελλείμματα" παραγνωρίζει τη </a:t>
            </a:r>
            <a:r>
              <a:rPr lang="el-GR" sz="2000" b="1" dirty="0"/>
              <a:t>συστημική καταπίεση</a:t>
            </a:r>
            <a:r>
              <a:rPr lang="el-GR" sz="2000" dirty="0"/>
              <a:t>, το σεξισμό, το ρατσισμό, την </a:t>
            </a:r>
            <a:r>
              <a:rPr lang="el-GR" sz="2000" dirty="0" err="1"/>
              <a:t>ομοφοβία</a:t>
            </a:r>
            <a:r>
              <a:rPr lang="el-GR" sz="2000" dirty="0"/>
              <a:t> κ.λπ.</a:t>
            </a:r>
          </a:p>
          <a:p>
            <a:endParaRPr lang="en-US" dirty="0"/>
          </a:p>
        </p:txBody>
      </p:sp>
    </p:spTree>
    <p:extLst>
      <p:ext uri="{BB962C8B-B14F-4D97-AF65-F5344CB8AC3E}">
        <p14:creationId xmlns:p14="http://schemas.microsoft.com/office/powerpoint/2010/main" val="2225637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30E0F-10C6-298A-C347-E831FFF4ECB8}"/>
              </a:ext>
            </a:extLst>
          </p:cNvPr>
          <p:cNvSpPr>
            <a:spLocks noGrp="1"/>
          </p:cNvSpPr>
          <p:nvPr>
            <p:ph type="title"/>
          </p:nvPr>
        </p:nvSpPr>
        <p:spPr/>
        <p:txBody>
          <a:bodyPr/>
          <a:lstStyle/>
          <a:p>
            <a:r>
              <a:rPr lang="el-GR" dirty="0"/>
              <a:t>Κεντρικές Αρχές της Φεμινιστικής Συμβουλευτικής</a:t>
            </a:r>
            <a:br>
              <a:rPr lang="el-GR" dirty="0"/>
            </a:br>
            <a:endParaRPr lang="en-US" dirty="0"/>
          </a:p>
        </p:txBody>
      </p:sp>
      <p:sp>
        <p:nvSpPr>
          <p:cNvPr id="3" name="Content Placeholder 2">
            <a:extLst>
              <a:ext uri="{FF2B5EF4-FFF2-40B4-BE49-F238E27FC236}">
                <a16:creationId xmlns:a16="http://schemas.microsoft.com/office/drawing/2014/main" id="{41191CC7-9CF2-71F0-1AD4-791EA9CBAD97}"/>
              </a:ext>
            </a:extLst>
          </p:cNvPr>
          <p:cNvSpPr>
            <a:spLocks noGrp="1"/>
          </p:cNvSpPr>
          <p:nvPr>
            <p:ph sz="quarter" idx="14"/>
          </p:nvPr>
        </p:nvSpPr>
        <p:spPr>
          <a:xfrm>
            <a:off x="185057" y="1646102"/>
            <a:ext cx="4283530" cy="4160520"/>
          </a:xfrm>
        </p:spPr>
        <p:txBody>
          <a:bodyPr>
            <a:normAutofit fontScale="70000" lnSpcReduction="20000"/>
          </a:bodyPr>
          <a:lstStyle/>
          <a:p>
            <a:pPr>
              <a:buNone/>
            </a:pPr>
            <a:r>
              <a:rPr lang="el-GR" sz="2300" b="1" dirty="0"/>
              <a:t>α. Η θεραπεία είναι πολιτική πράξη</a:t>
            </a:r>
          </a:p>
          <a:p>
            <a:pPr>
              <a:buNone/>
            </a:pPr>
            <a:r>
              <a:rPr lang="el-GR" sz="2000" dirty="0"/>
              <a:t>Η πράξη της θεραπείας δεν μπορεί να είναι αποκομμένη από την κοινωνία. Η φεμινιστική συμβουλευτική αναγνωρίζει τη </a:t>
            </a:r>
            <a:r>
              <a:rPr lang="el-GR" sz="2000" b="1" dirty="0"/>
              <a:t>σχέση ατομικού και συλλογικού</a:t>
            </a:r>
            <a:r>
              <a:rPr lang="el-GR" sz="2000" dirty="0"/>
              <a:t> και θεωρεί ότι η αλλαγή δεν περιορίζεται μόνο στο άτομο αλλά μπορεί να είναι και κοινωνική.</a:t>
            </a:r>
          </a:p>
          <a:p>
            <a:pPr>
              <a:buNone/>
            </a:pPr>
            <a:r>
              <a:rPr lang="el-GR" sz="2300" b="1" dirty="0"/>
              <a:t>β. Η ενδυνάμωση ως στόχος</a:t>
            </a:r>
          </a:p>
          <a:p>
            <a:pPr>
              <a:buNone/>
            </a:pPr>
            <a:r>
              <a:rPr lang="el-GR" sz="2000" dirty="0"/>
              <a:t>Η θεραπευτική διαδικασία στοχεύει στην </a:t>
            </a:r>
            <a:r>
              <a:rPr lang="el-GR" sz="2000" b="1" dirty="0"/>
              <a:t>ενδυνάμωση του ατόμου</a:t>
            </a:r>
            <a:r>
              <a:rPr lang="el-GR" sz="2000" dirty="0"/>
              <a:t>, ώστε να ανακτήσει φωνή, αυτενέργεια και αίσθηση ελέγχου.</a:t>
            </a:r>
          </a:p>
          <a:p>
            <a:endParaRPr lang="en-US" dirty="0"/>
          </a:p>
        </p:txBody>
      </p:sp>
      <p:sp>
        <p:nvSpPr>
          <p:cNvPr id="7" name="Content Placeholder 6">
            <a:extLst>
              <a:ext uri="{FF2B5EF4-FFF2-40B4-BE49-F238E27FC236}">
                <a16:creationId xmlns:a16="http://schemas.microsoft.com/office/drawing/2014/main" id="{7078F1DC-7EF8-5514-E97B-D47663F284D3}"/>
              </a:ext>
            </a:extLst>
          </p:cNvPr>
          <p:cNvSpPr>
            <a:spLocks noGrp="1"/>
          </p:cNvSpPr>
          <p:nvPr>
            <p:ph sz="quarter" idx="19"/>
          </p:nvPr>
        </p:nvSpPr>
        <p:spPr>
          <a:xfrm>
            <a:off x="4679661" y="1404257"/>
            <a:ext cx="6863403" cy="4402365"/>
          </a:xfrm>
        </p:spPr>
        <p:txBody>
          <a:bodyPr>
            <a:normAutofit fontScale="70000" lnSpcReduction="20000"/>
          </a:bodyPr>
          <a:lstStyle/>
          <a:p>
            <a:pPr>
              <a:buNone/>
            </a:pPr>
            <a:r>
              <a:rPr lang="el-GR" sz="2300" b="1" dirty="0"/>
              <a:t>γ. Ισότητα και αυθεντικότητα στη σχέση</a:t>
            </a:r>
          </a:p>
          <a:p>
            <a:pPr>
              <a:buNone/>
            </a:pPr>
            <a:r>
              <a:rPr lang="el-GR" dirty="0"/>
              <a:t>Η θεραπευτική σχέση θεμελιώνεται στη </a:t>
            </a:r>
            <a:r>
              <a:rPr lang="el-GR" b="1" dirty="0"/>
              <a:t>συνεργασία</a:t>
            </a:r>
            <a:r>
              <a:rPr lang="el-GR" dirty="0"/>
              <a:t>, την </a:t>
            </a:r>
            <a:r>
              <a:rPr lang="el-GR" b="1" dirty="0"/>
              <a:t>ισοτιμία</a:t>
            </a:r>
            <a:r>
              <a:rPr lang="el-GR" dirty="0"/>
              <a:t> και την </a:t>
            </a:r>
            <a:r>
              <a:rPr lang="el-GR" b="1" dirty="0"/>
              <a:t>αμοιβαιότητα</a:t>
            </a:r>
            <a:r>
              <a:rPr lang="el-GR" dirty="0"/>
              <a:t>. Ο θεραπευτής δεν κατέχει την αλήθεια, αλλά </a:t>
            </a:r>
            <a:r>
              <a:rPr lang="el-GR" dirty="0" err="1"/>
              <a:t>συνδιαμορφώνει</a:t>
            </a:r>
            <a:r>
              <a:rPr lang="el-GR" dirty="0"/>
              <a:t> το νόημα μαζί με τον </a:t>
            </a:r>
            <a:r>
              <a:rPr lang="el-GR" dirty="0" err="1"/>
              <a:t>θεραπευόμενο</a:t>
            </a:r>
            <a:r>
              <a:rPr lang="el-GR" dirty="0"/>
              <a:t>.</a:t>
            </a:r>
          </a:p>
          <a:p>
            <a:pPr>
              <a:buNone/>
            </a:pPr>
            <a:r>
              <a:rPr lang="el-GR" sz="2300" b="1" dirty="0"/>
              <a:t>δ. </a:t>
            </a:r>
            <a:r>
              <a:rPr lang="el-GR" sz="2300" b="1" dirty="0" err="1"/>
              <a:t>Αναστοχασμός</a:t>
            </a:r>
            <a:r>
              <a:rPr lang="el-GR" sz="2300" b="1" dirty="0"/>
              <a:t> &amp; συνειδητοποίηση προνομίων</a:t>
            </a:r>
          </a:p>
          <a:p>
            <a:pPr>
              <a:buNone/>
            </a:pPr>
            <a:r>
              <a:rPr lang="el-GR" dirty="0"/>
              <a:t>Οι φεμινιστές θεραπευτές ενθαρρύνονται να εξετάζουν </a:t>
            </a:r>
            <a:r>
              <a:rPr lang="el-GR" b="1" dirty="0"/>
              <a:t>πώς οι δικές τους ταυτότητες</a:t>
            </a:r>
            <a:r>
              <a:rPr lang="el-GR" dirty="0"/>
              <a:t> (φύλο, τάξη, φυλή, σεξουαλικότητα) επηρεάζουν τον τρόπο που ακούν, αντιδρούν και παρεμβαίνουν.</a:t>
            </a:r>
          </a:p>
          <a:p>
            <a:pPr>
              <a:buNone/>
            </a:pPr>
            <a:r>
              <a:rPr lang="el-GR" sz="2300" b="1" dirty="0"/>
              <a:t>ε. Διαθεματικότητα (</a:t>
            </a:r>
            <a:r>
              <a:rPr lang="el-GR" sz="2300" b="1" dirty="0" err="1"/>
              <a:t>intersectionality</a:t>
            </a:r>
            <a:r>
              <a:rPr lang="el-GR" sz="2300" b="1" dirty="0"/>
              <a:t>)</a:t>
            </a:r>
          </a:p>
          <a:p>
            <a:r>
              <a:rPr lang="el-GR" dirty="0"/>
              <a:t>Η φεμινιστική θεραπεία αναγνωρίζει ότι κάθε άνθρωπος βιώνει την καταπίεση και το προνόμιο </a:t>
            </a:r>
            <a:r>
              <a:rPr lang="el-GR" b="1" dirty="0"/>
              <a:t>πολλαπλά και διαπλεκόμενα</a:t>
            </a:r>
            <a:r>
              <a:rPr lang="el-GR" dirty="0"/>
              <a:t>. Δεν αρκεί η κατανόηση μόνο του φύλου, αλλά απαιτείται συνολική προσέγγιση των ταυτοτήτων.</a:t>
            </a:r>
          </a:p>
          <a:p>
            <a:endParaRPr lang="en-US" dirty="0"/>
          </a:p>
          <a:p>
            <a:endParaRPr lang="en-US" dirty="0"/>
          </a:p>
        </p:txBody>
      </p:sp>
    </p:spTree>
    <p:extLst>
      <p:ext uri="{BB962C8B-B14F-4D97-AF65-F5344CB8AC3E}">
        <p14:creationId xmlns:p14="http://schemas.microsoft.com/office/powerpoint/2010/main" val="4153247059"/>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36CB81-A037-44A8-88EB-C0C0F17FD4B1}">
  <ds:schemaRefs>
    <ds:schemaRef ds:uri="http://schemas.microsoft.com/sharepoint/v3/contenttype/forms"/>
  </ds:schemaRefs>
</ds:datastoreItem>
</file>

<file path=customXml/itemProps2.xml><?xml version="1.0" encoding="utf-8"?>
<ds:datastoreItem xmlns:ds="http://schemas.openxmlformats.org/officeDocument/2006/customXml" ds:itemID="{57FF477C-132F-44F8-8C56-EBFF95FAF97B}">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2C1AA24C-4CA6-40FF-8947-DA1F6F4745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{73787148-F940-4530-816E-5F139EE27540}tf56000440_win32</Template>
  <TotalTime>42</TotalTime>
  <Words>1137</Words>
  <Application>Microsoft Office PowerPoint</Application>
  <PresentationFormat>Ευρεία οθόνη</PresentationFormat>
  <Paragraphs>98</Paragraphs>
  <Slides>15</Slides>
  <Notes>9</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15</vt:i4>
      </vt:variant>
    </vt:vector>
  </HeadingPairs>
  <TitlesOfParts>
    <vt:vector size="21" baseType="lpstr">
      <vt:lpstr>Meiryo</vt:lpstr>
      <vt:lpstr>Arial</vt:lpstr>
      <vt:lpstr>Calibri</vt:lpstr>
      <vt:lpstr>Corbel</vt:lpstr>
      <vt:lpstr>Wingdings</vt:lpstr>
      <vt:lpstr>ShojiVTI</vt:lpstr>
      <vt:lpstr>Φεμινιστική Συμβουλευτική</vt:lpstr>
      <vt:lpstr>Φεμινιστική Συμβουλευτική: Θεωρητικό Πλαίσιο</vt:lpstr>
      <vt:lpstr>Εισαγωγή </vt:lpstr>
      <vt:lpstr>Ιστορικό και Ιδεολογική Βάση </vt:lpstr>
      <vt:lpstr>Βασικοί Εκπρόσωποι </vt:lpstr>
      <vt:lpstr>Παρουσίαση του PowerPoint</vt:lpstr>
      <vt:lpstr>Παρουσίαση του PowerPoint</vt:lpstr>
      <vt:lpstr>Κριτική στην Παραδοσιακή Ψυχοθεραπεία </vt:lpstr>
      <vt:lpstr>Κεντρικές Αρχές της Φεμινιστικής Συμβουλευτικής </vt:lpstr>
      <vt:lpstr>Τεχνικές και Μέθοδοι </vt:lpstr>
      <vt:lpstr>Κριτική και Προβληματισμοί </vt:lpstr>
      <vt:lpstr>Συμπεράσματα </vt:lpstr>
      <vt:lpstr>Χαρτογράφηση Κοινωνικών Ταυτοτήτων </vt:lpstr>
      <vt:lpstr>Ανάλυση Γλωσσικών Στερεοτύπων στην Ψυχολογία</vt:lpstr>
      <vt:lpstr>Σας ευχαριστω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Irene Karakasidou</dc:creator>
  <cp:lastModifiedBy>Irene Karakasidou</cp:lastModifiedBy>
  <cp:revision>1</cp:revision>
  <dcterms:created xsi:type="dcterms:W3CDTF">2025-03-26T14:18:36Z</dcterms:created>
  <dcterms:modified xsi:type="dcterms:W3CDTF">2025-03-27T09:01:20Z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