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7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74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50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00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8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2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7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52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39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06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7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4530-C71A-EE43-BED9-C24A1100341E}" type="datetimeFigureOut">
              <a:rPr lang="en-US" smtClean="0"/>
              <a:t>14/10/20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EABF4-11EC-E347-BD80-46C0A5AF4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9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EK</a:t>
            </a:r>
            <a:r>
              <a:rPr lang="el-GR" dirty="0" smtClean="0"/>
              <a:t>ΛΟΓΕΣ 31</a:t>
            </a:r>
            <a:r>
              <a:rPr lang="el-GR" baseline="30000" dirty="0" smtClean="0"/>
              <a:t>ης</a:t>
            </a:r>
            <a:r>
              <a:rPr lang="el-GR" dirty="0" smtClean="0"/>
              <a:t> ΜΑΡΤΙΟΥ 1946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l-GR" dirty="0" smtClean="0"/>
              <a:t>Το ζ</a:t>
            </a:r>
            <a:r>
              <a:rPr lang="el-GR" dirty="0" smtClean="0"/>
              <a:t>ήτημα</a:t>
            </a:r>
            <a:r>
              <a:rPr lang="en-US" dirty="0" smtClean="0"/>
              <a:t>:</a:t>
            </a:r>
            <a:r>
              <a:rPr lang="el-GR" dirty="0" smtClean="0"/>
              <a:t>η τύχη του βασιλικού θεσμού. Απόφαση των κομμάτων της αριστεράς για αποχή. Επανήλθε το εκλογικό σύστημα του 1936 με μόνη αλλαγή των αριθμό των εδρών που αυξήθηκε σε 354 από 300. </a:t>
            </a:r>
          </a:p>
          <a:p>
            <a:r>
              <a:rPr lang="el-GR" dirty="0" smtClean="0"/>
              <a:t>Υπέρ της βασιλείας</a:t>
            </a:r>
            <a:r>
              <a:rPr lang="en-US" dirty="0" smtClean="0"/>
              <a:t>:</a:t>
            </a:r>
            <a:r>
              <a:rPr lang="el-GR" dirty="0" smtClean="0"/>
              <a:t>ΗΝΩΜΕΝΗ ΠΑΡΑΤΑΞΗ ΕΘΝΙΚΟΦΡΟΝΩΝ (Λαϊκό κόμμα, Κόμμα Εθνικών Φιλελευθέρων, Μεταρρυθμιστικό Κόμμα) ΕΘΝΙΚΟ ΚΟΜΜΑ ΕΛΛΑΔΟΣ (Ν.Ζέρβας) ΕΝΩΣΙΣ ΕΘΝΙΚΟΦΡΟΝΩΝ (Κόμμα Εθνικοφρόνων, 3πολιτευτές του Λαϊκού και το Λαϊκό Αγροτικό) ΚΟΜΜΑ ΧΙΤΩΝ ΕΘΝΙΚΗΣ ΑΝΤΙΣΤΑΣΕΩΣ</a:t>
            </a:r>
          </a:p>
          <a:p>
            <a:r>
              <a:rPr lang="el-GR" dirty="0" smtClean="0"/>
              <a:t>Ουδέτερη η ΕΘΝΙΚΗ ΠΟΛΙΤΙΚΗ ΕΝΩΣΙΣ</a:t>
            </a:r>
          </a:p>
          <a:p>
            <a:r>
              <a:rPr lang="el-GR" dirty="0" smtClean="0"/>
              <a:t>Κατά της βασιλείας </a:t>
            </a:r>
            <a:r>
              <a:rPr lang="en-US" dirty="0" smtClean="0"/>
              <a:t>: KOMMA </a:t>
            </a:r>
            <a:r>
              <a:rPr lang="el-GR" dirty="0" smtClean="0"/>
              <a:t>ΦΙΛΕΛΕΥΘΕΡΩΝ, ΕΝΩΣΙΣ ΑΓΡΟΤΙΚΩΝ ΚΟΜΜΑΤΩΝ</a:t>
            </a:r>
          </a:p>
          <a:p>
            <a:r>
              <a:rPr lang="el-GR" dirty="0" smtClean="0"/>
              <a:t>Απέσχον ο ΠΟΛΙΤΙΚΟΣ ΣΥΝΑΣΠΙΣΜΟΣ ΤΩΝ ΚΟΜΜΑΤΩΝ ΤΟΥ ΕΑΜ, ΤΟ ΚΟΜΜΑ ΤΩΝ ΑΡΙΣΤΕΡΩΝ ΦΙΛΕΛΕΥΘΕΡΩΝ, ΤΟ ΣΟΣΙΑΛΙΣΤΙΚΟ ΚΟΜΜΑ ΕΛΔ ΚΑΙ Η ΕΝΩΣΙΣ ΔΗΜΟΚΡΑΤΙΚΩΝ ΑΡΙΣΤΕΡΩΝ</a:t>
            </a:r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823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ΔΗΜΟΨΗΦΙΣΜΑ ΤΗΣ 1</a:t>
            </a:r>
            <a:r>
              <a:rPr lang="el-GR" baseline="30000" dirty="0" smtClean="0"/>
              <a:t>ης</a:t>
            </a:r>
            <a:r>
              <a:rPr lang="el-GR" dirty="0" smtClean="0"/>
              <a:t> ΣΕΠΤΕΜΒΡΙΟΥ 1946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68,41 </a:t>
            </a:r>
            <a:r>
              <a:rPr lang="el-GR" dirty="0" smtClean="0"/>
              <a:t>έναντι 31,59%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903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ΕΚΛΟΓΕΣ 5</a:t>
            </a:r>
            <a:r>
              <a:rPr lang="el-GR" baseline="30000" dirty="0" smtClean="0"/>
              <a:t>ης</a:t>
            </a:r>
            <a:r>
              <a:rPr lang="el-GR" dirty="0" smtClean="0"/>
              <a:t> ΜΑΡΤΙΟΥ 1950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ΠΟΛΙΤΙΚΑ ΑΝΕΞΑΡΤΗΤΟΣ ΠΑΡΑΤΑΞΙΣ-ΛΑ</a:t>
            </a:r>
            <a:r>
              <a:rPr lang="el-GR" dirty="0" smtClean="0"/>
              <a:t>ΪΚΟ ΚΟΜΜΑ-ΜΕΤΩΠΟ ΕΘΝΙΚΗΣ ΑΝΑΔΗΜΙΟΥΡΓΙΑΣ- ΝΕΟΝ ΚΟΜΜΑ-ΕΘΝΙΚΟΝ ΚΟΜΜΑ ΕΛΛΑΔΟΣ (με πρόεδρο τον Ναπ.Ζέρβα)-ΚΟΜΜΑ Γ.ΠΑΠΑΝΔΡΕΟΥ-ΚΟΜΜΑ ΦΙΛΕΛΕΥΘΕΡΩΝ-ΕΘΝΙΚΗ ΠΡΟΟΔΕΥΤΙΚΗ ΕΝΩΣΙΣ ΚΕΝΤΡΟΥ (ΕΠΕΚ)- ΔΗΜΟΚΡΑΤΙΚΗ ΠΑΡΑΤΑΞΙΣ-ΕΘΝΙΚΟ ΑΓΡΟΤΙΚΟ ΚΟΜΜΑ ΧΙΤΩΝ-ΚΟΜΜΑ ΕΘΝΙΚΗΣ ΑΝΤΙΣΤΑΣΕΩΣ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94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ΕΚΛΟΓΕΣ 9</a:t>
            </a:r>
            <a:r>
              <a:rPr lang="el-GR" baseline="30000" dirty="0" smtClean="0"/>
              <a:t>ης</a:t>
            </a:r>
            <a:r>
              <a:rPr lang="el-GR" dirty="0" smtClean="0"/>
              <a:t> ΣΕΠΤΕΜΒΡΙΟΥ 1951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ΕΛΛΗΝΙΚΟΣ ΣΥΝΑΓΕΡΜΟΣ-ΛΑ</a:t>
            </a:r>
            <a:r>
              <a:rPr lang="el-GR" dirty="0" smtClean="0"/>
              <a:t>ΪΚΟ ΚΟΜΜΑ-ΚΟΜΜΑ ΦΙΛΕΛΕΥΘΕΡΩΝ-ΕΘΝΙΚΗ ΠΡΟΟΔΕΥΤΙΚΗ ΕΝΩΣΙΣ ΚΕΝΤΡΟΥ (ΕΠΕΚ)-ΕΝΙΑΙΑ ΔΗΜΟΚΡΑΤΙΚΗ ΑΡΙΣΤΕΡΑ (ΕΔΑ)-ΔΗΜΟΚΡΑΤΙΚΟ ΣΟΣΙΑΛΙΣΤΙΚΟ ΚΟΜΜΑ Ή ΚΟΜΜΑ Γ.ΠΑΠΑΝΔΡΕΟΥ-ΣΟΣΙΑΛΙΣΤΙΚΟ ΚΟΜΜΑ ΕΛΔ (με πρόεδρο τον Αλέξανδρο Σβώλο).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806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ΕΚΛΟΓΕΣ 16</a:t>
            </a:r>
            <a:r>
              <a:rPr lang="el-GR" baseline="30000" dirty="0" smtClean="0"/>
              <a:t>ης</a:t>
            </a:r>
            <a:r>
              <a:rPr lang="el-GR" dirty="0" smtClean="0"/>
              <a:t> ΝΟΕΜΒΡΙΟΥ 1952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Πλειοψηφικ</a:t>
            </a:r>
            <a:r>
              <a:rPr lang="el-GR" dirty="0" smtClean="0"/>
              <a:t>ό 300 έδρες</a:t>
            </a:r>
          </a:p>
          <a:p>
            <a:r>
              <a:rPr lang="el-GR" dirty="0" smtClean="0"/>
              <a:t>ΕΛΛΗΝΙΚΟΣ ΣΥΝΑΓΕΡΜΟΣ-ΕΝΩΣΙΣ ΚΟΜΜΑΤΩΝ ΕΘΝΙΚΗΣ ΠΡΟΟΔΕΥΤΙΚΗΣ ΕΝΩΣΕΩΣ ΚΕΝΤΡΟΥ, ΦΙΛΕΛΕΥΘΕΡΩΝ (ΕΠΕΚ-ΚΦ)-ΕΝΙΑΙΑ ΔΗΜΟΚΡΑΤΙΚΗ ΑΡΙΣΤΕΡΑ (ΕΔΑ)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871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ΕΚΛΟΓΕΣ 19</a:t>
            </a:r>
            <a:r>
              <a:rPr lang="el-GR" baseline="30000" dirty="0" smtClean="0"/>
              <a:t>ης</a:t>
            </a:r>
            <a:r>
              <a:rPr lang="el-GR" dirty="0" smtClean="0"/>
              <a:t> ΦΕΒΡΟΥΑΡΙΟΥ 1956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ΕΘΝΙΚΗ ΡΙΖΟΣΠΑΣΤΙΚΗ ΕΝΩΣΙΣ (ΕΡΕ)-ΔΗΜΟΚΡΑΤΙΚΗ ΕΝΩΣΙΣ </a:t>
            </a:r>
            <a:r>
              <a:rPr lang="el-GR" dirty="0" smtClean="0"/>
              <a:t>ήταν συνασπισμός 7 κομμάτων του Δημοκρατικού Κέντρου που κάλυπτε με την ένταξη της ΕΠΕΚ όλο το φάσμα των κεντρώων πολιτικών δυνάμεων, της Εθνικής Κινήσεως Αλλαγής. Προστέθηκε το Λαϊκό κόμμα, το Κόμμα Φιλελευθέρων και η ΕΔΑ.</a:t>
            </a:r>
          </a:p>
          <a:p>
            <a:r>
              <a:rPr lang="el-GR" dirty="0" smtClean="0"/>
              <a:t>ΚΟΜΜΑ ΠΡΟΟΔΕΥΤΙΚΩΝ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205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ΕΚΛΟΓΕΣ 11</a:t>
            </a:r>
            <a:r>
              <a:rPr lang="el-GR" baseline="30000" dirty="0" smtClean="0"/>
              <a:t>ης</a:t>
            </a:r>
            <a:r>
              <a:rPr lang="el-GR" dirty="0" smtClean="0"/>
              <a:t> ΜΑ</a:t>
            </a:r>
            <a:r>
              <a:rPr lang="el-GR" dirty="0" smtClean="0"/>
              <a:t>ΪΟΥ 1958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ΕΘΝΙΚΗ ΡΙΖΟΣΠΑΣΤΙΚΗ ΕΝΩΣΗ (ΕΡΕ)</a:t>
            </a:r>
          </a:p>
          <a:p>
            <a:r>
              <a:rPr lang="el-GR" dirty="0" smtClean="0"/>
              <a:t>ΕΝΩΣΙΣ ΛΑ</a:t>
            </a:r>
            <a:r>
              <a:rPr lang="el-GR" dirty="0" smtClean="0"/>
              <a:t>ΪΚΩΝ ΚΟΜΜΑΤΩΝ συνασπισμός κομμάτων Λαϊκό, Εθνικοφρόνων, Λαϊκό Κοινωνικό Κόμμα</a:t>
            </a:r>
          </a:p>
          <a:p>
            <a:r>
              <a:rPr lang="el-GR" dirty="0" smtClean="0"/>
              <a:t>ΚΟΜΜΑ ΦΙΛΕΛΕΥΘΕΡΩΝ</a:t>
            </a:r>
          </a:p>
          <a:p>
            <a:r>
              <a:rPr lang="el-GR" dirty="0" smtClean="0"/>
              <a:t>ΠΡΟΟΔΕΥΤΙΚΗ ΑΓΡΟΤΙΚΗ ΔΗΜΟΚΡΑΤΙΚΗ ΕΝΩΣΙΣ (ΠΑΔΕ)</a:t>
            </a:r>
          </a:p>
          <a:p>
            <a:r>
              <a:rPr lang="el-GR" smtClean="0"/>
              <a:t>ΕΝΙΑΙΑ ΔΗΜΟΚΡΑΤΙΚΗ ΑΡΙΣΤΕΡΑ (ΕΔΑ)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54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351</Words>
  <Application>Microsoft Macintosh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EKΛΟΓΕΣ 31ης ΜΑΡΤΙΟΥ 1946</vt:lpstr>
      <vt:lpstr>ΔΗΜΟΨΗΦΙΣΜΑ ΤΗΣ 1ης ΣΕΠΤΕΜΒΡΙΟΥ 1946</vt:lpstr>
      <vt:lpstr>ΕΚΛΟΓΕΣ 5ης ΜΑΡΤΙΟΥ 1950</vt:lpstr>
      <vt:lpstr>ΕΚΛΟΓΕΣ 9ης ΣΕΠΤΕΜΒΡΙΟΥ 1951</vt:lpstr>
      <vt:lpstr>ΕΚΛΟΓΕΣ 16ης ΝΟΕΜΒΡΙΟΥ 1952</vt:lpstr>
      <vt:lpstr>ΕΚΛΟΓΕΣ 19ης ΦΕΒΡΟΥΑΡΙΟΥ 1956</vt:lpstr>
      <vt:lpstr>ΕΚΛΟΓΕΣ 11ης ΜΑΪΟΥ 1958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EKΛΟΓΕΣ 31ης ΜΑΡΤΙΟΥ 1946</dc:title>
  <dc:creator>Me Me</dc:creator>
  <cp:lastModifiedBy>Me Me</cp:lastModifiedBy>
  <cp:revision>6</cp:revision>
  <dcterms:created xsi:type="dcterms:W3CDTF">2020-10-14T15:06:44Z</dcterms:created>
  <dcterms:modified xsi:type="dcterms:W3CDTF">2020-10-14T16:09:22Z</dcterms:modified>
</cp:coreProperties>
</file>