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7A14AB-C0F7-9724-5BAA-3B4DA0429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F41F310-D652-BA81-5892-8797D35436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D1B739-31AA-A3F6-365B-5DAC47A4A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2957AE2-B0FA-5C13-8F50-BC5EEEC82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BD70640-076D-3EA6-1C85-E6488689C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515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DCFCEA-2AA2-1ABD-C889-D2C985B8B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D14BBF7-7B95-A091-0404-AC4409EB6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B8B56F3-2C68-D1EB-109F-656E59D0D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482064A-CC68-B40D-5B37-8936C25A5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CD78206-0AA4-AA6D-69DA-6FE9B2C4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646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010789B-BC11-5B9F-6282-D3E04B224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D721A72-1337-EEBF-0714-302E08E12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EDF92CC-BCBF-5798-01B6-F94F6066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46AE62-AA44-9EF9-44DE-5219D0838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B84F565-A7C2-C943-CDCE-43CC9ECC8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257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2C0A5F7-6FD5-901C-6E6B-948325C8D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5CD4C5-5792-BF92-60E1-69804747D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D628563-6B42-E237-4AD8-A29641E83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92088E9-559D-760E-4B57-2558FFC0A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669A574-4432-06D3-FCA3-EF117F9B7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701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91529A5-BBE0-CF2D-1753-7AE3670EF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E457D4D-2A55-B43F-C521-A8884FDF5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0AEC64A-008F-D1F1-307D-1A0FC768E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793A272-E2DA-E494-27F1-B2E78450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D10FDB-019A-B699-3C4F-D5B3D5D12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088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EA9103-1538-5738-C42D-359480CD0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C5E44D-6DDF-F29E-BCE5-ED2390B32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1BDD56E-8C81-236D-CF98-AEF5C06B5B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5BFFAF8-AE1A-1759-42F6-2625ADBEE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23B8C24-0D27-ACB1-29D0-A97C5E51D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05936B1-387D-6E00-27C2-9504D6A96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396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A4A52A-925E-AE3E-8F04-106138E24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C0811FA-E619-412C-E3A9-89C5FF107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2C25B84-1329-0601-77C4-725881BF8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ED694AD-F2F2-17B2-4DC6-01E82642F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AFA1CBA8-49DA-986A-4BD0-E04FBF0110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50AC8E2-4FA3-562E-1AE4-6C4F0A9EA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6C061DF-49F2-E76D-C1AB-BE30D0E1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C9656B63-864D-4C34-4710-BFE0A526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35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CA0A3D-E138-1A8D-2040-9B0E15EED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1D529A0-2EFA-E2B0-CCD4-181CE2E7F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60BDB24-7EB4-8FD3-D9F2-5D792DB38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065ECCE-0FDB-0D2E-D8C9-39C72B1C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736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B05A756-BE56-6C41-CB6C-995D28FE7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F1549191-D48B-1617-0E29-7C9BF0AC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861C369-1E74-3D36-4126-BA62ED55B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317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5B78EA-EA55-0A71-2080-8CE107277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FACCA22-F364-9705-FB95-4A24B623E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D415A75-2F0F-D88A-170A-AA373C74AF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0B72C7B-FEE6-72E2-B74B-DB1D104A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07AC276-D6FC-ABFD-667A-750EF3F78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EAAB983-D0D1-E226-1F02-682B59AE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889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59F645-AE68-FAC0-F9FF-6636B7769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73030ED-3B16-4027-4A5A-266442758C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5ED8DB7-DE41-22E2-4F25-285CEEBD67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54A7A59-05F6-8351-FBE6-4C185608B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BE9E607-4DB0-1695-14A9-B032C3B8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BF88635-D9C3-12A8-8C45-D50AFE72D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272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C45B143-BDBC-5D62-2122-DD7C993D5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B88E668-38AA-BA39-36E9-B0A3C9724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500096-81E0-2FA3-2DBA-EBDEE58BE1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639238-F695-49D1-B7DA-CEFBA12A2272}" type="datetimeFigureOut">
              <a:rPr lang="el-GR" smtClean="0"/>
              <a:t>7/10/2025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34289E5-07FB-7A10-8EFF-D3513AFA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FD86296-21A4-EF23-DB2E-AF19068DC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157EF9-783F-43E7-92CF-F6A0F576961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535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C1FD4BA6-81F9-2E84-A04A-F5039C980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2" y="643467"/>
            <a:ext cx="9904116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134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228A5651-CC92-8DFB-1F6D-D12841BA7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22"/>
            <a:ext cx="12192000" cy="626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83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43EA58-D709-BD09-6C1C-2C0EC40E7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75FABB-C0C3-04B8-A31C-BC8CA3EAC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A0B9454-5112-F3E4-6110-F21D6010B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633"/>
            <a:ext cx="12192000" cy="6430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4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82E1EB-AD1B-9BA9-C741-A6B39E3AB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FFF747-B2BB-983F-0B26-57454563D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A6FA3567-5189-A179-3970-97EE6837F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9290"/>
            <a:ext cx="12192000" cy="617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5555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Ευρεία οθόνη</PresentationFormat>
  <Paragraphs>0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ΠΑΝΑΓΙΩΤΗΣ ΚΑΛΗΜΕΡΗΣ</dc:creator>
  <cp:lastModifiedBy>ΠΑΝΑΓΙΩΤΗΣ ΚΑΛΗΜΕΡΗΣ</cp:lastModifiedBy>
  <cp:revision>1</cp:revision>
  <dcterms:created xsi:type="dcterms:W3CDTF">2025-10-07T14:06:05Z</dcterms:created>
  <dcterms:modified xsi:type="dcterms:W3CDTF">2025-10-07T14:11:18Z</dcterms:modified>
</cp:coreProperties>
</file>