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5-09385-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5-09385-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Επάνω προβολή του πολύχρωμο ντόνατ">
            <a:extLst>
              <a:ext uri="{FF2B5EF4-FFF2-40B4-BE49-F238E27FC236}">
                <a16:creationId xmlns:a16="http://schemas.microsoft.com/office/drawing/2014/main" id="{B657E6DD-9E8D-4D29-5EE4-4F838A1A51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6222" b="3991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5B02332-705D-4CDF-9F84-0C0D0F7CC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32" y="476655"/>
            <a:ext cx="11147898" cy="3242211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Doughnut of social and planetary boundaries</a:t>
            </a:r>
            <a:br>
              <a:rPr lang="en-US" sz="6000" b="1" dirty="0">
                <a:solidFill>
                  <a:srgbClr val="FFFFFF"/>
                </a:solidFill>
              </a:rPr>
            </a:br>
            <a:endParaRPr lang="el-GR" sz="6000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BCC3390-01A8-4014-BA81-1D790A78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9" y="3793937"/>
            <a:ext cx="9854119" cy="18091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Fanning, A.L., Raworth, K. Doughnut of social and planetary boundaries monitors a world out of balance. </a:t>
            </a:r>
            <a:r>
              <a:rPr lang="en-US" sz="2400" i="1" dirty="0">
                <a:solidFill>
                  <a:srgbClr val="FFFFFF"/>
                </a:solidFill>
              </a:rPr>
              <a:t>Nature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b="1" dirty="0">
                <a:solidFill>
                  <a:srgbClr val="FFFFFF"/>
                </a:solidFill>
              </a:rPr>
              <a:t>646</a:t>
            </a:r>
            <a:r>
              <a:rPr lang="en-US" sz="2400" dirty="0">
                <a:solidFill>
                  <a:srgbClr val="FFFFFF"/>
                </a:solidFill>
              </a:rPr>
              <a:t>, 47–56 (2025). </a:t>
            </a:r>
            <a:r>
              <a:rPr lang="en-US" sz="2400" dirty="0">
                <a:solidFill>
                  <a:srgbClr val="FFFFFF"/>
                </a:solidFill>
                <a:hlinkClick r:id="rId3"/>
              </a:rPr>
              <a:t>https://doi.org/10.1038/s41586-025-09385-1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l-G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tended data figure 5">
            <a:extLst>
              <a:ext uri="{FF2B5EF4-FFF2-40B4-BE49-F238E27FC236}">
                <a16:creationId xmlns:a16="http://schemas.microsoft.com/office/drawing/2014/main" id="{1D8815A1-B02F-4399-A36C-4A36D20E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50" y="69411"/>
            <a:ext cx="6992869" cy="69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4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tended data figure 6">
            <a:extLst>
              <a:ext uri="{FF2B5EF4-FFF2-40B4-BE49-F238E27FC236}">
                <a16:creationId xmlns:a16="http://schemas.microsoft.com/office/drawing/2014/main" id="{BCA4B2B4-C141-423F-B7F6-382C6EC2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12" y="-13994"/>
            <a:ext cx="7040151" cy="68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1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D210342-C3F4-5EAC-3A4D-4770C07F3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05FF9ED1-C208-4CF1-9117-39B3E2A02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2" b="2"/>
          <a:stretch>
            <a:fillRect/>
          </a:stretch>
        </p:blipFill>
        <p:spPr bwMode="auto">
          <a:xfrm>
            <a:off x="4551107" y="5872"/>
            <a:ext cx="6836113" cy="68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EE26B67-5091-4520-8669-61A934ACC404}"/>
              </a:ext>
            </a:extLst>
          </p:cNvPr>
          <p:cNvSpPr/>
          <p:nvPr/>
        </p:nvSpPr>
        <p:spPr>
          <a:xfrm>
            <a:off x="8422996" y="5982006"/>
            <a:ext cx="40823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222222"/>
                </a:solidFill>
                <a:effectLst/>
                <a:latin typeface="Harding"/>
              </a:rPr>
              <a:t>Current (2025) global status of shortfall and overshoot in the Doughnut of social and planetary boundaries</a:t>
            </a:r>
          </a:p>
        </p:txBody>
      </p:sp>
      <p:pic>
        <p:nvPicPr>
          <p:cNvPr id="7" name="Picture 2" descr="extended data figure 11">
            <a:extLst>
              <a:ext uri="{FF2B5EF4-FFF2-40B4-BE49-F238E27FC236}">
                <a16:creationId xmlns:a16="http://schemas.microsoft.com/office/drawing/2014/main" id="{9E5445BD-29FC-47DA-A799-0CFE3E73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1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5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CA57B90-B92C-2765-7DEE-ADAF6DEF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20D2EA-F52E-417F-B86A-E7652739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0" r="1" b="1250"/>
          <a:stretch>
            <a:fillRect/>
          </a:stretch>
        </p:blipFill>
        <p:spPr>
          <a:xfrm>
            <a:off x="875488" y="59529"/>
            <a:ext cx="10603149" cy="67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xtended data figure 14">
            <a:extLst>
              <a:ext uri="{FF2B5EF4-FFF2-40B4-BE49-F238E27FC236}">
                <a16:creationId xmlns:a16="http://schemas.microsoft.com/office/drawing/2014/main" id="{4B782A13-C994-4A89-B15F-F2B82FB1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13" y="29149"/>
            <a:ext cx="6971331" cy="68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6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. 4">
            <a:extLst>
              <a:ext uri="{FF2B5EF4-FFF2-40B4-BE49-F238E27FC236}">
                <a16:creationId xmlns:a16="http://schemas.microsoft.com/office/drawing/2014/main" id="{AED65442-4330-4E4D-8991-229FE6A7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0"/>
            <a:ext cx="663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5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E5F8F9-4300-4E0C-948D-B6689B3A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8754">
            <a:off x="794692" y="419191"/>
            <a:ext cx="4424419" cy="601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2BDB255-C317-4FBB-B010-8063EC8ED553}"/>
              </a:ext>
            </a:extLst>
          </p:cNvPr>
          <p:cNvSpPr/>
          <p:nvPr/>
        </p:nvSpPr>
        <p:spPr>
          <a:xfrm>
            <a:off x="6013806" y="2708959"/>
            <a:ext cx="5577902" cy="161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Fanning, A.L., Raworth, K. Doughnut of social and planetary boundaries monitors a world out of balance. </a:t>
            </a:r>
            <a:r>
              <a:rPr lang="en-US" b="0" i="1" dirty="0">
                <a:effectLst/>
              </a:rPr>
              <a:t>Nature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646</a:t>
            </a:r>
            <a:r>
              <a:rPr lang="en-US" b="0" i="0" dirty="0">
                <a:effectLst/>
              </a:rPr>
              <a:t>, 47–56 (2025). </a:t>
            </a:r>
            <a:r>
              <a:rPr lang="en-US" b="0" i="0" dirty="0">
                <a:effectLst/>
                <a:hlinkClick r:id="rId3"/>
              </a:rPr>
              <a:t>https://doi.org/10.1038/s41586-025-09385-1</a:t>
            </a:r>
            <a:r>
              <a:rPr lang="en-US" b="0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226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103</Words>
  <Application>Microsoft Office PowerPoint</Application>
  <PresentationFormat>Ευρεία οθόνη</PresentationFormat>
  <Paragraphs>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Harding</vt:lpstr>
      <vt:lpstr>Neue Haas Grotesk Text Pro</vt:lpstr>
      <vt:lpstr>VanillaVTI</vt:lpstr>
      <vt:lpstr>Doughnut of social and planetary boundaries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Doughnut of social and planetary boundaries </dc:title>
  <dc:creator>ΠΑΝΑΓΙΩΤΗΣ ΚΑΛΗΜΕΡΗΣ</dc:creator>
  <cp:lastModifiedBy>ΠΑΝΑΓΙΩΤΗΣ ΚΑΛΗΜΕΡΗΣ</cp:lastModifiedBy>
  <cp:revision>1</cp:revision>
  <dcterms:created xsi:type="dcterms:W3CDTF">2025-11-10T18:22:27Z</dcterms:created>
  <dcterms:modified xsi:type="dcterms:W3CDTF">2025-11-10T18:27:29Z</dcterms:modified>
</cp:coreProperties>
</file>