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71" r:id="rId4"/>
    <p:sldId id="278" r:id="rId5"/>
    <p:sldId id="280" r:id="rId6"/>
    <p:sldId id="281" r:id="rId7"/>
    <p:sldId id="282" r:id="rId8"/>
    <p:sldId id="299" r:id="rId9"/>
    <p:sldId id="269" r:id="rId10"/>
    <p:sldId id="270" r:id="rId11"/>
    <p:sldId id="272" r:id="rId12"/>
    <p:sldId id="273" r:id="rId13"/>
    <p:sldId id="274" r:id="rId14"/>
    <p:sldId id="298" r:id="rId15"/>
    <p:sldId id="277" r:id="rId16"/>
    <p:sldId id="276" r:id="rId17"/>
    <p:sldId id="275" r:id="rId18"/>
    <p:sldId id="284" r:id="rId19"/>
    <p:sldId id="285" r:id="rId20"/>
    <p:sldId id="286" r:id="rId21"/>
    <p:sldId id="287" r:id="rId22"/>
    <p:sldId id="279" r:id="rId23"/>
    <p:sldId id="288" r:id="rId24"/>
    <p:sldId id="289" r:id="rId25"/>
    <p:sldId id="290" r:id="rId26"/>
    <p:sldId id="291" r:id="rId27"/>
    <p:sldId id="292" r:id="rId28"/>
    <p:sldId id="293" r:id="rId29"/>
    <p:sldId id="294" r:id="rId30"/>
    <p:sldId id="295" r:id="rId31"/>
    <p:sldId id="296" r:id="rId32"/>
    <p:sldId id="297" r:id="rId33"/>
    <p:sldId id="259" r:id="rId34"/>
    <p:sldId id="258" r:id="rId35"/>
    <p:sldId id="260" r:id="rId36"/>
    <p:sldId id="26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83796"/>
  </p:normalViewPr>
  <p:slideViewPr>
    <p:cSldViewPr snapToGrid="0">
      <p:cViewPr varScale="1">
        <p:scale>
          <a:sx n="98" d="100"/>
          <a:sy n="98" d="100"/>
        </p:scale>
        <p:origin x="9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0FC521-E99B-A64C-A27D-4D04209BC600}" type="doc">
      <dgm:prSet loTypeId="urn:microsoft.com/office/officeart/2008/layout/HexagonCluster" loCatId="" qsTypeId="urn:microsoft.com/office/officeart/2005/8/quickstyle/simple1" qsCatId="simple" csTypeId="urn:microsoft.com/office/officeart/2005/8/colors/accent1_2" csCatId="accent1" phldr="1"/>
      <dgm:spPr/>
    </dgm:pt>
    <dgm:pt modelId="{38BC7E3F-93C9-B245-ABCC-5E0F642DD0BD}">
      <dgm:prSet phldrT="[Text]"/>
      <dgm:spPr/>
      <dgm:t>
        <a:bodyPr/>
        <a:lstStyle/>
        <a:p>
          <a:r>
            <a:rPr lang="el-GR" dirty="0">
              <a:effectLst/>
              <a:latin typeface="Times New Roman" panose="02020603050405020304" pitchFamily="18" charset="0"/>
              <a:ea typeface="Times New Roman" panose="02020603050405020304" pitchFamily="18" charset="0"/>
            </a:rPr>
            <a:t>Ουσιαστικές σχέσεις με τους μαθητές</a:t>
          </a:r>
          <a:endParaRPr lang="en-US" dirty="0"/>
        </a:p>
      </dgm:t>
    </dgm:pt>
    <dgm:pt modelId="{6332D576-AF9F-9B4B-A8A4-115A55E3D15F}" type="parTrans" cxnId="{0B78D691-B5FC-5C44-B42C-711E708C1291}">
      <dgm:prSet/>
      <dgm:spPr/>
      <dgm:t>
        <a:bodyPr/>
        <a:lstStyle/>
        <a:p>
          <a:endParaRPr lang="en-US"/>
        </a:p>
      </dgm:t>
    </dgm:pt>
    <dgm:pt modelId="{63B34351-BCD3-A549-8853-8172DCB2324E}" type="sibTrans" cxnId="{0B78D691-B5FC-5C44-B42C-711E708C129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t>
        <a:bodyPr/>
        <a:lstStyle/>
        <a:p>
          <a:endParaRPr lang="en-US"/>
        </a:p>
      </dgm:t>
    </dgm:pt>
    <dgm:pt modelId="{16F905D6-FDF3-5245-A266-CDCACA3C9B6D}">
      <dgm:prSet phldrT="[Text]"/>
      <dgm:spPr/>
      <dgm:t>
        <a:bodyPr/>
        <a:lstStyle/>
        <a:p>
          <a:r>
            <a:rPr lang="el-GR" dirty="0">
              <a:effectLst/>
              <a:latin typeface="Times New Roman" panose="02020603050405020304" pitchFamily="18" charset="0"/>
              <a:ea typeface="Times New Roman" panose="02020603050405020304" pitchFamily="18" charset="0"/>
            </a:rPr>
            <a:t>Δημιουργία ενός ασφαλούς πλαισίου εμπιστοσύνης</a:t>
          </a:r>
          <a:endParaRPr lang="en-US" dirty="0"/>
        </a:p>
      </dgm:t>
    </dgm:pt>
    <dgm:pt modelId="{983145B6-2A4E-9D49-9B21-EB27BEEB5107}" type="parTrans" cxnId="{9C74B01C-BA54-A94D-808B-3FB1F88ECE3A}">
      <dgm:prSet/>
      <dgm:spPr/>
      <dgm:t>
        <a:bodyPr/>
        <a:lstStyle/>
        <a:p>
          <a:endParaRPr lang="en-US"/>
        </a:p>
      </dgm:t>
    </dgm:pt>
    <dgm:pt modelId="{BFC5E04D-9A2C-7241-9D67-F7A6798EA3FB}" type="sibTrans" cxnId="{9C74B01C-BA54-A94D-808B-3FB1F88ECE3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D43E6FBF-4E92-B044-B87C-BF1C3F26B766}">
      <dgm:prSet phldrT="[Text]"/>
      <dgm:spPr/>
      <dgm:t>
        <a:bodyPr/>
        <a:lstStyle/>
        <a:p>
          <a:r>
            <a:rPr lang="el-GR" dirty="0">
              <a:effectLst/>
              <a:latin typeface="Times New Roman" panose="02020603050405020304" pitchFamily="18" charset="0"/>
              <a:ea typeface="Times New Roman" panose="02020603050405020304" pitchFamily="18" charset="0"/>
            </a:rPr>
            <a:t>Αποτελεσματική επικοινωνία με το σπίτι</a:t>
          </a:r>
          <a:endParaRPr lang="en-US" dirty="0"/>
        </a:p>
      </dgm:t>
    </dgm:pt>
    <dgm:pt modelId="{6EDF5191-BE0C-AB48-8CFF-2B530DA10ACE}" type="parTrans" cxnId="{E0A7B9D1-23B9-0D47-B25F-F04D7DE0381F}">
      <dgm:prSet/>
      <dgm:spPr/>
      <dgm:t>
        <a:bodyPr/>
        <a:lstStyle/>
        <a:p>
          <a:endParaRPr lang="en-US"/>
        </a:p>
      </dgm:t>
    </dgm:pt>
    <dgm:pt modelId="{7300DDA5-35F0-D344-B7B4-B7579E394B0B}" type="sibTrans" cxnId="{E0A7B9D1-23B9-0D47-B25F-F04D7DE0381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17173B0A-09B1-AD48-B469-6A642E2C6328}">
      <dgm:prSet phldrT="[Text]"/>
      <dgm:spPr/>
      <dgm:t>
        <a:bodyPr/>
        <a:lstStyle/>
        <a:p>
          <a:r>
            <a:rPr lang="el-GR" dirty="0">
              <a:effectLst/>
              <a:latin typeface="Times New Roman" panose="02020603050405020304" pitchFamily="18" charset="0"/>
              <a:ea typeface="Times New Roman" panose="02020603050405020304" pitchFamily="18" charset="0"/>
            </a:rPr>
            <a:t>Δημιουργία επανορθωτικών εμπειριών σχετίζεσθαι</a:t>
          </a:r>
          <a:endParaRPr lang="en-US" dirty="0"/>
        </a:p>
      </dgm:t>
    </dgm:pt>
    <dgm:pt modelId="{AC1A7BEA-CBF5-6A4E-BB56-9BFA90A07781}" type="parTrans" cxnId="{EB20759E-592E-554B-9317-A994C488ED92}">
      <dgm:prSet/>
      <dgm:spPr/>
      <dgm:t>
        <a:bodyPr/>
        <a:lstStyle/>
        <a:p>
          <a:endParaRPr lang="en-US"/>
        </a:p>
      </dgm:t>
    </dgm:pt>
    <dgm:pt modelId="{537A3909-1636-B945-8569-2BD8E3F36FB4}" type="sibTrans" cxnId="{EB20759E-592E-554B-9317-A994C488ED92}">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871C56BF-1337-5D4A-881A-74D420AEB28C}">
      <dgm:prSet phldrT="[Text]"/>
      <dgm:spPr/>
      <dgm:t>
        <a:bodyPr/>
        <a:lstStyle/>
        <a:p>
          <a:r>
            <a:rPr lang="el-GR" dirty="0">
              <a:effectLst/>
              <a:latin typeface="Times New Roman" panose="02020603050405020304" pitchFamily="18" charset="0"/>
              <a:ea typeface="Times New Roman" panose="02020603050405020304" pitchFamily="18" charset="0"/>
            </a:rPr>
            <a:t>Καλλιέργεια ενός θετικού κλίματος στην τάξη</a:t>
          </a:r>
          <a:endParaRPr lang="en-US" dirty="0"/>
        </a:p>
      </dgm:t>
    </dgm:pt>
    <dgm:pt modelId="{3228E729-0172-894D-A156-EF5F34295622}" type="parTrans" cxnId="{3ACDF6EB-B942-D946-B96E-F4FAC4C9EBAB}">
      <dgm:prSet/>
      <dgm:spPr/>
      <dgm:t>
        <a:bodyPr/>
        <a:lstStyle/>
        <a:p>
          <a:endParaRPr lang="en-US"/>
        </a:p>
      </dgm:t>
    </dgm:pt>
    <dgm:pt modelId="{36933B5A-6AD7-174F-9667-9D080EA1267B}" type="sibTrans" cxnId="{3ACDF6EB-B942-D946-B96E-F4FAC4C9EBAB}">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309118B-DFDA-A34C-A7ED-632731E66701}">
      <dgm:prSet phldrT="[Text]"/>
      <dgm:spPr/>
      <dgm:t>
        <a:bodyPr/>
        <a:lstStyle/>
        <a:p>
          <a:r>
            <a:rPr lang="el-GR" dirty="0">
              <a:latin typeface="Times New Roman" panose="02020603050405020304" pitchFamily="18" charset="0"/>
            </a:rPr>
            <a:t>Διδασκαλία</a:t>
          </a:r>
          <a:endParaRPr lang="en-US" dirty="0"/>
        </a:p>
      </dgm:t>
    </dgm:pt>
    <dgm:pt modelId="{6D72C6E5-0818-FA42-8AA8-24D45460E9E6}" type="parTrans" cxnId="{8B8CB03E-D83A-5E44-9C5D-0086512FD02E}">
      <dgm:prSet/>
      <dgm:spPr/>
      <dgm:t>
        <a:bodyPr/>
        <a:lstStyle/>
        <a:p>
          <a:endParaRPr lang="en-US"/>
        </a:p>
      </dgm:t>
    </dgm:pt>
    <dgm:pt modelId="{F48A4859-82A7-AE49-8DD8-659D86E12CA4}" type="sibTrans" cxnId="{8B8CB03E-D83A-5E44-9C5D-0086512FD02E}">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dgm:spPr>
      <dgm:t>
        <a:bodyPr/>
        <a:lstStyle/>
        <a:p>
          <a:endParaRPr lang="en-US"/>
        </a:p>
      </dgm:t>
    </dgm:pt>
    <dgm:pt modelId="{E0F5D23F-E58F-9E45-A3E5-98913C6AE667}" type="pres">
      <dgm:prSet presAssocID="{400FC521-E99B-A64C-A27D-4D04209BC600}" presName="Name0" presStyleCnt="0">
        <dgm:presLayoutVars>
          <dgm:chMax val="21"/>
          <dgm:chPref val="21"/>
        </dgm:presLayoutVars>
      </dgm:prSet>
      <dgm:spPr/>
    </dgm:pt>
    <dgm:pt modelId="{7282D91B-78DD-5549-9160-293DC6770E5C}" type="pres">
      <dgm:prSet presAssocID="{38BC7E3F-93C9-B245-ABCC-5E0F642DD0BD}" presName="text1" presStyleCnt="0"/>
      <dgm:spPr/>
    </dgm:pt>
    <dgm:pt modelId="{4A6C4881-6F11-4445-A9A2-A1E16F3D0FDA}" type="pres">
      <dgm:prSet presAssocID="{38BC7E3F-93C9-B245-ABCC-5E0F642DD0BD}" presName="textRepeatNode" presStyleLbl="alignNode1" presStyleIdx="0" presStyleCnt="6">
        <dgm:presLayoutVars>
          <dgm:chMax val="0"/>
          <dgm:chPref val="0"/>
          <dgm:bulletEnabled val="1"/>
        </dgm:presLayoutVars>
      </dgm:prSet>
      <dgm:spPr/>
    </dgm:pt>
    <dgm:pt modelId="{E3D56C09-39B3-8B42-A9AE-7B94CD4B55B8}" type="pres">
      <dgm:prSet presAssocID="{38BC7E3F-93C9-B245-ABCC-5E0F642DD0BD}" presName="textaccent1" presStyleCnt="0"/>
      <dgm:spPr/>
    </dgm:pt>
    <dgm:pt modelId="{D1A2D7A3-AEE6-6B4F-9C8D-FCE34E445818}" type="pres">
      <dgm:prSet presAssocID="{38BC7E3F-93C9-B245-ABCC-5E0F642DD0BD}" presName="accentRepeatNode" presStyleLbl="solidAlignAcc1" presStyleIdx="0" presStyleCnt="12"/>
      <dgm:spPr/>
    </dgm:pt>
    <dgm:pt modelId="{A0FFD762-49BA-7844-AB44-101C26B0C0A2}" type="pres">
      <dgm:prSet presAssocID="{63B34351-BCD3-A549-8853-8172DCB2324E}" presName="image1" presStyleCnt="0"/>
      <dgm:spPr/>
    </dgm:pt>
    <dgm:pt modelId="{85C6C4AB-D7BD-4040-A3A7-37181BBA5F32}" type="pres">
      <dgm:prSet presAssocID="{63B34351-BCD3-A549-8853-8172DCB2324E}" presName="imageRepeatNode" presStyleLbl="alignAcc1" presStyleIdx="0" presStyleCnt="6"/>
      <dgm:spPr/>
    </dgm:pt>
    <dgm:pt modelId="{43209818-D627-804B-B419-CF78409CFEFA}" type="pres">
      <dgm:prSet presAssocID="{63B34351-BCD3-A549-8853-8172DCB2324E}" presName="imageaccent1" presStyleCnt="0"/>
      <dgm:spPr/>
    </dgm:pt>
    <dgm:pt modelId="{F6628214-CF62-2F4F-AEA4-47E91BF24A86}" type="pres">
      <dgm:prSet presAssocID="{63B34351-BCD3-A549-8853-8172DCB2324E}" presName="accentRepeatNode" presStyleLbl="solidAlignAcc1" presStyleIdx="1" presStyleCnt="12"/>
      <dgm:spPr/>
    </dgm:pt>
    <dgm:pt modelId="{1172F331-6F31-5C45-9E74-9EF63DD1304F}" type="pres">
      <dgm:prSet presAssocID="{16F905D6-FDF3-5245-A266-CDCACA3C9B6D}" presName="text2" presStyleCnt="0"/>
      <dgm:spPr/>
    </dgm:pt>
    <dgm:pt modelId="{FAD37F91-D054-0045-A3DF-3079AF794DD6}" type="pres">
      <dgm:prSet presAssocID="{16F905D6-FDF3-5245-A266-CDCACA3C9B6D}" presName="textRepeatNode" presStyleLbl="alignNode1" presStyleIdx="1" presStyleCnt="6">
        <dgm:presLayoutVars>
          <dgm:chMax val="0"/>
          <dgm:chPref val="0"/>
          <dgm:bulletEnabled val="1"/>
        </dgm:presLayoutVars>
      </dgm:prSet>
      <dgm:spPr/>
    </dgm:pt>
    <dgm:pt modelId="{337123A6-CF07-B64D-A021-F63A864AE1D5}" type="pres">
      <dgm:prSet presAssocID="{16F905D6-FDF3-5245-A266-CDCACA3C9B6D}" presName="textaccent2" presStyleCnt="0"/>
      <dgm:spPr/>
    </dgm:pt>
    <dgm:pt modelId="{AB38D8C0-36AE-3A4E-A445-EDC9825291EC}" type="pres">
      <dgm:prSet presAssocID="{16F905D6-FDF3-5245-A266-CDCACA3C9B6D}" presName="accentRepeatNode" presStyleLbl="solidAlignAcc1" presStyleIdx="2" presStyleCnt="12"/>
      <dgm:spPr/>
    </dgm:pt>
    <dgm:pt modelId="{B8E058B1-4840-2644-8005-58902C3DA35C}" type="pres">
      <dgm:prSet presAssocID="{BFC5E04D-9A2C-7241-9D67-F7A6798EA3FB}" presName="image2" presStyleCnt="0"/>
      <dgm:spPr/>
    </dgm:pt>
    <dgm:pt modelId="{59751BF3-586E-5841-953A-B683ED31C3BD}" type="pres">
      <dgm:prSet presAssocID="{BFC5E04D-9A2C-7241-9D67-F7A6798EA3FB}" presName="imageRepeatNode" presStyleLbl="alignAcc1" presStyleIdx="1" presStyleCnt="6"/>
      <dgm:spPr/>
    </dgm:pt>
    <dgm:pt modelId="{15A35EB3-724B-E443-AB3E-20C8A69BD3D3}" type="pres">
      <dgm:prSet presAssocID="{BFC5E04D-9A2C-7241-9D67-F7A6798EA3FB}" presName="imageaccent2" presStyleCnt="0"/>
      <dgm:spPr/>
    </dgm:pt>
    <dgm:pt modelId="{0DF2F217-2BAF-DF41-A5F8-CEBB135FE771}" type="pres">
      <dgm:prSet presAssocID="{BFC5E04D-9A2C-7241-9D67-F7A6798EA3FB}" presName="accentRepeatNode" presStyleLbl="solidAlignAcc1" presStyleIdx="3" presStyleCnt="12"/>
      <dgm:spPr/>
    </dgm:pt>
    <dgm:pt modelId="{C77D166D-9F96-D745-875C-F02F0C1E4917}" type="pres">
      <dgm:prSet presAssocID="{D43E6FBF-4E92-B044-B87C-BF1C3F26B766}" presName="text3" presStyleCnt="0"/>
      <dgm:spPr/>
    </dgm:pt>
    <dgm:pt modelId="{917517A9-491E-7D4B-BF43-FFBF05D2D211}" type="pres">
      <dgm:prSet presAssocID="{D43E6FBF-4E92-B044-B87C-BF1C3F26B766}" presName="textRepeatNode" presStyleLbl="alignNode1" presStyleIdx="2" presStyleCnt="6">
        <dgm:presLayoutVars>
          <dgm:chMax val="0"/>
          <dgm:chPref val="0"/>
          <dgm:bulletEnabled val="1"/>
        </dgm:presLayoutVars>
      </dgm:prSet>
      <dgm:spPr/>
    </dgm:pt>
    <dgm:pt modelId="{A59E6F89-8B51-C549-B20C-20B2745B7F57}" type="pres">
      <dgm:prSet presAssocID="{D43E6FBF-4E92-B044-B87C-BF1C3F26B766}" presName="textaccent3" presStyleCnt="0"/>
      <dgm:spPr/>
    </dgm:pt>
    <dgm:pt modelId="{ADCBD3A3-D63D-3A45-BBB0-90482E6799F3}" type="pres">
      <dgm:prSet presAssocID="{D43E6FBF-4E92-B044-B87C-BF1C3F26B766}" presName="accentRepeatNode" presStyleLbl="solidAlignAcc1" presStyleIdx="4" presStyleCnt="12"/>
      <dgm:spPr/>
    </dgm:pt>
    <dgm:pt modelId="{AA27E662-BBDC-4043-80E3-86647A4BD013}" type="pres">
      <dgm:prSet presAssocID="{7300DDA5-35F0-D344-B7B4-B7579E394B0B}" presName="image3" presStyleCnt="0"/>
      <dgm:spPr/>
    </dgm:pt>
    <dgm:pt modelId="{F15F657C-F96A-DA40-B86D-1B7C5EB9B45F}" type="pres">
      <dgm:prSet presAssocID="{7300DDA5-35F0-D344-B7B4-B7579E394B0B}" presName="imageRepeatNode" presStyleLbl="alignAcc1" presStyleIdx="2" presStyleCnt="6"/>
      <dgm:spPr/>
    </dgm:pt>
    <dgm:pt modelId="{DAB9C37A-D4EC-3040-B6F8-B45818C03960}" type="pres">
      <dgm:prSet presAssocID="{7300DDA5-35F0-D344-B7B4-B7579E394B0B}" presName="imageaccent3" presStyleCnt="0"/>
      <dgm:spPr/>
    </dgm:pt>
    <dgm:pt modelId="{1CA2485A-6E81-D542-A8A0-C0ED39F9DF54}" type="pres">
      <dgm:prSet presAssocID="{7300DDA5-35F0-D344-B7B4-B7579E394B0B}" presName="accentRepeatNode" presStyleLbl="solidAlignAcc1" presStyleIdx="5" presStyleCnt="12"/>
      <dgm:spPr/>
    </dgm:pt>
    <dgm:pt modelId="{0DE273DC-99D0-3E42-AFD5-01E2E60D89DE}" type="pres">
      <dgm:prSet presAssocID="{17173B0A-09B1-AD48-B469-6A642E2C6328}" presName="text4" presStyleCnt="0"/>
      <dgm:spPr/>
    </dgm:pt>
    <dgm:pt modelId="{31C1D255-3642-F545-8488-B0CDAB346BD9}" type="pres">
      <dgm:prSet presAssocID="{17173B0A-09B1-AD48-B469-6A642E2C6328}" presName="textRepeatNode" presStyleLbl="alignNode1" presStyleIdx="3" presStyleCnt="6">
        <dgm:presLayoutVars>
          <dgm:chMax val="0"/>
          <dgm:chPref val="0"/>
          <dgm:bulletEnabled val="1"/>
        </dgm:presLayoutVars>
      </dgm:prSet>
      <dgm:spPr/>
    </dgm:pt>
    <dgm:pt modelId="{3AB71D21-9180-C745-A46B-F886DE676A62}" type="pres">
      <dgm:prSet presAssocID="{17173B0A-09B1-AD48-B469-6A642E2C6328}" presName="textaccent4" presStyleCnt="0"/>
      <dgm:spPr/>
    </dgm:pt>
    <dgm:pt modelId="{DF22B00A-6C1A-B34B-A3BE-5CD9BB474E1A}" type="pres">
      <dgm:prSet presAssocID="{17173B0A-09B1-AD48-B469-6A642E2C6328}" presName="accentRepeatNode" presStyleLbl="solidAlignAcc1" presStyleIdx="6" presStyleCnt="12"/>
      <dgm:spPr/>
    </dgm:pt>
    <dgm:pt modelId="{CE5D7845-1A2B-5346-9A8B-74A185171CFA}" type="pres">
      <dgm:prSet presAssocID="{537A3909-1636-B945-8569-2BD8E3F36FB4}" presName="image4" presStyleCnt="0"/>
      <dgm:spPr/>
    </dgm:pt>
    <dgm:pt modelId="{69BB664A-0AA3-594F-8F84-49B2BD90837E}" type="pres">
      <dgm:prSet presAssocID="{537A3909-1636-B945-8569-2BD8E3F36FB4}" presName="imageRepeatNode" presStyleLbl="alignAcc1" presStyleIdx="3" presStyleCnt="6"/>
      <dgm:spPr/>
    </dgm:pt>
    <dgm:pt modelId="{B3B9D360-1406-2B4D-BEBC-4A8578F99B42}" type="pres">
      <dgm:prSet presAssocID="{537A3909-1636-B945-8569-2BD8E3F36FB4}" presName="imageaccent4" presStyleCnt="0"/>
      <dgm:spPr/>
    </dgm:pt>
    <dgm:pt modelId="{4E5EF440-986C-684C-AD77-E5232135EAD2}" type="pres">
      <dgm:prSet presAssocID="{537A3909-1636-B945-8569-2BD8E3F36FB4}" presName="accentRepeatNode" presStyleLbl="solidAlignAcc1" presStyleIdx="7" presStyleCnt="12"/>
      <dgm:spPr/>
    </dgm:pt>
    <dgm:pt modelId="{3812DF85-32DA-DE42-BAA2-63EBBBFBA0A8}" type="pres">
      <dgm:prSet presAssocID="{871C56BF-1337-5D4A-881A-74D420AEB28C}" presName="text5" presStyleCnt="0"/>
      <dgm:spPr/>
    </dgm:pt>
    <dgm:pt modelId="{8909B03F-9770-E948-B6D7-A008AA9FEABB}" type="pres">
      <dgm:prSet presAssocID="{871C56BF-1337-5D4A-881A-74D420AEB28C}" presName="textRepeatNode" presStyleLbl="alignNode1" presStyleIdx="4" presStyleCnt="6">
        <dgm:presLayoutVars>
          <dgm:chMax val="0"/>
          <dgm:chPref val="0"/>
          <dgm:bulletEnabled val="1"/>
        </dgm:presLayoutVars>
      </dgm:prSet>
      <dgm:spPr/>
    </dgm:pt>
    <dgm:pt modelId="{76F6C013-F5FC-CD49-95F1-0D78817B7287}" type="pres">
      <dgm:prSet presAssocID="{871C56BF-1337-5D4A-881A-74D420AEB28C}" presName="textaccent5" presStyleCnt="0"/>
      <dgm:spPr/>
    </dgm:pt>
    <dgm:pt modelId="{F6A75E84-4849-2249-9CA4-E79C36CE4F15}" type="pres">
      <dgm:prSet presAssocID="{871C56BF-1337-5D4A-881A-74D420AEB28C}" presName="accentRepeatNode" presStyleLbl="solidAlignAcc1" presStyleIdx="8" presStyleCnt="12"/>
      <dgm:spPr/>
    </dgm:pt>
    <dgm:pt modelId="{EAB0E147-5B4C-5742-B497-049D321E803C}" type="pres">
      <dgm:prSet presAssocID="{36933B5A-6AD7-174F-9667-9D080EA1267B}" presName="image5" presStyleCnt="0"/>
      <dgm:spPr/>
    </dgm:pt>
    <dgm:pt modelId="{D721E0B9-EC27-6546-862F-86C6AD1ABC9D}" type="pres">
      <dgm:prSet presAssocID="{36933B5A-6AD7-174F-9667-9D080EA1267B}" presName="imageRepeatNode" presStyleLbl="alignAcc1" presStyleIdx="4" presStyleCnt="6"/>
      <dgm:spPr/>
    </dgm:pt>
    <dgm:pt modelId="{1FA54370-5998-6F48-A511-A0C312882D28}" type="pres">
      <dgm:prSet presAssocID="{36933B5A-6AD7-174F-9667-9D080EA1267B}" presName="imageaccent5" presStyleCnt="0"/>
      <dgm:spPr/>
    </dgm:pt>
    <dgm:pt modelId="{52EA01EB-4161-7540-91B1-0291E9A27E20}" type="pres">
      <dgm:prSet presAssocID="{36933B5A-6AD7-174F-9667-9D080EA1267B}" presName="accentRepeatNode" presStyleLbl="solidAlignAcc1" presStyleIdx="9" presStyleCnt="12"/>
      <dgm:spPr/>
    </dgm:pt>
    <dgm:pt modelId="{9B97045E-436C-2546-8796-C192946037A1}" type="pres">
      <dgm:prSet presAssocID="{9309118B-DFDA-A34C-A7ED-632731E66701}" presName="text6" presStyleCnt="0"/>
      <dgm:spPr/>
    </dgm:pt>
    <dgm:pt modelId="{7E6C1906-2F21-894C-A1C0-840FE9FDECB9}" type="pres">
      <dgm:prSet presAssocID="{9309118B-DFDA-A34C-A7ED-632731E66701}" presName="textRepeatNode" presStyleLbl="alignNode1" presStyleIdx="5" presStyleCnt="6">
        <dgm:presLayoutVars>
          <dgm:chMax val="0"/>
          <dgm:chPref val="0"/>
          <dgm:bulletEnabled val="1"/>
        </dgm:presLayoutVars>
      </dgm:prSet>
      <dgm:spPr/>
    </dgm:pt>
    <dgm:pt modelId="{40C293B4-0FD0-574E-AE97-923F8D8CC94F}" type="pres">
      <dgm:prSet presAssocID="{9309118B-DFDA-A34C-A7ED-632731E66701}" presName="textaccent6" presStyleCnt="0"/>
      <dgm:spPr/>
    </dgm:pt>
    <dgm:pt modelId="{4669E3EB-EFD7-F84D-BECD-92ABED1033A3}" type="pres">
      <dgm:prSet presAssocID="{9309118B-DFDA-A34C-A7ED-632731E66701}" presName="accentRepeatNode" presStyleLbl="solidAlignAcc1" presStyleIdx="10" presStyleCnt="12"/>
      <dgm:spPr/>
    </dgm:pt>
    <dgm:pt modelId="{CE203B26-354D-2F4A-949A-45F810E4068E}" type="pres">
      <dgm:prSet presAssocID="{F48A4859-82A7-AE49-8DD8-659D86E12CA4}" presName="image6" presStyleCnt="0"/>
      <dgm:spPr/>
    </dgm:pt>
    <dgm:pt modelId="{AB383905-5FEA-4C4A-AA30-8D3AC0250E4D}" type="pres">
      <dgm:prSet presAssocID="{F48A4859-82A7-AE49-8DD8-659D86E12CA4}" presName="imageRepeatNode" presStyleLbl="alignAcc1" presStyleIdx="5" presStyleCnt="6"/>
      <dgm:spPr/>
    </dgm:pt>
    <dgm:pt modelId="{6335A604-8DEE-6E4A-9DFC-7FADCD750328}" type="pres">
      <dgm:prSet presAssocID="{F48A4859-82A7-AE49-8DD8-659D86E12CA4}" presName="imageaccent6" presStyleCnt="0"/>
      <dgm:spPr/>
    </dgm:pt>
    <dgm:pt modelId="{9B6E3E4B-1B6D-7141-B8AB-659A52AD0733}" type="pres">
      <dgm:prSet presAssocID="{F48A4859-82A7-AE49-8DD8-659D86E12CA4}" presName="accentRepeatNode" presStyleLbl="solidAlignAcc1" presStyleIdx="11" presStyleCnt="12"/>
      <dgm:spPr/>
    </dgm:pt>
  </dgm:ptLst>
  <dgm:cxnLst>
    <dgm:cxn modelId="{9C74B01C-BA54-A94D-808B-3FB1F88ECE3A}" srcId="{400FC521-E99B-A64C-A27D-4D04209BC600}" destId="{16F905D6-FDF3-5245-A266-CDCACA3C9B6D}" srcOrd="1" destOrd="0" parTransId="{983145B6-2A4E-9D49-9B21-EB27BEEB5107}" sibTransId="{BFC5E04D-9A2C-7241-9D67-F7A6798EA3FB}"/>
    <dgm:cxn modelId="{A740681F-65D6-5940-96AF-E042C2DE18D1}" type="presOf" srcId="{63B34351-BCD3-A549-8853-8172DCB2324E}" destId="{85C6C4AB-D7BD-4040-A3A7-37181BBA5F32}" srcOrd="0" destOrd="0" presId="urn:microsoft.com/office/officeart/2008/layout/HexagonCluster"/>
    <dgm:cxn modelId="{8B8CB03E-D83A-5E44-9C5D-0086512FD02E}" srcId="{400FC521-E99B-A64C-A27D-4D04209BC600}" destId="{9309118B-DFDA-A34C-A7ED-632731E66701}" srcOrd="5" destOrd="0" parTransId="{6D72C6E5-0818-FA42-8AA8-24D45460E9E6}" sibTransId="{F48A4859-82A7-AE49-8DD8-659D86E12CA4}"/>
    <dgm:cxn modelId="{36B1B340-1BC9-A140-8D8D-1ABC974911FE}" type="presOf" srcId="{17173B0A-09B1-AD48-B469-6A642E2C6328}" destId="{31C1D255-3642-F545-8488-B0CDAB346BD9}" srcOrd="0" destOrd="0" presId="urn:microsoft.com/office/officeart/2008/layout/HexagonCluster"/>
    <dgm:cxn modelId="{E33EE343-C259-0844-871C-2ED8ED0B869B}" type="presOf" srcId="{7300DDA5-35F0-D344-B7B4-B7579E394B0B}" destId="{F15F657C-F96A-DA40-B86D-1B7C5EB9B45F}" srcOrd="0" destOrd="0" presId="urn:microsoft.com/office/officeart/2008/layout/HexagonCluster"/>
    <dgm:cxn modelId="{A714904E-7275-0D44-83C0-F0D245A23DC3}" type="presOf" srcId="{BFC5E04D-9A2C-7241-9D67-F7A6798EA3FB}" destId="{59751BF3-586E-5841-953A-B683ED31C3BD}" srcOrd="0" destOrd="0" presId="urn:microsoft.com/office/officeart/2008/layout/HexagonCluster"/>
    <dgm:cxn modelId="{EC39B858-85A6-4743-AD4E-43E1751E89EC}" type="presOf" srcId="{F48A4859-82A7-AE49-8DD8-659D86E12CA4}" destId="{AB383905-5FEA-4C4A-AA30-8D3AC0250E4D}" srcOrd="0" destOrd="0" presId="urn:microsoft.com/office/officeart/2008/layout/HexagonCluster"/>
    <dgm:cxn modelId="{1A229A5D-72F4-8B4B-AEC5-77384103036A}" type="presOf" srcId="{D43E6FBF-4E92-B044-B87C-BF1C3F26B766}" destId="{917517A9-491E-7D4B-BF43-FFBF05D2D211}" srcOrd="0" destOrd="0" presId="urn:microsoft.com/office/officeart/2008/layout/HexagonCluster"/>
    <dgm:cxn modelId="{80D6CC6A-301B-FF4E-97A3-4BADF554BC88}" type="presOf" srcId="{9309118B-DFDA-A34C-A7ED-632731E66701}" destId="{7E6C1906-2F21-894C-A1C0-840FE9FDECB9}" srcOrd="0" destOrd="0" presId="urn:microsoft.com/office/officeart/2008/layout/HexagonCluster"/>
    <dgm:cxn modelId="{0B78D691-B5FC-5C44-B42C-711E708C1291}" srcId="{400FC521-E99B-A64C-A27D-4D04209BC600}" destId="{38BC7E3F-93C9-B245-ABCC-5E0F642DD0BD}" srcOrd="0" destOrd="0" parTransId="{6332D576-AF9F-9B4B-A8A4-115A55E3D15F}" sibTransId="{63B34351-BCD3-A549-8853-8172DCB2324E}"/>
    <dgm:cxn modelId="{40234D9B-67ED-E64F-BCC1-0805463278A2}" type="presOf" srcId="{871C56BF-1337-5D4A-881A-74D420AEB28C}" destId="{8909B03F-9770-E948-B6D7-A008AA9FEABB}" srcOrd="0" destOrd="0" presId="urn:microsoft.com/office/officeart/2008/layout/HexagonCluster"/>
    <dgm:cxn modelId="{EB20759E-592E-554B-9317-A994C488ED92}" srcId="{400FC521-E99B-A64C-A27D-4D04209BC600}" destId="{17173B0A-09B1-AD48-B469-6A642E2C6328}" srcOrd="3" destOrd="0" parTransId="{AC1A7BEA-CBF5-6A4E-BB56-9BFA90A07781}" sibTransId="{537A3909-1636-B945-8569-2BD8E3F36FB4}"/>
    <dgm:cxn modelId="{5695F5AB-BC91-7C48-A624-91FCA171BFCC}" type="presOf" srcId="{16F905D6-FDF3-5245-A266-CDCACA3C9B6D}" destId="{FAD37F91-D054-0045-A3DF-3079AF794DD6}" srcOrd="0" destOrd="0" presId="urn:microsoft.com/office/officeart/2008/layout/HexagonCluster"/>
    <dgm:cxn modelId="{E9CD42AD-B00F-F647-A866-4CA1F5A34CDD}" type="presOf" srcId="{537A3909-1636-B945-8569-2BD8E3F36FB4}" destId="{69BB664A-0AA3-594F-8F84-49B2BD90837E}" srcOrd="0" destOrd="0" presId="urn:microsoft.com/office/officeart/2008/layout/HexagonCluster"/>
    <dgm:cxn modelId="{3BC0A8B8-5C4D-7141-B814-AB29B2824C5E}" type="presOf" srcId="{400FC521-E99B-A64C-A27D-4D04209BC600}" destId="{E0F5D23F-E58F-9E45-A3E5-98913C6AE667}" srcOrd="0" destOrd="0" presId="urn:microsoft.com/office/officeart/2008/layout/HexagonCluster"/>
    <dgm:cxn modelId="{DE1767BF-7683-7141-93BE-8763C798662B}" type="presOf" srcId="{36933B5A-6AD7-174F-9667-9D080EA1267B}" destId="{D721E0B9-EC27-6546-862F-86C6AD1ABC9D}" srcOrd="0" destOrd="0" presId="urn:microsoft.com/office/officeart/2008/layout/HexagonCluster"/>
    <dgm:cxn modelId="{E0A7B9D1-23B9-0D47-B25F-F04D7DE0381F}" srcId="{400FC521-E99B-A64C-A27D-4D04209BC600}" destId="{D43E6FBF-4E92-B044-B87C-BF1C3F26B766}" srcOrd="2" destOrd="0" parTransId="{6EDF5191-BE0C-AB48-8CFF-2B530DA10ACE}" sibTransId="{7300DDA5-35F0-D344-B7B4-B7579E394B0B}"/>
    <dgm:cxn modelId="{4AF7F4EB-7246-8D4B-8153-2872C4FCF50B}" type="presOf" srcId="{38BC7E3F-93C9-B245-ABCC-5E0F642DD0BD}" destId="{4A6C4881-6F11-4445-A9A2-A1E16F3D0FDA}" srcOrd="0" destOrd="0" presId="urn:microsoft.com/office/officeart/2008/layout/HexagonCluster"/>
    <dgm:cxn modelId="{3ACDF6EB-B942-D946-B96E-F4FAC4C9EBAB}" srcId="{400FC521-E99B-A64C-A27D-4D04209BC600}" destId="{871C56BF-1337-5D4A-881A-74D420AEB28C}" srcOrd="4" destOrd="0" parTransId="{3228E729-0172-894D-A156-EF5F34295622}" sibTransId="{36933B5A-6AD7-174F-9667-9D080EA1267B}"/>
    <dgm:cxn modelId="{9341B3C8-FA16-8345-AD8C-98806D1C7056}" type="presParOf" srcId="{E0F5D23F-E58F-9E45-A3E5-98913C6AE667}" destId="{7282D91B-78DD-5549-9160-293DC6770E5C}" srcOrd="0" destOrd="0" presId="urn:microsoft.com/office/officeart/2008/layout/HexagonCluster"/>
    <dgm:cxn modelId="{55654127-C83D-CD43-8112-970F94A80B4E}" type="presParOf" srcId="{7282D91B-78DD-5549-9160-293DC6770E5C}" destId="{4A6C4881-6F11-4445-A9A2-A1E16F3D0FDA}" srcOrd="0" destOrd="0" presId="urn:microsoft.com/office/officeart/2008/layout/HexagonCluster"/>
    <dgm:cxn modelId="{EDAD1219-6BBB-3948-AB44-930EECD60F7E}" type="presParOf" srcId="{E0F5D23F-E58F-9E45-A3E5-98913C6AE667}" destId="{E3D56C09-39B3-8B42-A9AE-7B94CD4B55B8}" srcOrd="1" destOrd="0" presId="urn:microsoft.com/office/officeart/2008/layout/HexagonCluster"/>
    <dgm:cxn modelId="{6E141D08-7B08-EB40-B574-B1B097E278EF}" type="presParOf" srcId="{E3D56C09-39B3-8B42-A9AE-7B94CD4B55B8}" destId="{D1A2D7A3-AEE6-6B4F-9C8D-FCE34E445818}" srcOrd="0" destOrd="0" presId="urn:microsoft.com/office/officeart/2008/layout/HexagonCluster"/>
    <dgm:cxn modelId="{6A26399E-F197-E949-A7DB-52FC71BE4B13}" type="presParOf" srcId="{E0F5D23F-E58F-9E45-A3E5-98913C6AE667}" destId="{A0FFD762-49BA-7844-AB44-101C26B0C0A2}" srcOrd="2" destOrd="0" presId="urn:microsoft.com/office/officeart/2008/layout/HexagonCluster"/>
    <dgm:cxn modelId="{462C54A8-644E-5448-AE49-DCFA3D5E6064}" type="presParOf" srcId="{A0FFD762-49BA-7844-AB44-101C26B0C0A2}" destId="{85C6C4AB-D7BD-4040-A3A7-37181BBA5F32}" srcOrd="0" destOrd="0" presId="urn:microsoft.com/office/officeart/2008/layout/HexagonCluster"/>
    <dgm:cxn modelId="{5E5A7C82-4E58-F248-89DC-211DD2AB0F3A}" type="presParOf" srcId="{E0F5D23F-E58F-9E45-A3E5-98913C6AE667}" destId="{43209818-D627-804B-B419-CF78409CFEFA}" srcOrd="3" destOrd="0" presId="urn:microsoft.com/office/officeart/2008/layout/HexagonCluster"/>
    <dgm:cxn modelId="{E3C94EBB-467E-8347-8486-0CD48A7D7B59}" type="presParOf" srcId="{43209818-D627-804B-B419-CF78409CFEFA}" destId="{F6628214-CF62-2F4F-AEA4-47E91BF24A86}" srcOrd="0" destOrd="0" presId="urn:microsoft.com/office/officeart/2008/layout/HexagonCluster"/>
    <dgm:cxn modelId="{7BD75835-484D-4B43-A7DF-A7D6DC20619D}" type="presParOf" srcId="{E0F5D23F-E58F-9E45-A3E5-98913C6AE667}" destId="{1172F331-6F31-5C45-9E74-9EF63DD1304F}" srcOrd="4" destOrd="0" presId="urn:microsoft.com/office/officeart/2008/layout/HexagonCluster"/>
    <dgm:cxn modelId="{76CB6758-A8D6-F649-8E34-D58891E26465}" type="presParOf" srcId="{1172F331-6F31-5C45-9E74-9EF63DD1304F}" destId="{FAD37F91-D054-0045-A3DF-3079AF794DD6}" srcOrd="0" destOrd="0" presId="urn:microsoft.com/office/officeart/2008/layout/HexagonCluster"/>
    <dgm:cxn modelId="{992AA876-B5DA-7A47-B81D-7506184AE6D5}" type="presParOf" srcId="{E0F5D23F-E58F-9E45-A3E5-98913C6AE667}" destId="{337123A6-CF07-B64D-A021-F63A864AE1D5}" srcOrd="5" destOrd="0" presId="urn:microsoft.com/office/officeart/2008/layout/HexagonCluster"/>
    <dgm:cxn modelId="{BC40E04E-F3F6-E640-87E7-2ED9B47BD195}" type="presParOf" srcId="{337123A6-CF07-B64D-A021-F63A864AE1D5}" destId="{AB38D8C0-36AE-3A4E-A445-EDC9825291EC}" srcOrd="0" destOrd="0" presId="urn:microsoft.com/office/officeart/2008/layout/HexagonCluster"/>
    <dgm:cxn modelId="{26AEA3DB-05CD-114A-8BC7-5532BA4EF701}" type="presParOf" srcId="{E0F5D23F-E58F-9E45-A3E5-98913C6AE667}" destId="{B8E058B1-4840-2644-8005-58902C3DA35C}" srcOrd="6" destOrd="0" presId="urn:microsoft.com/office/officeart/2008/layout/HexagonCluster"/>
    <dgm:cxn modelId="{DEFFD4FF-8699-6B46-9D0E-F298770D53CF}" type="presParOf" srcId="{B8E058B1-4840-2644-8005-58902C3DA35C}" destId="{59751BF3-586E-5841-953A-B683ED31C3BD}" srcOrd="0" destOrd="0" presId="urn:microsoft.com/office/officeart/2008/layout/HexagonCluster"/>
    <dgm:cxn modelId="{517A2DB2-D3D3-E445-80EE-EEE0829266C3}" type="presParOf" srcId="{E0F5D23F-E58F-9E45-A3E5-98913C6AE667}" destId="{15A35EB3-724B-E443-AB3E-20C8A69BD3D3}" srcOrd="7" destOrd="0" presId="urn:microsoft.com/office/officeart/2008/layout/HexagonCluster"/>
    <dgm:cxn modelId="{F6616CB5-D99D-F442-B7C3-B0FF8A11AEB7}" type="presParOf" srcId="{15A35EB3-724B-E443-AB3E-20C8A69BD3D3}" destId="{0DF2F217-2BAF-DF41-A5F8-CEBB135FE771}" srcOrd="0" destOrd="0" presId="urn:microsoft.com/office/officeart/2008/layout/HexagonCluster"/>
    <dgm:cxn modelId="{108012B8-BDA8-DC4E-9505-C9AC14727398}" type="presParOf" srcId="{E0F5D23F-E58F-9E45-A3E5-98913C6AE667}" destId="{C77D166D-9F96-D745-875C-F02F0C1E4917}" srcOrd="8" destOrd="0" presId="urn:microsoft.com/office/officeart/2008/layout/HexagonCluster"/>
    <dgm:cxn modelId="{AB484466-D7F8-8244-B6D9-9C092604D66C}" type="presParOf" srcId="{C77D166D-9F96-D745-875C-F02F0C1E4917}" destId="{917517A9-491E-7D4B-BF43-FFBF05D2D211}" srcOrd="0" destOrd="0" presId="urn:microsoft.com/office/officeart/2008/layout/HexagonCluster"/>
    <dgm:cxn modelId="{3A833EC2-3557-7040-AD54-99E5F8698603}" type="presParOf" srcId="{E0F5D23F-E58F-9E45-A3E5-98913C6AE667}" destId="{A59E6F89-8B51-C549-B20C-20B2745B7F57}" srcOrd="9" destOrd="0" presId="urn:microsoft.com/office/officeart/2008/layout/HexagonCluster"/>
    <dgm:cxn modelId="{3DBEB8E1-AEE3-0C4A-9819-B8CFA66D154B}" type="presParOf" srcId="{A59E6F89-8B51-C549-B20C-20B2745B7F57}" destId="{ADCBD3A3-D63D-3A45-BBB0-90482E6799F3}" srcOrd="0" destOrd="0" presId="urn:microsoft.com/office/officeart/2008/layout/HexagonCluster"/>
    <dgm:cxn modelId="{27EE2804-EAE8-6943-8927-7C15EA4CE52C}" type="presParOf" srcId="{E0F5D23F-E58F-9E45-A3E5-98913C6AE667}" destId="{AA27E662-BBDC-4043-80E3-86647A4BD013}" srcOrd="10" destOrd="0" presId="urn:microsoft.com/office/officeart/2008/layout/HexagonCluster"/>
    <dgm:cxn modelId="{01AAC5F3-F9D2-C347-B732-3E9C57B1834B}" type="presParOf" srcId="{AA27E662-BBDC-4043-80E3-86647A4BD013}" destId="{F15F657C-F96A-DA40-B86D-1B7C5EB9B45F}" srcOrd="0" destOrd="0" presId="urn:microsoft.com/office/officeart/2008/layout/HexagonCluster"/>
    <dgm:cxn modelId="{C138AA87-2F40-6E40-A39B-204912D50DB3}" type="presParOf" srcId="{E0F5D23F-E58F-9E45-A3E5-98913C6AE667}" destId="{DAB9C37A-D4EC-3040-B6F8-B45818C03960}" srcOrd="11" destOrd="0" presId="urn:microsoft.com/office/officeart/2008/layout/HexagonCluster"/>
    <dgm:cxn modelId="{FDA67E37-C17A-484A-8539-133F5EFC4E07}" type="presParOf" srcId="{DAB9C37A-D4EC-3040-B6F8-B45818C03960}" destId="{1CA2485A-6E81-D542-A8A0-C0ED39F9DF54}" srcOrd="0" destOrd="0" presId="urn:microsoft.com/office/officeart/2008/layout/HexagonCluster"/>
    <dgm:cxn modelId="{5BB81F57-A35E-D44E-BB20-C3810048E5FA}" type="presParOf" srcId="{E0F5D23F-E58F-9E45-A3E5-98913C6AE667}" destId="{0DE273DC-99D0-3E42-AFD5-01E2E60D89DE}" srcOrd="12" destOrd="0" presId="urn:microsoft.com/office/officeart/2008/layout/HexagonCluster"/>
    <dgm:cxn modelId="{DD4D95D6-A338-CE4D-A275-8B606C986D81}" type="presParOf" srcId="{0DE273DC-99D0-3E42-AFD5-01E2E60D89DE}" destId="{31C1D255-3642-F545-8488-B0CDAB346BD9}" srcOrd="0" destOrd="0" presId="urn:microsoft.com/office/officeart/2008/layout/HexagonCluster"/>
    <dgm:cxn modelId="{E8871C9A-3A53-D347-A700-F4AF8909D0D9}" type="presParOf" srcId="{E0F5D23F-E58F-9E45-A3E5-98913C6AE667}" destId="{3AB71D21-9180-C745-A46B-F886DE676A62}" srcOrd="13" destOrd="0" presId="urn:microsoft.com/office/officeart/2008/layout/HexagonCluster"/>
    <dgm:cxn modelId="{658BED37-CB3A-4749-BD77-27813FEDA557}" type="presParOf" srcId="{3AB71D21-9180-C745-A46B-F886DE676A62}" destId="{DF22B00A-6C1A-B34B-A3BE-5CD9BB474E1A}" srcOrd="0" destOrd="0" presId="urn:microsoft.com/office/officeart/2008/layout/HexagonCluster"/>
    <dgm:cxn modelId="{53BF8050-CFD7-E54B-B6B0-9F571DEB74DF}" type="presParOf" srcId="{E0F5D23F-E58F-9E45-A3E5-98913C6AE667}" destId="{CE5D7845-1A2B-5346-9A8B-74A185171CFA}" srcOrd="14" destOrd="0" presId="urn:microsoft.com/office/officeart/2008/layout/HexagonCluster"/>
    <dgm:cxn modelId="{6677B42F-B69F-7144-A684-1688F285D8EC}" type="presParOf" srcId="{CE5D7845-1A2B-5346-9A8B-74A185171CFA}" destId="{69BB664A-0AA3-594F-8F84-49B2BD90837E}" srcOrd="0" destOrd="0" presId="urn:microsoft.com/office/officeart/2008/layout/HexagonCluster"/>
    <dgm:cxn modelId="{EEF74292-3CCF-6249-AD59-C3B2AB3D65D5}" type="presParOf" srcId="{E0F5D23F-E58F-9E45-A3E5-98913C6AE667}" destId="{B3B9D360-1406-2B4D-BEBC-4A8578F99B42}" srcOrd="15" destOrd="0" presId="urn:microsoft.com/office/officeart/2008/layout/HexagonCluster"/>
    <dgm:cxn modelId="{F2526D3F-5E73-FC4A-92A0-6D182FA74038}" type="presParOf" srcId="{B3B9D360-1406-2B4D-BEBC-4A8578F99B42}" destId="{4E5EF440-986C-684C-AD77-E5232135EAD2}" srcOrd="0" destOrd="0" presId="urn:microsoft.com/office/officeart/2008/layout/HexagonCluster"/>
    <dgm:cxn modelId="{8AF7899D-E601-2E41-8B13-9FAA436AD7DD}" type="presParOf" srcId="{E0F5D23F-E58F-9E45-A3E5-98913C6AE667}" destId="{3812DF85-32DA-DE42-BAA2-63EBBBFBA0A8}" srcOrd="16" destOrd="0" presId="urn:microsoft.com/office/officeart/2008/layout/HexagonCluster"/>
    <dgm:cxn modelId="{B062B98F-E5EA-5A4A-8F99-8B6A29F87EBA}" type="presParOf" srcId="{3812DF85-32DA-DE42-BAA2-63EBBBFBA0A8}" destId="{8909B03F-9770-E948-B6D7-A008AA9FEABB}" srcOrd="0" destOrd="0" presId="urn:microsoft.com/office/officeart/2008/layout/HexagonCluster"/>
    <dgm:cxn modelId="{69EE3C6E-6697-864F-B0E4-9404F9E76177}" type="presParOf" srcId="{E0F5D23F-E58F-9E45-A3E5-98913C6AE667}" destId="{76F6C013-F5FC-CD49-95F1-0D78817B7287}" srcOrd="17" destOrd="0" presId="urn:microsoft.com/office/officeart/2008/layout/HexagonCluster"/>
    <dgm:cxn modelId="{ACDE855E-1D77-1F45-A20D-44C0E5EF2B30}" type="presParOf" srcId="{76F6C013-F5FC-CD49-95F1-0D78817B7287}" destId="{F6A75E84-4849-2249-9CA4-E79C36CE4F15}" srcOrd="0" destOrd="0" presId="urn:microsoft.com/office/officeart/2008/layout/HexagonCluster"/>
    <dgm:cxn modelId="{10F12174-6EAA-5C44-9BC5-05884D787214}" type="presParOf" srcId="{E0F5D23F-E58F-9E45-A3E5-98913C6AE667}" destId="{EAB0E147-5B4C-5742-B497-049D321E803C}" srcOrd="18" destOrd="0" presId="urn:microsoft.com/office/officeart/2008/layout/HexagonCluster"/>
    <dgm:cxn modelId="{4319CA5B-CD2C-7B47-AD3E-95BB0445FF90}" type="presParOf" srcId="{EAB0E147-5B4C-5742-B497-049D321E803C}" destId="{D721E0B9-EC27-6546-862F-86C6AD1ABC9D}" srcOrd="0" destOrd="0" presId="urn:microsoft.com/office/officeart/2008/layout/HexagonCluster"/>
    <dgm:cxn modelId="{3C95A594-D5FE-094B-B4C1-6082D54D7B1D}" type="presParOf" srcId="{E0F5D23F-E58F-9E45-A3E5-98913C6AE667}" destId="{1FA54370-5998-6F48-A511-A0C312882D28}" srcOrd="19" destOrd="0" presId="urn:microsoft.com/office/officeart/2008/layout/HexagonCluster"/>
    <dgm:cxn modelId="{BACD705B-E9F9-1446-A7DF-EEB732CC2D70}" type="presParOf" srcId="{1FA54370-5998-6F48-A511-A0C312882D28}" destId="{52EA01EB-4161-7540-91B1-0291E9A27E20}" srcOrd="0" destOrd="0" presId="urn:microsoft.com/office/officeart/2008/layout/HexagonCluster"/>
    <dgm:cxn modelId="{5D67EE19-8455-6C4C-8114-9E1D3EB412EF}" type="presParOf" srcId="{E0F5D23F-E58F-9E45-A3E5-98913C6AE667}" destId="{9B97045E-436C-2546-8796-C192946037A1}" srcOrd="20" destOrd="0" presId="urn:microsoft.com/office/officeart/2008/layout/HexagonCluster"/>
    <dgm:cxn modelId="{BAD22F93-F65A-2141-823B-FFF8A7EC97A0}" type="presParOf" srcId="{9B97045E-436C-2546-8796-C192946037A1}" destId="{7E6C1906-2F21-894C-A1C0-840FE9FDECB9}" srcOrd="0" destOrd="0" presId="urn:microsoft.com/office/officeart/2008/layout/HexagonCluster"/>
    <dgm:cxn modelId="{26CF0BF8-858F-5B45-8E92-91704CAFF451}" type="presParOf" srcId="{E0F5D23F-E58F-9E45-A3E5-98913C6AE667}" destId="{40C293B4-0FD0-574E-AE97-923F8D8CC94F}" srcOrd="21" destOrd="0" presId="urn:microsoft.com/office/officeart/2008/layout/HexagonCluster"/>
    <dgm:cxn modelId="{F86DC600-7447-8F46-960C-BAB180FE9467}" type="presParOf" srcId="{40C293B4-0FD0-574E-AE97-923F8D8CC94F}" destId="{4669E3EB-EFD7-F84D-BECD-92ABED1033A3}" srcOrd="0" destOrd="0" presId="urn:microsoft.com/office/officeart/2008/layout/HexagonCluster"/>
    <dgm:cxn modelId="{879E9D31-6742-214A-954E-03B60D509A9E}" type="presParOf" srcId="{E0F5D23F-E58F-9E45-A3E5-98913C6AE667}" destId="{CE203B26-354D-2F4A-949A-45F810E4068E}" srcOrd="22" destOrd="0" presId="urn:microsoft.com/office/officeart/2008/layout/HexagonCluster"/>
    <dgm:cxn modelId="{D9917A5F-66BF-2642-B3D5-DF1D0EBABF41}" type="presParOf" srcId="{CE203B26-354D-2F4A-949A-45F810E4068E}" destId="{AB383905-5FEA-4C4A-AA30-8D3AC0250E4D}" srcOrd="0" destOrd="0" presId="urn:microsoft.com/office/officeart/2008/layout/HexagonCluster"/>
    <dgm:cxn modelId="{6948CAA8-0F12-DA47-8378-B59BCBFB4D86}" type="presParOf" srcId="{E0F5D23F-E58F-9E45-A3E5-98913C6AE667}" destId="{6335A604-8DEE-6E4A-9DFC-7FADCD750328}" srcOrd="23" destOrd="0" presId="urn:microsoft.com/office/officeart/2008/layout/HexagonCluster"/>
    <dgm:cxn modelId="{E9CE9BFF-B22D-D347-B0F2-A15A7D34ECFB}" type="presParOf" srcId="{6335A604-8DEE-6E4A-9DFC-7FADCD750328}" destId="{9B6E3E4B-1B6D-7141-B8AB-659A52AD0733}"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DF09E1-6096-404A-9531-BD5F722E69F8}" type="doc">
      <dgm:prSet loTypeId="urn:microsoft.com/office/officeart/2005/8/layout/hChevron3" loCatId="" qsTypeId="urn:microsoft.com/office/officeart/2005/8/quickstyle/simple2" qsCatId="simple" csTypeId="urn:microsoft.com/office/officeart/2005/8/colors/accent1_1" csCatId="accent1" phldr="1"/>
      <dgm:spPr/>
    </dgm:pt>
    <dgm:pt modelId="{DD8BA56E-9AEA-964E-9286-05BEAEF95517}">
      <dgm:prSet phldrT="[Text]"/>
      <dgm:spPr/>
      <dgm:t>
        <a:bodyPr/>
        <a:lstStyle/>
        <a:p>
          <a:pPr>
            <a:buFont typeface="Symbol" pitchFamily="2" charset="2"/>
            <a:buChar char=""/>
          </a:pPr>
          <a:r>
            <a:rPr lang="en-US" dirty="0" err="1">
              <a:effectLst/>
              <a:latin typeface="Times New Roman" panose="02020603050405020304" pitchFamily="18" charset="0"/>
              <a:ea typeface="Times New Roman" panose="02020603050405020304" pitchFamily="18" charset="0"/>
            </a:rPr>
            <a:t>Οι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γονείς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δάσκ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λοι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ικοινωνούν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κτικά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όχι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μόνο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ότ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υ</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άρχει</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ρό</a:t>
          </a:r>
          <a:r>
            <a:rPr lang="en-US" dirty="0">
              <a:effectLst/>
              <a:latin typeface="Times New Roman" panose="02020603050405020304" pitchFamily="18" charset="0"/>
              <a:ea typeface="Times New Roman" panose="02020603050405020304" pitchFamily="18" charset="0"/>
            </a:rPr>
            <a:t>β</a:t>
          </a:r>
          <a:r>
            <a:rPr lang="en-US" dirty="0" err="1">
              <a:effectLst/>
              <a:latin typeface="Times New Roman" panose="02020603050405020304" pitchFamily="18" charset="0"/>
              <a:ea typeface="Times New Roman" panose="02020603050405020304" pitchFamily="18" charset="0"/>
            </a:rPr>
            <a:t>λημ</a:t>
          </a:r>
          <a:r>
            <a:rPr lang="en-US" dirty="0">
              <a:effectLst/>
              <a:latin typeface="Times New Roman" panose="02020603050405020304" pitchFamily="18" charset="0"/>
              <a:ea typeface="Times New Roman" panose="02020603050405020304" pitchFamily="18" charset="0"/>
            </a:rPr>
            <a:t>α).</a:t>
          </a:r>
          <a:endParaRPr lang="en-US" dirty="0"/>
        </a:p>
      </dgm:t>
    </dgm:pt>
    <dgm:pt modelId="{2A13E332-A0DA-7047-BE3C-EEBE56C59B0F}" type="parTrans" cxnId="{B0986526-D064-5E40-BA43-07F97566F9A8}">
      <dgm:prSet/>
      <dgm:spPr/>
      <dgm:t>
        <a:bodyPr/>
        <a:lstStyle/>
        <a:p>
          <a:endParaRPr lang="en-US"/>
        </a:p>
      </dgm:t>
    </dgm:pt>
    <dgm:pt modelId="{6EEB6E95-A664-7142-9B91-59ABFD4D1770}" type="sibTrans" cxnId="{B0986526-D064-5E40-BA43-07F97566F9A8}">
      <dgm:prSet/>
      <dgm:spPr/>
      <dgm:t>
        <a:bodyPr/>
        <a:lstStyle/>
        <a:p>
          <a:endParaRPr lang="en-US"/>
        </a:p>
      </dgm:t>
    </dgm:pt>
    <dgm:pt modelId="{77B55A60-A211-1B45-87E2-B59198E44B8B}">
      <dgm:prSet phldrT="[Text]"/>
      <dgm:spPr/>
      <dgm:t>
        <a:bodyPr/>
        <a:lstStyle/>
        <a:p>
          <a:pPr>
            <a:buFont typeface="Symbol" pitchFamily="2" charset="2"/>
            <a:buChar char=""/>
          </a:pPr>
          <a:r>
            <a:rPr lang="en-US" dirty="0" err="1">
              <a:effectLst/>
              <a:latin typeface="Times New Roman" panose="02020603050405020304" pitchFamily="18" charset="0"/>
              <a:ea typeface="Times New Roman" panose="02020603050405020304" pitchFamily="18" charset="0"/>
            </a:rPr>
            <a:t>Βάζουν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κοινούς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στόχους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γι</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το</a:t>
          </a:r>
          <a:r>
            <a:rPr lang="en-US" dirty="0">
              <a:effectLst/>
              <a:latin typeface="Times New Roman" panose="02020603050405020304" pitchFamily="18" charset="0"/>
              <a:ea typeface="Times New Roman" panose="02020603050405020304" pitchFamily="18" charset="0"/>
            </a:rPr>
            <a:t> πα</a:t>
          </a:r>
          <a:r>
            <a:rPr lang="en-US" dirty="0" err="1">
              <a:effectLst/>
              <a:latin typeface="Times New Roman" panose="02020603050405020304" pitchFamily="18" charset="0"/>
              <a:ea typeface="Times New Roman" panose="02020603050405020304" pitchFamily="18" charset="0"/>
            </a:rPr>
            <a:t>ιδί</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χ</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μάθει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συγκεντρώνετ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δι</a:t>
          </a:r>
          <a:r>
            <a:rPr lang="en-US" dirty="0">
              <a:effectLst/>
              <a:latin typeface="Times New Roman" panose="02020603050405020304" pitchFamily="18" charset="0"/>
              <a:ea typeface="Times New Roman" panose="02020603050405020304" pitchFamily="18" charset="0"/>
            </a:rPr>
            <a:t>αβ</a:t>
          </a:r>
          <a:r>
            <a:rPr lang="en-US" dirty="0" err="1">
              <a:effectLst/>
              <a:latin typeface="Times New Roman" panose="02020603050405020304" pitchFamily="18" charset="0"/>
              <a:ea typeface="Times New Roman" panose="02020603050405020304" pitchFamily="18" charset="0"/>
            </a:rPr>
            <a:t>άζει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ίτι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φέρετ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λύτερ</a:t>
          </a:r>
          <a:r>
            <a:rPr lang="en-US" dirty="0">
              <a:effectLst/>
              <a:latin typeface="Times New Roman" panose="02020603050405020304" pitchFamily="18" charset="0"/>
              <a:ea typeface="Times New Roman" panose="02020603050405020304" pitchFamily="18" charset="0"/>
            </a:rPr>
            <a:t>α).</a:t>
          </a:r>
          <a:endParaRPr lang="en-US" dirty="0"/>
        </a:p>
      </dgm:t>
    </dgm:pt>
    <dgm:pt modelId="{6C833902-302C-624C-B3A9-1FF595CDD979}" type="parTrans" cxnId="{42D937E5-0C00-9441-B1BC-F469D3572CAF}">
      <dgm:prSet/>
      <dgm:spPr/>
      <dgm:t>
        <a:bodyPr/>
        <a:lstStyle/>
        <a:p>
          <a:endParaRPr lang="en-US"/>
        </a:p>
      </dgm:t>
    </dgm:pt>
    <dgm:pt modelId="{5AB6D4C8-3AEC-354E-8F68-F732F6B4F76C}" type="sibTrans" cxnId="{42D937E5-0C00-9441-B1BC-F469D3572CAF}">
      <dgm:prSet/>
      <dgm:spPr/>
      <dgm:t>
        <a:bodyPr/>
        <a:lstStyle/>
        <a:p>
          <a:endParaRPr lang="en-US"/>
        </a:p>
      </dgm:t>
    </dgm:pt>
    <dgm:pt modelId="{E585A29A-4716-FF40-8852-23D4D372A5E5}">
      <dgm:prSet phldrT="[Text]"/>
      <dgm:spPr/>
      <dgm:t>
        <a:bodyPr/>
        <a:lstStyle/>
        <a:p>
          <a:pPr>
            <a:buFont typeface="Symbol" pitchFamily="2" charset="2"/>
            <a:buChar char=""/>
          </a:pPr>
          <a:r>
            <a:rPr lang="en-US" dirty="0" err="1">
              <a:effectLst/>
              <a:latin typeface="Times New Roman" panose="02020603050405020304" pitchFamily="18" charset="0"/>
              <a:ea typeface="Times New Roman" panose="02020603050405020304" pitchFamily="18" charset="0"/>
            </a:rPr>
            <a:t>Συνεργάζοντ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γι</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β</a:t>
          </a:r>
          <a:r>
            <a:rPr lang="en-US" dirty="0" err="1">
              <a:effectLst/>
              <a:latin typeface="Times New Roman" panose="02020603050405020304" pitchFamily="18" charset="0"/>
              <a:ea typeface="Times New Roman" panose="02020603050405020304" pitchFamily="18" charset="0"/>
            </a:rPr>
            <a:t>οηθήσουν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a:t>
          </a:r>
          <a:r>
            <a:rPr lang="en-US" dirty="0">
              <a:effectLst/>
              <a:latin typeface="Times New Roman" panose="02020603050405020304" pitchFamily="18" charset="0"/>
              <a:ea typeface="Times New Roman" panose="02020603050405020304" pitchFamily="18" charset="0"/>
            </a:rPr>
            <a:t> πα</a:t>
          </a:r>
          <a:r>
            <a:rPr lang="en-US" dirty="0" err="1">
              <a:effectLst/>
              <a:latin typeface="Times New Roman" panose="02020603050405020304" pitchFamily="18" charset="0"/>
              <a:ea typeface="Times New Roman" panose="02020603050405020304" pitchFamily="18" charset="0"/>
            </a:rPr>
            <a:t>ιδί</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α</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απ</a:t>
          </a:r>
          <a:r>
            <a:rPr lang="en-US" dirty="0" err="1">
              <a:effectLst/>
              <a:latin typeface="Times New Roman" panose="02020603050405020304" pitchFamily="18" charset="0"/>
              <a:ea typeface="Times New Roman" panose="02020603050405020304" pitchFamily="18" charset="0"/>
            </a:rPr>
            <a:t>τυχθεί</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ολό</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λευρ</a:t>
          </a:r>
          <a:r>
            <a:rPr lang="en-US" dirty="0">
              <a:effectLst/>
              <a:latin typeface="Times New Roman" panose="02020603050405020304" pitchFamily="18" charset="0"/>
              <a:ea typeface="Times New Roman" panose="02020603050405020304" pitchFamily="18" charset="0"/>
            </a:rPr>
            <a:t>α – α</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δημ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ϊκά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ισθημ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τικά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κοινωνικά</a:t>
          </a:r>
          <a:r>
            <a:rPr lang="en-US" dirty="0">
              <a:effectLst/>
              <a:latin typeface="Times New Roman" panose="02020603050405020304" pitchFamily="18" charset="0"/>
              <a:ea typeface="Times New Roman" panose="02020603050405020304" pitchFamily="18" charset="0"/>
            </a:rPr>
            <a:t>.</a:t>
          </a:r>
          <a:endParaRPr lang="en-US" dirty="0"/>
        </a:p>
      </dgm:t>
    </dgm:pt>
    <dgm:pt modelId="{74FC1096-019C-0C4E-A138-8BBE9CD1E2A0}" type="parTrans" cxnId="{9B9874A1-40DD-6248-8EF5-B3D6DA934302}">
      <dgm:prSet/>
      <dgm:spPr/>
      <dgm:t>
        <a:bodyPr/>
        <a:lstStyle/>
        <a:p>
          <a:endParaRPr lang="en-US"/>
        </a:p>
      </dgm:t>
    </dgm:pt>
    <dgm:pt modelId="{2577889B-7493-A045-8403-5EECB610DD35}" type="sibTrans" cxnId="{9B9874A1-40DD-6248-8EF5-B3D6DA934302}">
      <dgm:prSet/>
      <dgm:spPr/>
      <dgm:t>
        <a:bodyPr/>
        <a:lstStyle/>
        <a:p>
          <a:endParaRPr lang="en-US"/>
        </a:p>
      </dgm:t>
    </dgm:pt>
    <dgm:pt modelId="{EBA7AB14-C18F-3D4A-9D38-076AE97840BD}" type="pres">
      <dgm:prSet presAssocID="{24DF09E1-6096-404A-9531-BD5F722E69F8}" presName="Name0" presStyleCnt="0">
        <dgm:presLayoutVars>
          <dgm:dir/>
          <dgm:resizeHandles val="exact"/>
        </dgm:presLayoutVars>
      </dgm:prSet>
      <dgm:spPr/>
    </dgm:pt>
    <dgm:pt modelId="{909A980F-9694-8943-A805-38FE56421ADF}" type="pres">
      <dgm:prSet presAssocID="{DD8BA56E-9AEA-964E-9286-05BEAEF95517}" presName="parTxOnly" presStyleLbl="node1" presStyleIdx="0" presStyleCnt="3">
        <dgm:presLayoutVars>
          <dgm:bulletEnabled val="1"/>
        </dgm:presLayoutVars>
      </dgm:prSet>
      <dgm:spPr/>
    </dgm:pt>
    <dgm:pt modelId="{6C0F6E5B-6222-DE44-9EA8-4D7EEC8E0583}" type="pres">
      <dgm:prSet presAssocID="{6EEB6E95-A664-7142-9B91-59ABFD4D1770}" presName="parSpace" presStyleCnt="0"/>
      <dgm:spPr/>
    </dgm:pt>
    <dgm:pt modelId="{0412C1D0-637E-CE42-B96C-C400E2C3A89B}" type="pres">
      <dgm:prSet presAssocID="{77B55A60-A211-1B45-87E2-B59198E44B8B}" presName="parTxOnly" presStyleLbl="node1" presStyleIdx="1" presStyleCnt="3">
        <dgm:presLayoutVars>
          <dgm:bulletEnabled val="1"/>
        </dgm:presLayoutVars>
      </dgm:prSet>
      <dgm:spPr/>
    </dgm:pt>
    <dgm:pt modelId="{05EF3FF5-4D6A-B24F-8537-3FB54FC9AC37}" type="pres">
      <dgm:prSet presAssocID="{5AB6D4C8-3AEC-354E-8F68-F732F6B4F76C}" presName="parSpace" presStyleCnt="0"/>
      <dgm:spPr/>
    </dgm:pt>
    <dgm:pt modelId="{F338E963-A943-F441-96D2-8E9B30BF63A3}" type="pres">
      <dgm:prSet presAssocID="{E585A29A-4716-FF40-8852-23D4D372A5E5}" presName="parTxOnly" presStyleLbl="node1" presStyleIdx="2" presStyleCnt="3">
        <dgm:presLayoutVars>
          <dgm:bulletEnabled val="1"/>
        </dgm:presLayoutVars>
      </dgm:prSet>
      <dgm:spPr/>
    </dgm:pt>
  </dgm:ptLst>
  <dgm:cxnLst>
    <dgm:cxn modelId="{B0986526-D064-5E40-BA43-07F97566F9A8}" srcId="{24DF09E1-6096-404A-9531-BD5F722E69F8}" destId="{DD8BA56E-9AEA-964E-9286-05BEAEF95517}" srcOrd="0" destOrd="0" parTransId="{2A13E332-A0DA-7047-BE3C-EEBE56C59B0F}" sibTransId="{6EEB6E95-A664-7142-9B91-59ABFD4D1770}"/>
    <dgm:cxn modelId="{735C8F47-1EF0-354C-B8BE-AC11915C6A33}" type="presOf" srcId="{24DF09E1-6096-404A-9531-BD5F722E69F8}" destId="{EBA7AB14-C18F-3D4A-9D38-076AE97840BD}" srcOrd="0" destOrd="0" presId="urn:microsoft.com/office/officeart/2005/8/layout/hChevron3"/>
    <dgm:cxn modelId="{A47BD668-813A-5141-9C8B-78B7A49A0311}" type="presOf" srcId="{DD8BA56E-9AEA-964E-9286-05BEAEF95517}" destId="{909A980F-9694-8943-A805-38FE56421ADF}" srcOrd="0" destOrd="0" presId="urn:microsoft.com/office/officeart/2005/8/layout/hChevron3"/>
    <dgm:cxn modelId="{9B9874A1-40DD-6248-8EF5-B3D6DA934302}" srcId="{24DF09E1-6096-404A-9531-BD5F722E69F8}" destId="{E585A29A-4716-FF40-8852-23D4D372A5E5}" srcOrd="2" destOrd="0" parTransId="{74FC1096-019C-0C4E-A138-8BBE9CD1E2A0}" sibTransId="{2577889B-7493-A045-8403-5EECB610DD35}"/>
    <dgm:cxn modelId="{35A6ABA9-3353-8F45-B105-73876575DA16}" type="presOf" srcId="{E585A29A-4716-FF40-8852-23D4D372A5E5}" destId="{F338E963-A943-F441-96D2-8E9B30BF63A3}" srcOrd="0" destOrd="0" presId="urn:microsoft.com/office/officeart/2005/8/layout/hChevron3"/>
    <dgm:cxn modelId="{8B3CC5D6-A93E-F748-9AB8-A739C88FFC9E}" type="presOf" srcId="{77B55A60-A211-1B45-87E2-B59198E44B8B}" destId="{0412C1D0-637E-CE42-B96C-C400E2C3A89B}" srcOrd="0" destOrd="0" presId="urn:microsoft.com/office/officeart/2005/8/layout/hChevron3"/>
    <dgm:cxn modelId="{42D937E5-0C00-9441-B1BC-F469D3572CAF}" srcId="{24DF09E1-6096-404A-9531-BD5F722E69F8}" destId="{77B55A60-A211-1B45-87E2-B59198E44B8B}" srcOrd="1" destOrd="0" parTransId="{6C833902-302C-624C-B3A9-1FF595CDD979}" sibTransId="{5AB6D4C8-3AEC-354E-8F68-F732F6B4F76C}"/>
    <dgm:cxn modelId="{BD920BCF-C9B5-5544-99B2-441B2A610E79}" type="presParOf" srcId="{EBA7AB14-C18F-3D4A-9D38-076AE97840BD}" destId="{909A980F-9694-8943-A805-38FE56421ADF}" srcOrd="0" destOrd="0" presId="urn:microsoft.com/office/officeart/2005/8/layout/hChevron3"/>
    <dgm:cxn modelId="{CE9E6C1A-C653-C440-8415-635EF91228B3}" type="presParOf" srcId="{EBA7AB14-C18F-3D4A-9D38-076AE97840BD}" destId="{6C0F6E5B-6222-DE44-9EA8-4D7EEC8E0583}" srcOrd="1" destOrd="0" presId="urn:microsoft.com/office/officeart/2005/8/layout/hChevron3"/>
    <dgm:cxn modelId="{05E0653A-2A5A-314C-A1C9-C6A13FFC51DC}" type="presParOf" srcId="{EBA7AB14-C18F-3D4A-9D38-076AE97840BD}" destId="{0412C1D0-637E-CE42-B96C-C400E2C3A89B}" srcOrd="2" destOrd="0" presId="urn:microsoft.com/office/officeart/2005/8/layout/hChevron3"/>
    <dgm:cxn modelId="{19CF4370-701B-4741-8E7C-516BFD4CAE17}" type="presParOf" srcId="{EBA7AB14-C18F-3D4A-9D38-076AE97840BD}" destId="{05EF3FF5-4D6A-B24F-8537-3FB54FC9AC37}" srcOrd="3" destOrd="0" presId="urn:microsoft.com/office/officeart/2005/8/layout/hChevron3"/>
    <dgm:cxn modelId="{D2A22DCA-0773-4343-BDC3-AD4DC5BD2F10}" type="presParOf" srcId="{EBA7AB14-C18F-3D4A-9D38-076AE97840BD}" destId="{F338E963-A943-F441-96D2-8E9B30BF63A3}"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674CEB-8D5F-9B47-B45B-7B0A2C832424}"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l-GR"/>
        </a:p>
      </dgm:t>
    </dgm:pt>
    <dgm:pt modelId="{03693BFC-8C77-814A-B49C-993D1542E755}">
      <dgm:prSet phldrT="[Κείμενο]" custT="1"/>
      <dgm:spPr/>
      <dgm:t>
        <a:bodyPr/>
        <a:lstStyle/>
        <a:p>
          <a:r>
            <a:rPr lang="el-GR" sz="2400" dirty="0"/>
            <a:t>Εκπαιδευτικός</a:t>
          </a:r>
        </a:p>
      </dgm:t>
    </dgm:pt>
    <dgm:pt modelId="{881EF228-26F7-3142-A46F-9780BBF8A52F}" type="parTrans" cxnId="{DEC9D9C3-BF1B-314C-AD3D-8B5A5992D532}">
      <dgm:prSet/>
      <dgm:spPr/>
      <dgm:t>
        <a:bodyPr/>
        <a:lstStyle/>
        <a:p>
          <a:endParaRPr lang="el-GR"/>
        </a:p>
      </dgm:t>
    </dgm:pt>
    <dgm:pt modelId="{5923D779-542C-2149-8AB6-30F7BE2DCF22}" type="sibTrans" cxnId="{DEC9D9C3-BF1B-314C-AD3D-8B5A5992D532}">
      <dgm:prSet/>
      <dgm:spPr/>
      <dgm:t>
        <a:bodyPr/>
        <a:lstStyle/>
        <a:p>
          <a:endParaRPr lang="el-GR"/>
        </a:p>
      </dgm:t>
    </dgm:pt>
    <dgm:pt modelId="{6D6A68BB-48A0-854E-8076-DA074234BE7D}">
      <dgm:prSet phldrT="[Κείμενο]" custT="1"/>
      <dgm:spPr/>
      <dgm:t>
        <a:bodyPr/>
        <a:lstStyle/>
        <a:p>
          <a:r>
            <a:rPr lang="el-GR" sz="2400" dirty="0"/>
            <a:t>Γονείς</a:t>
          </a:r>
        </a:p>
      </dgm:t>
    </dgm:pt>
    <dgm:pt modelId="{BC3C7436-0B33-7944-A237-AC24E647979E}" type="parTrans" cxnId="{D6DC1BFD-6F1D-B14E-9CC6-F4C94EFE8E3E}">
      <dgm:prSet/>
      <dgm:spPr/>
      <dgm:t>
        <a:bodyPr/>
        <a:lstStyle/>
        <a:p>
          <a:endParaRPr lang="el-GR"/>
        </a:p>
      </dgm:t>
    </dgm:pt>
    <dgm:pt modelId="{25A9DB1B-2846-9948-A2BB-54AD95EF36B9}" type="sibTrans" cxnId="{D6DC1BFD-6F1D-B14E-9CC6-F4C94EFE8E3E}">
      <dgm:prSet/>
      <dgm:spPr/>
      <dgm:t>
        <a:bodyPr/>
        <a:lstStyle/>
        <a:p>
          <a:endParaRPr lang="el-GR"/>
        </a:p>
      </dgm:t>
    </dgm:pt>
    <dgm:pt modelId="{9DECD1BB-2D29-A942-AD5C-73E4EA66BA0A}">
      <dgm:prSet phldrT="[Κείμενο]" custT="1"/>
      <dgm:spPr/>
      <dgm:t>
        <a:bodyPr/>
        <a:lstStyle/>
        <a:p>
          <a:r>
            <a:rPr lang="el-GR" sz="2400" dirty="0"/>
            <a:t>Συνάδελφοι</a:t>
          </a:r>
        </a:p>
      </dgm:t>
    </dgm:pt>
    <dgm:pt modelId="{A3C9A704-6C24-0E48-ACB1-675F4F03EC1D}" type="parTrans" cxnId="{8F729BF3-4F4F-FE41-A368-D70D36C2BAB1}">
      <dgm:prSet/>
      <dgm:spPr/>
      <dgm:t>
        <a:bodyPr/>
        <a:lstStyle/>
        <a:p>
          <a:endParaRPr lang="el-GR"/>
        </a:p>
      </dgm:t>
    </dgm:pt>
    <dgm:pt modelId="{CE4C9069-8C11-7543-BC79-602D153E2DCD}" type="sibTrans" cxnId="{8F729BF3-4F4F-FE41-A368-D70D36C2BAB1}">
      <dgm:prSet/>
      <dgm:spPr/>
      <dgm:t>
        <a:bodyPr/>
        <a:lstStyle/>
        <a:p>
          <a:endParaRPr lang="el-GR"/>
        </a:p>
      </dgm:t>
    </dgm:pt>
    <dgm:pt modelId="{8E4F7D24-881E-AE40-B369-1620B4E40ED6}">
      <dgm:prSet phldrT="[Κείμενο]" custT="1"/>
      <dgm:spPr/>
      <dgm:t>
        <a:bodyPr/>
        <a:lstStyle/>
        <a:p>
          <a:r>
            <a:rPr lang="el-GR" sz="2400" dirty="0"/>
            <a:t>Διεύθυνση</a:t>
          </a:r>
          <a:endParaRPr lang="el-GR" sz="2800" dirty="0"/>
        </a:p>
      </dgm:t>
    </dgm:pt>
    <dgm:pt modelId="{5EC7D61F-239E-8E49-8FA9-A3448FC98521}" type="parTrans" cxnId="{C4CCE9D8-697F-5240-AC15-FEBA39782C25}">
      <dgm:prSet/>
      <dgm:spPr/>
      <dgm:t>
        <a:bodyPr/>
        <a:lstStyle/>
        <a:p>
          <a:endParaRPr lang="el-GR"/>
        </a:p>
      </dgm:t>
    </dgm:pt>
    <dgm:pt modelId="{8B8ED787-FFBA-1749-9288-1FBED76140E0}" type="sibTrans" cxnId="{C4CCE9D8-697F-5240-AC15-FEBA39782C25}">
      <dgm:prSet/>
      <dgm:spPr/>
      <dgm:t>
        <a:bodyPr/>
        <a:lstStyle/>
        <a:p>
          <a:endParaRPr lang="el-GR"/>
        </a:p>
      </dgm:t>
    </dgm:pt>
    <dgm:pt modelId="{4FF193D9-2D5F-C540-9F8D-41CA75AD4FFE}">
      <dgm:prSet phldrT="[Κείμενο]" custT="1"/>
      <dgm:spPr/>
      <dgm:t>
        <a:bodyPr/>
        <a:lstStyle/>
        <a:p>
          <a:r>
            <a:rPr lang="el-GR" sz="2400" dirty="0"/>
            <a:t>Μαθητές</a:t>
          </a:r>
        </a:p>
      </dgm:t>
    </dgm:pt>
    <dgm:pt modelId="{7CFA7F99-F06C-904B-8AAE-CC831FA1BA60}" type="parTrans" cxnId="{B823937F-533F-044A-ADFD-A45F27255A76}">
      <dgm:prSet/>
      <dgm:spPr/>
      <dgm:t>
        <a:bodyPr/>
        <a:lstStyle/>
        <a:p>
          <a:endParaRPr lang="el-GR"/>
        </a:p>
      </dgm:t>
    </dgm:pt>
    <dgm:pt modelId="{2DD6305B-E6EE-904C-A570-C1ED91E56508}" type="sibTrans" cxnId="{B823937F-533F-044A-ADFD-A45F27255A76}">
      <dgm:prSet/>
      <dgm:spPr/>
      <dgm:t>
        <a:bodyPr/>
        <a:lstStyle/>
        <a:p>
          <a:endParaRPr lang="el-GR"/>
        </a:p>
      </dgm:t>
    </dgm:pt>
    <dgm:pt modelId="{9A11774F-FE22-2543-A597-38BC2EBF2E9D}" type="pres">
      <dgm:prSet presAssocID="{B2674CEB-8D5F-9B47-B45B-7B0A2C832424}" presName="cycle" presStyleCnt="0">
        <dgm:presLayoutVars>
          <dgm:dir/>
          <dgm:resizeHandles val="exact"/>
        </dgm:presLayoutVars>
      </dgm:prSet>
      <dgm:spPr/>
    </dgm:pt>
    <dgm:pt modelId="{561AB269-03F6-3243-BCF9-2944F7204865}" type="pres">
      <dgm:prSet presAssocID="{03693BFC-8C77-814A-B49C-993D1542E755}" presName="dummy" presStyleCnt="0"/>
      <dgm:spPr/>
    </dgm:pt>
    <dgm:pt modelId="{A96FFF8A-A215-7042-B65A-20AB0D895755}" type="pres">
      <dgm:prSet presAssocID="{03693BFC-8C77-814A-B49C-993D1542E755}" presName="node" presStyleLbl="revTx" presStyleIdx="0" presStyleCnt="5" custScaleX="155635" custRadScaleRad="93971" custRadScaleInc="22418">
        <dgm:presLayoutVars>
          <dgm:bulletEnabled val="1"/>
        </dgm:presLayoutVars>
      </dgm:prSet>
      <dgm:spPr/>
    </dgm:pt>
    <dgm:pt modelId="{0B6A1992-9F8B-2940-924C-B1B3C3541B45}" type="pres">
      <dgm:prSet presAssocID="{5923D779-542C-2149-8AB6-30F7BE2DCF22}" presName="sibTrans" presStyleLbl="node1" presStyleIdx="0" presStyleCnt="5"/>
      <dgm:spPr/>
    </dgm:pt>
    <dgm:pt modelId="{012A628A-4F46-0B4D-9571-9D9E2D740E19}" type="pres">
      <dgm:prSet presAssocID="{6D6A68BB-48A0-854E-8076-DA074234BE7D}" presName="dummy" presStyleCnt="0"/>
      <dgm:spPr/>
    </dgm:pt>
    <dgm:pt modelId="{7673202A-EA6C-F346-9928-F2F308C5B9A1}" type="pres">
      <dgm:prSet presAssocID="{6D6A68BB-48A0-854E-8076-DA074234BE7D}" presName="node" presStyleLbl="revTx" presStyleIdx="1" presStyleCnt="5">
        <dgm:presLayoutVars>
          <dgm:bulletEnabled val="1"/>
        </dgm:presLayoutVars>
      </dgm:prSet>
      <dgm:spPr/>
    </dgm:pt>
    <dgm:pt modelId="{A52FE88B-DF59-8D43-B5AD-9EC7912D543C}" type="pres">
      <dgm:prSet presAssocID="{25A9DB1B-2846-9948-A2BB-54AD95EF36B9}" presName="sibTrans" presStyleLbl="node1" presStyleIdx="1" presStyleCnt="5"/>
      <dgm:spPr/>
    </dgm:pt>
    <dgm:pt modelId="{92F47161-458B-994A-99C1-F6E0EA3403C1}" type="pres">
      <dgm:prSet presAssocID="{9DECD1BB-2D29-A942-AD5C-73E4EA66BA0A}" presName="dummy" presStyleCnt="0"/>
      <dgm:spPr/>
    </dgm:pt>
    <dgm:pt modelId="{2A3725F2-33A2-EA4B-B416-C10EFAADC175}" type="pres">
      <dgm:prSet presAssocID="{9DECD1BB-2D29-A942-AD5C-73E4EA66BA0A}" presName="node" presStyleLbl="revTx" presStyleIdx="2" presStyleCnt="5" custScaleX="128892" custRadScaleRad="105029" custRadScaleInc="-1013">
        <dgm:presLayoutVars>
          <dgm:bulletEnabled val="1"/>
        </dgm:presLayoutVars>
      </dgm:prSet>
      <dgm:spPr/>
    </dgm:pt>
    <dgm:pt modelId="{FD5F6C8B-ECFD-734E-AF86-9603708F5F5C}" type="pres">
      <dgm:prSet presAssocID="{CE4C9069-8C11-7543-BC79-602D153E2DCD}" presName="sibTrans" presStyleLbl="node1" presStyleIdx="2" presStyleCnt="5"/>
      <dgm:spPr/>
    </dgm:pt>
    <dgm:pt modelId="{F89AAED6-94F8-F844-8DDE-8B511E7FE513}" type="pres">
      <dgm:prSet presAssocID="{8E4F7D24-881E-AE40-B369-1620B4E40ED6}" presName="dummy" presStyleCnt="0"/>
      <dgm:spPr/>
    </dgm:pt>
    <dgm:pt modelId="{7C505D47-2F49-454F-813E-E348DA48E859}" type="pres">
      <dgm:prSet presAssocID="{8E4F7D24-881E-AE40-B369-1620B4E40ED6}" presName="node" presStyleLbl="revTx" presStyleIdx="3" presStyleCnt="5" custScaleX="132620">
        <dgm:presLayoutVars>
          <dgm:bulletEnabled val="1"/>
        </dgm:presLayoutVars>
      </dgm:prSet>
      <dgm:spPr/>
    </dgm:pt>
    <dgm:pt modelId="{1DE82384-F948-2340-8CE8-F29FAEC96C48}" type="pres">
      <dgm:prSet presAssocID="{8B8ED787-FFBA-1749-9288-1FBED76140E0}" presName="sibTrans" presStyleLbl="node1" presStyleIdx="3" presStyleCnt="5"/>
      <dgm:spPr/>
    </dgm:pt>
    <dgm:pt modelId="{EC72FA9D-75E6-044D-AB23-6892CCB9540A}" type="pres">
      <dgm:prSet presAssocID="{4FF193D9-2D5F-C540-9F8D-41CA75AD4FFE}" presName="dummy" presStyleCnt="0"/>
      <dgm:spPr/>
    </dgm:pt>
    <dgm:pt modelId="{B4E881EB-05E7-C046-92E7-6D07D77EF450}" type="pres">
      <dgm:prSet presAssocID="{4FF193D9-2D5F-C540-9F8D-41CA75AD4FFE}" presName="node" presStyleLbl="revTx" presStyleIdx="4" presStyleCnt="5" custScaleX="111013" custRadScaleRad="93971" custRadScaleInc="-22418">
        <dgm:presLayoutVars>
          <dgm:bulletEnabled val="1"/>
        </dgm:presLayoutVars>
      </dgm:prSet>
      <dgm:spPr/>
    </dgm:pt>
    <dgm:pt modelId="{22CEB2F6-3864-A240-BB85-93C00E535E3A}" type="pres">
      <dgm:prSet presAssocID="{2DD6305B-E6EE-904C-A570-C1ED91E56508}" presName="sibTrans" presStyleLbl="node1" presStyleIdx="4" presStyleCnt="5"/>
      <dgm:spPr/>
    </dgm:pt>
  </dgm:ptLst>
  <dgm:cxnLst>
    <dgm:cxn modelId="{7D205309-E52A-854C-9C7E-56AA3D97086C}" type="presOf" srcId="{9DECD1BB-2D29-A942-AD5C-73E4EA66BA0A}" destId="{2A3725F2-33A2-EA4B-B416-C10EFAADC175}" srcOrd="0" destOrd="0" presId="urn:microsoft.com/office/officeart/2005/8/layout/cycle1"/>
    <dgm:cxn modelId="{06F51C0F-B14F-7942-82F2-C181E6EE9C67}" type="presOf" srcId="{8E4F7D24-881E-AE40-B369-1620B4E40ED6}" destId="{7C505D47-2F49-454F-813E-E348DA48E859}" srcOrd="0" destOrd="0" presId="urn:microsoft.com/office/officeart/2005/8/layout/cycle1"/>
    <dgm:cxn modelId="{3DBF4C19-4E58-8C43-B33E-B787E38D4FBD}" type="presOf" srcId="{6D6A68BB-48A0-854E-8076-DA074234BE7D}" destId="{7673202A-EA6C-F346-9928-F2F308C5B9A1}" srcOrd="0" destOrd="0" presId="urn:microsoft.com/office/officeart/2005/8/layout/cycle1"/>
    <dgm:cxn modelId="{E8D92025-808C-1343-B345-8A43791B9E64}" type="presOf" srcId="{B2674CEB-8D5F-9B47-B45B-7B0A2C832424}" destId="{9A11774F-FE22-2543-A597-38BC2EBF2E9D}" srcOrd="0" destOrd="0" presId="urn:microsoft.com/office/officeart/2005/8/layout/cycle1"/>
    <dgm:cxn modelId="{388AE328-9795-C844-84E8-649D48A939AB}" type="presOf" srcId="{03693BFC-8C77-814A-B49C-993D1542E755}" destId="{A96FFF8A-A215-7042-B65A-20AB0D895755}" srcOrd="0" destOrd="0" presId="urn:microsoft.com/office/officeart/2005/8/layout/cycle1"/>
    <dgm:cxn modelId="{1ADF533C-4A3A-EC4F-AE1B-429B768C3D84}" type="presOf" srcId="{5923D779-542C-2149-8AB6-30F7BE2DCF22}" destId="{0B6A1992-9F8B-2940-924C-B1B3C3541B45}" srcOrd="0" destOrd="0" presId="urn:microsoft.com/office/officeart/2005/8/layout/cycle1"/>
    <dgm:cxn modelId="{7B41EB60-B871-2245-9DFB-2C0FE01884DA}" type="presOf" srcId="{25A9DB1B-2846-9948-A2BB-54AD95EF36B9}" destId="{A52FE88B-DF59-8D43-B5AD-9EC7912D543C}" srcOrd="0" destOrd="0" presId="urn:microsoft.com/office/officeart/2005/8/layout/cycle1"/>
    <dgm:cxn modelId="{E20FE867-2DAE-944B-8D1F-DECA1E99C7AB}" type="presOf" srcId="{CE4C9069-8C11-7543-BC79-602D153E2DCD}" destId="{FD5F6C8B-ECFD-734E-AF86-9603708F5F5C}" srcOrd="0" destOrd="0" presId="urn:microsoft.com/office/officeart/2005/8/layout/cycle1"/>
    <dgm:cxn modelId="{B823937F-533F-044A-ADFD-A45F27255A76}" srcId="{B2674CEB-8D5F-9B47-B45B-7B0A2C832424}" destId="{4FF193D9-2D5F-C540-9F8D-41CA75AD4FFE}" srcOrd="4" destOrd="0" parTransId="{7CFA7F99-F06C-904B-8AAE-CC831FA1BA60}" sibTransId="{2DD6305B-E6EE-904C-A570-C1ED91E56508}"/>
    <dgm:cxn modelId="{FC88769A-6817-724E-9B21-4B949C5408D4}" type="presOf" srcId="{4FF193D9-2D5F-C540-9F8D-41CA75AD4FFE}" destId="{B4E881EB-05E7-C046-92E7-6D07D77EF450}" srcOrd="0" destOrd="0" presId="urn:microsoft.com/office/officeart/2005/8/layout/cycle1"/>
    <dgm:cxn modelId="{6F4C09A6-CBCA-0A4A-9A09-854C16D0E320}" type="presOf" srcId="{2DD6305B-E6EE-904C-A570-C1ED91E56508}" destId="{22CEB2F6-3864-A240-BB85-93C00E535E3A}" srcOrd="0" destOrd="0" presId="urn:microsoft.com/office/officeart/2005/8/layout/cycle1"/>
    <dgm:cxn modelId="{57366ABC-DEFD-984D-87BC-8CDD4A0AABB7}" type="presOf" srcId="{8B8ED787-FFBA-1749-9288-1FBED76140E0}" destId="{1DE82384-F948-2340-8CE8-F29FAEC96C48}" srcOrd="0" destOrd="0" presId="urn:microsoft.com/office/officeart/2005/8/layout/cycle1"/>
    <dgm:cxn modelId="{DEC9D9C3-BF1B-314C-AD3D-8B5A5992D532}" srcId="{B2674CEB-8D5F-9B47-B45B-7B0A2C832424}" destId="{03693BFC-8C77-814A-B49C-993D1542E755}" srcOrd="0" destOrd="0" parTransId="{881EF228-26F7-3142-A46F-9780BBF8A52F}" sibTransId="{5923D779-542C-2149-8AB6-30F7BE2DCF22}"/>
    <dgm:cxn modelId="{C4CCE9D8-697F-5240-AC15-FEBA39782C25}" srcId="{B2674CEB-8D5F-9B47-B45B-7B0A2C832424}" destId="{8E4F7D24-881E-AE40-B369-1620B4E40ED6}" srcOrd="3" destOrd="0" parTransId="{5EC7D61F-239E-8E49-8FA9-A3448FC98521}" sibTransId="{8B8ED787-FFBA-1749-9288-1FBED76140E0}"/>
    <dgm:cxn modelId="{8F729BF3-4F4F-FE41-A368-D70D36C2BAB1}" srcId="{B2674CEB-8D5F-9B47-B45B-7B0A2C832424}" destId="{9DECD1BB-2D29-A942-AD5C-73E4EA66BA0A}" srcOrd="2" destOrd="0" parTransId="{A3C9A704-6C24-0E48-ACB1-675F4F03EC1D}" sibTransId="{CE4C9069-8C11-7543-BC79-602D153E2DCD}"/>
    <dgm:cxn modelId="{D6DC1BFD-6F1D-B14E-9CC6-F4C94EFE8E3E}" srcId="{B2674CEB-8D5F-9B47-B45B-7B0A2C832424}" destId="{6D6A68BB-48A0-854E-8076-DA074234BE7D}" srcOrd="1" destOrd="0" parTransId="{BC3C7436-0B33-7944-A237-AC24E647979E}" sibTransId="{25A9DB1B-2846-9948-A2BB-54AD95EF36B9}"/>
    <dgm:cxn modelId="{CD5F1107-92DC-624B-954F-F4DACF0322BD}" type="presParOf" srcId="{9A11774F-FE22-2543-A597-38BC2EBF2E9D}" destId="{561AB269-03F6-3243-BCF9-2944F7204865}" srcOrd="0" destOrd="0" presId="urn:microsoft.com/office/officeart/2005/8/layout/cycle1"/>
    <dgm:cxn modelId="{9EDF86F5-A824-2140-ADF2-5B57A2AD8BBF}" type="presParOf" srcId="{9A11774F-FE22-2543-A597-38BC2EBF2E9D}" destId="{A96FFF8A-A215-7042-B65A-20AB0D895755}" srcOrd="1" destOrd="0" presId="urn:microsoft.com/office/officeart/2005/8/layout/cycle1"/>
    <dgm:cxn modelId="{80F570FA-1FF4-0647-B507-BF321290CD3A}" type="presParOf" srcId="{9A11774F-FE22-2543-A597-38BC2EBF2E9D}" destId="{0B6A1992-9F8B-2940-924C-B1B3C3541B45}" srcOrd="2" destOrd="0" presId="urn:microsoft.com/office/officeart/2005/8/layout/cycle1"/>
    <dgm:cxn modelId="{9B8F7705-DF3B-5D49-A5F0-05E942A63237}" type="presParOf" srcId="{9A11774F-FE22-2543-A597-38BC2EBF2E9D}" destId="{012A628A-4F46-0B4D-9571-9D9E2D740E19}" srcOrd="3" destOrd="0" presId="urn:microsoft.com/office/officeart/2005/8/layout/cycle1"/>
    <dgm:cxn modelId="{249D074B-D177-724C-A101-03DC9B939B2E}" type="presParOf" srcId="{9A11774F-FE22-2543-A597-38BC2EBF2E9D}" destId="{7673202A-EA6C-F346-9928-F2F308C5B9A1}" srcOrd="4" destOrd="0" presId="urn:microsoft.com/office/officeart/2005/8/layout/cycle1"/>
    <dgm:cxn modelId="{1A9C4780-18C4-1A43-BAF8-59015A603648}" type="presParOf" srcId="{9A11774F-FE22-2543-A597-38BC2EBF2E9D}" destId="{A52FE88B-DF59-8D43-B5AD-9EC7912D543C}" srcOrd="5" destOrd="0" presId="urn:microsoft.com/office/officeart/2005/8/layout/cycle1"/>
    <dgm:cxn modelId="{324C9415-4113-B449-9F21-D27B9F085ED6}" type="presParOf" srcId="{9A11774F-FE22-2543-A597-38BC2EBF2E9D}" destId="{92F47161-458B-994A-99C1-F6E0EA3403C1}" srcOrd="6" destOrd="0" presId="urn:microsoft.com/office/officeart/2005/8/layout/cycle1"/>
    <dgm:cxn modelId="{F8CC74F4-E814-744F-A1D6-6952EDF93752}" type="presParOf" srcId="{9A11774F-FE22-2543-A597-38BC2EBF2E9D}" destId="{2A3725F2-33A2-EA4B-B416-C10EFAADC175}" srcOrd="7" destOrd="0" presId="urn:microsoft.com/office/officeart/2005/8/layout/cycle1"/>
    <dgm:cxn modelId="{C05F171B-C5FC-DA46-BD9A-E113D0944768}" type="presParOf" srcId="{9A11774F-FE22-2543-A597-38BC2EBF2E9D}" destId="{FD5F6C8B-ECFD-734E-AF86-9603708F5F5C}" srcOrd="8" destOrd="0" presId="urn:microsoft.com/office/officeart/2005/8/layout/cycle1"/>
    <dgm:cxn modelId="{2E4C2580-27A9-C646-8A08-A33A775F04FC}" type="presParOf" srcId="{9A11774F-FE22-2543-A597-38BC2EBF2E9D}" destId="{F89AAED6-94F8-F844-8DDE-8B511E7FE513}" srcOrd="9" destOrd="0" presId="urn:microsoft.com/office/officeart/2005/8/layout/cycle1"/>
    <dgm:cxn modelId="{B0ADBDAB-4D08-814E-90BF-43F92A0B178D}" type="presParOf" srcId="{9A11774F-FE22-2543-A597-38BC2EBF2E9D}" destId="{7C505D47-2F49-454F-813E-E348DA48E859}" srcOrd="10" destOrd="0" presId="urn:microsoft.com/office/officeart/2005/8/layout/cycle1"/>
    <dgm:cxn modelId="{9C437CB8-49B2-FF4C-9096-030B98810D10}" type="presParOf" srcId="{9A11774F-FE22-2543-A597-38BC2EBF2E9D}" destId="{1DE82384-F948-2340-8CE8-F29FAEC96C48}" srcOrd="11" destOrd="0" presId="urn:microsoft.com/office/officeart/2005/8/layout/cycle1"/>
    <dgm:cxn modelId="{000C7EB4-34AF-C042-9AB1-4756B372EA93}" type="presParOf" srcId="{9A11774F-FE22-2543-A597-38BC2EBF2E9D}" destId="{EC72FA9D-75E6-044D-AB23-6892CCB9540A}" srcOrd="12" destOrd="0" presId="urn:microsoft.com/office/officeart/2005/8/layout/cycle1"/>
    <dgm:cxn modelId="{5D91843B-C57C-B542-AD3A-52C083DE111F}" type="presParOf" srcId="{9A11774F-FE22-2543-A597-38BC2EBF2E9D}" destId="{B4E881EB-05E7-C046-92E7-6D07D77EF450}" srcOrd="13" destOrd="0" presId="urn:microsoft.com/office/officeart/2005/8/layout/cycle1"/>
    <dgm:cxn modelId="{B04A04F5-5EC6-FE4C-AAF8-F34286784386}" type="presParOf" srcId="{9A11774F-FE22-2543-A597-38BC2EBF2E9D}" destId="{22CEB2F6-3864-A240-BB85-93C00E535E3A}"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3408DC-FB53-064B-9EDC-C2E097C38211}" type="doc">
      <dgm:prSet loTypeId="urn:microsoft.com/office/officeart/2005/8/layout/cycle8" loCatId="" qsTypeId="urn:microsoft.com/office/officeart/2005/8/quickstyle/simple4" qsCatId="simple" csTypeId="urn:microsoft.com/office/officeart/2005/8/colors/accent2_2" csCatId="accent2" phldr="1"/>
      <dgm:spPr/>
    </dgm:pt>
    <dgm:pt modelId="{A65C8598-183D-9249-92F7-F135808D4497}">
      <dgm:prSet phldrT="[Text]"/>
      <dgm:spPr/>
      <dgm:t>
        <a:bodyPr/>
        <a:lstStyle/>
        <a:p>
          <a:pPr>
            <a:buFont typeface="Symbol" pitchFamily="2" charset="2"/>
            <a:buChar char=""/>
          </a:pPr>
          <a:r>
            <a:rPr lang="el-GR" dirty="0">
              <a:effectLst/>
              <a:latin typeface="Times New Roman" panose="02020603050405020304" pitchFamily="18" charset="0"/>
              <a:ea typeface="Times New Roman" panose="02020603050405020304" pitchFamily="18" charset="0"/>
            </a:rPr>
            <a:t>Ορισμένου χρόνου ή επαναλαμβανόμενες </a:t>
          </a:r>
          <a:endParaRPr lang="en-US" dirty="0"/>
        </a:p>
      </dgm:t>
    </dgm:pt>
    <dgm:pt modelId="{EDCE828B-9FE2-304C-BBF8-B77A5CA7050D}" type="parTrans" cxnId="{368B2807-024F-374E-B879-6F78931B6DD8}">
      <dgm:prSet/>
      <dgm:spPr/>
      <dgm:t>
        <a:bodyPr/>
        <a:lstStyle/>
        <a:p>
          <a:endParaRPr lang="en-US"/>
        </a:p>
      </dgm:t>
    </dgm:pt>
    <dgm:pt modelId="{9FABA4AE-0062-004F-B587-2D09C62989E1}" type="sibTrans" cxnId="{368B2807-024F-374E-B879-6F78931B6DD8}">
      <dgm:prSet/>
      <dgm:spPr/>
      <dgm:t>
        <a:bodyPr/>
        <a:lstStyle/>
        <a:p>
          <a:endParaRPr lang="en-US"/>
        </a:p>
      </dgm:t>
    </dgm:pt>
    <dgm:pt modelId="{4D0ED7EA-2BDF-1545-BF58-EF082E6BE0BB}">
      <dgm:prSet phldrT="[Text]"/>
      <dgm:spPr/>
      <dgm:t>
        <a:bodyPr/>
        <a:lstStyle/>
        <a:p>
          <a:r>
            <a:rPr lang="el-GR" dirty="0"/>
            <a:t>Ομαδικές ή ατομικές</a:t>
          </a:r>
          <a:endParaRPr lang="en-US" dirty="0"/>
        </a:p>
      </dgm:t>
    </dgm:pt>
    <dgm:pt modelId="{B29F8661-0A25-3D48-9247-DDD106FD87E2}" type="parTrans" cxnId="{99E75783-956A-D448-BD66-4BED922919CC}">
      <dgm:prSet/>
      <dgm:spPr/>
      <dgm:t>
        <a:bodyPr/>
        <a:lstStyle/>
        <a:p>
          <a:endParaRPr lang="en-US"/>
        </a:p>
      </dgm:t>
    </dgm:pt>
    <dgm:pt modelId="{6B4E1633-7A25-B647-82B7-E91302BD6DE8}" type="sibTrans" cxnId="{99E75783-956A-D448-BD66-4BED922919CC}">
      <dgm:prSet/>
      <dgm:spPr/>
      <dgm:t>
        <a:bodyPr/>
        <a:lstStyle/>
        <a:p>
          <a:endParaRPr lang="en-US"/>
        </a:p>
      </dgm:t>
    </dgm:pt>
    <dgm:pt modelId="{AB7E9EDE-2396-EE45-979B-85D40180CAC1}">
      <dgm:prSet/>
      <dgm:spPr/>
      <dgm:t>
        <a:bodyPr/>
        <a:lstStyle/>
        <a:p>
          <a:r>
            <a:rPr lang="el-GR">
              <a:effectLst/>
              <a:latin typeface="Times New Roman" panose="02020603050405020304" pitchFamily="18" charset="0"/>
              <a:ea typeface="Times New Roman" panose="02020603050405020304" pitchFamily="18" charset="0"/>
            </a:rPr>
            <a:t>Εστιασμένες σε ένα συγκεκριμένο πρόβλημα ή γενικότερης εποπτείας και υποστήριξης</a:t>
          </a:r>
          <a:endParaRPr lang="en-US" dirty="0">
            <a:effectLst/>
            <a:latin typeface="Times New Roman" panose="02020603050405020304" pitchFamily="18" charset="0"/>
            <a:ea typeface="Times New Roman" panose="02020603050405020304" pitchFamily="18" charset="0"/>
          </a:endParaRPr>
        </a:p>
      </dgm:t>
    </dgm:pt>
    <dgm:pt modelId="{0662525D-7969-BD47-B0A2-79C8AD05E4AD}" type="parTrans" cxnId="{678BDE7D-213A-4E42-A9AD-29ED24079EAB}">
      <dgm:prSet/>
      <dgm:spPr/>
      <dgm:t>
        <a:bodyPr/>
        <a:lstStyle/>
        <a:p>
          <a:endParaRPr lang="en-US"/>
        </a:p>
      </dgm:t>
    </dgm:pt>
    <dgm:pt modelId="{D3D9518A-D008-9A40-B4D0-F456FBD4101D}" type="sibTrans" cxnId="{678BDE7D-213A-4E42-A9AD-29ED24079EAB}">
      <dgm:prSet/>
      <dgm:spPr/>
      <dgm:t>
        <a:bodyPr/>
        <a:lstStyle/>
        <a:p>
          <a:endParaRPr lang="en-US"/>
        </a:p>
      </dgm:t>
    </dgm:pt>
    <dgm:pt modelId="{0E18EB78-C68C-EA4E-A918-771A8D239262}" type="pres">
      <dgm:prSet presAssocID="{DF3408DC-FB53-064B-9EDC-C2E097C38211}" presName="compositeShape" presStyleCnt="0">
        <dgm:presLayoutVars>
          <dgm:chMax val="7"/>
          <dgm:dir/>
          <dgm:resizeHandles val="exact"/>
        </dgm:presLayoutVars>
      </dgm:prSet>
      <dgm:spPr/>
    </dgm:pt>
    <dgm:pt modelId="{A303AE5F-1883-ED41-AA92-9479230BE1AB}" type="pres">
      <dgm:prSet presAssocID="{DF3408DC-FB53-064B-9EDC-C2E097C38211}" presName="wedge1" presStyleLbl="node1" presStyleIdx="0" presStyleCnt="3"/>
      <dgm:spPr/>
    </dgm:pt>
    <dgm:pt modelId="{DF88199A-8206-E746-A169-AF9B5C3D39DB}" type="pres">
      <dgm:prSet presAssocID="{DF3408DC-FB53-064B-9EDC-C2E097C38211}" presName="dummy1a" presStyleCnt="0"/>
      <dgm:spPr/>
    </dgm:pt>
    <dgm:pt modelId="{69E1EE13-9B29-554F-BE93-FFF9E0D5D008}" type="pres">
      <dgm:prSet presAssocID="{DF3408DC-FB53-064B-9EDC-C2E097C38211}" presName="dummy1b" presStyleCnt="0"/>
      <dgm:spPr/>
    </dgm:pt>
    <dgm:pt modelId="{39CEB463-E079-3F4E-9A9A-FE995550C705}" type="pres">
      <dgm:prSet presAssocID="{DF3408DC-FB53-064B-9EDC-C2E097C38211}" presName="wedge1Tx" presStyleLbl="node1" presStyleIdx="0" presStyleCnt="3">
        <dgm:presLayoutVars>
          <dgm:chMax val="0"/>
          <dgm:chPref val="0"/>
          <dgm:bulletEnabled val="1"/>
        </dgm:presLayoutVars>
      </dgm:prSet>
      <dgm:spPr/>
    </dgm:pt>
    <dgm:pt modelId="{CABFB324-3339-E644-B401-6A422DB3D7ED}" type="pres">
      <dgm:prSet presAssocID="{DF3408DC-FB53-064B-9EDC-C2E097C38211}" presName="wedge2" presStyleLbl="node1" presStyleIdx="1" presStyleCnt="3"/>
      <dgm:spPr/>
    </dgm:pt>
    <dgm:pt modelId="{2BC20A89-ED14-6343-9C03-3AC8B1DEE5A7}" type="pres">
      <dgm:prSet presAssocID="{DF3408DC-FB53-064B-9EDC-C2E097C38211}" presName="dummy2a" presStyleCnt="0"/>
      <dgm:spPr/>
    </dgm:pt>
    <dgm:pt modelId="{DC06B62A-CB51-2F4B-BA2F-D768A2EFF5BE}" type="pres">
      <dgm:prSet presAssocID="{DF3408DC-FB53-064B-9EDC-C2E097C38211}" presName="dummy2b" presStyleCnt="0"/>
      <dgm:spPr/>
    </dgm:pt>
    <dgm:pt modelId="{57CA60D0-017F-8A4B-A61D-D709665CA077}" type="pres">
      <dgm:prSet presAssocID="{DF3408DC-FB53-064B-9EDC-C2E097C38211}" presName="wedge2Tx" presStyleLbl="node1" presStyleIdx="1" presStyleCnt="3">
        <dgm:presLayoutVars>
          <dgm:chMax val="0"/>
          <dgm:chPref val="0"/>
          <dgm:bulletEnabled val="1"/>
        </dgm:presLayoutVars>
      </dgm:prSet>
      <dgm:spPr/>
    </dgm:pt>
    <dgm:pt modelId="{E371D6B1-7DA0-9948-919B-2C2F3718265A}" type="pres">
      <dgm:prSet presAssocID="{DF3408DC-FB53-064B-9EDC-C2E097C38211}" presName="wedge3" presStyleLbl="node1" presStyleIdx="2" presStyleCnt="3"/>
      <dgm:spPr/>
    </dgm:pt>
    <dgm:pt modelId="{F8F64526-12ED-3D46-BB78-0C197452D90F}" type="pres">
      <dgm:prSet presAssocID="{DF3408DC-FB53-064B-9EDC-C2E097C38211}" presName="dummy3a" presStyleCnt="0"/>
      <dgm:spPr/>
    </dgm:pt>
    <dgm:pt modelId="{DC7872A9-8113-5546-9E94-CF3D89DD0536}" type="pres">
      <dgm:prSet presAssocID="{DF3408DC-FB53-064B-9EDC-C2E097C38211}" presName="dummy3b" presStyleCnt="0"/>
      <dgm:spPr/>
    </dgm:pt>
    <dgm:pt modelId="{1DD9362A-3BC1-C045-9CDC-9BE5D127FF93}" type="pres">
      <dgm:prSet presAssocID="{DF3408DC-FB53-064B-9EDC-C2E097C38211}" presName="wedge3Tx" presStyleLbl="node1" presStyleIdx="2" presStyleCnt="3">
        <dgm:presLayoutVars>
          <dgm:chMax val="0"/>
          <dgm:chPref val="0"/>
          <dgm:bulletEnabled val="1"/>
        </dgm:presLayoutVars>
      </dgm:prSet>
      <dgm:spPr/>
    </dgm:pt>
    <dgm:pt modelId="{59B48D95-AD71-B64E-B56D-337CCA0C3369}" type="pres">
      <dgm:prSet presAssocID="{9FABA4AE-0062-004F-B587-2D09C62989E1}" presName="arrowWedge1" presStyleLbl="fgSibTrans2D1" presStyleIdx="0" presStyleCnt="3"/>
      <dgm:spPr/>
    </dgm:pt>
    <dgm:pt modelId="{A20BFED4-E818-DF4F-AAE6-41C4DDCA130E}" type="pres">
      <dgm:prSet presAssocID="{D3D9518A-D008-9A40-B4D0-F456FBD4101D}" presName="arrowWedge2" presStyleLbl="fgSibTrans2D1" presStyleIdx="1" presStyleCnt="3"/>
      <dgm:spPr/>
    </dgm:pt>
    <dgm:pt modelId="{D4E04766-7386-494E-94BF-8EA1447A5006}" type="pres">
      <dgm:prSet presAssocID="{6B4E1633-7A25-B647-82B7-E91302BD6DE8}" presName="arrowWedge3" presStyleLbl="fgSibTrans2D1" presStyleIdx="2" presStyleCnt="3"/>
      <dgm:spPr/>
    </dgm:pt>
  </dgm:ptLst>
  <dgm:cxnLst>
    <dgm:cxn modelId="{368B2807-024F-374E-B879-6F78931B6DD8}" srcId="{DF3408DC-FB53-064B-9EDC-C2E097C38211}" destId="{A65C8598-183D-9249-92F7-F135808D4497}" srcOrd="0" destOrd="0" parTransId="{EDCE828B-9FE2-304C-BBF8-B77A5CA7050D}" sibTransId="{9FABA4AE-0062-004F-B587-2D09C62989E1}"/>
    <dgm:cxn modelId="{DC2A7010-54DE-D544-B5B2-88D1B018BFC4}" type="presOf" srcId="{4D0ED7EA-2BDF-1545-BF58-EF082E6BE0BB}" destId="{1DD9362A-3BC1-C045-9CDC-9BE5D127FF93}" srcOrd="1" destOrd="0" presId="urn:microsoft.com/office/officeart/2005/8/layout/cycle8"/>
    <dgm:cxn modelId="{55B56E14-4FD3-7B40-8E0E-B8F8DB850F24}" type="presOf" srcId="{DF3408DC-FB53-064B-9EDC-C2E097C38211}" destId="{0E18EB78-C68C-EA4E-A918-771A8D239262}" srcOrd="0" destOrd="0" presId="urn:microsoft.com/office/officeart/2005/8/layout/cycle8"/>
    <dgm:cxn modelId="{9C8CA31A-05FE-3646-8F6D-E37F4C13D858}" type="presOf" srcId="{AB7E9EDE-2396-EE45-979B-85D40180CAC1}" destId="{CABFB324-3339-E644-B401-6A422DB3D7ED}" srcOrd="0" destOrd="0" presId="urn:microsoft.com/office/officeart/2005/8/layout/cycle8"/>
    <dgm:cxn modelId="{08099C6A-75F4-2C4D-B188-CEC4E707C7BD}" type="presOf" srcId="{AB7E9EDE-2396-EE45-979B-85D40180CAC1}" destId="{57CA60D0-017F-8A4B-A61D-D709665CA077}" srcOrd="1" destOrd="0" presId="urn:microsoft.com/office/officeart/2005/8/layout/cycle8"/>
    <dgm:cxn modelId="{678BDE7D-213A-4E42-A9AD-29ED24079EAB}" srcId="{DF3408DC-FB53-064B-9EDC-C2E097C38211}" destId="{AB7E9EDE-2396-EE45-979B-85D40180CAC1}" srcOrd="1" destOrd="0" parTransId="{0662525D-7969-BD47-B0A2-79C8AD05E4AD}" sibTransId="{D3D9518A-D008-9A40-B4D0-F456FBD4101D}"/>
    <dgm:cxn modelId="{99E75783-956A-D448-BD66-4BED922919CC}" srcId="{DF3408DC-FB53-064B-9EDC-C2E097C38211}" destId="{4D0ED7EA-2BDF-1545-BF58-EF082E6BE0BB}" srcOrd="2" destOrd="0" parTransId="{B29F8661-0A25-3D48-9247-DDD106FD87E2}" sibTransId="{6B4E1633-7A25-B647-82B7-E91302BD6DE8}"/>
    <dgm:cxn modelId="{8F87CC95-04E2-3E46-9975-767505FFA0FD}" type="presOf" srcId="{A65C8598-183D-9249-92F7-F135808D4497}" destId="{A303AE5F-1883-ED41-AA92-9479230BE1AB}" srcOrd="0" destOrd="0" presId="urn:microsoft.com/office/officeart/2005/8/layout/cycle8"/>
    <dgm:cxn modelId="{662DC4A5-93A1-3C44-A477-434B0C49894F}" type="presOf" srcId="{4D0ED7EA-2BDF-1545-BF58-EF082E6BE0BB}" destId="{E371D6B1-7DA0-9948-919B-2C2F3718265A}" srcOrd="0" destOrd="0" presId="urn:microsoft.com/office/officeart/2005/8/layout/cycle8"/>
    <dgm:cxn modelId="{51D4E1CB-1406-4D43-97AB-4E776EEEED29}" type="presOf" srcId="{A65C8598-183D-9249-92F7-F135808D4497}" destId="{39CEB463-E079-3F4E-9A9A-FE995550C705}" srcOrd="1" destOrd="0" presId="urn:microsoft.com/office/officeart/2005/8/layout/cycle8"/>
    <dgm:cxn modelId="{497D5D4F-D3F4-DB4B-A61C-12E0562BDF19}" type="presParOf" srcId="{0E18EB78-C68C-EA4E-A918-771A8D239262}" destId="{A303AE5F-1883-ED41-AA92-9479230BE1AB}" srcOrd="0" destOrd="0" presId="urn:microsoft.com/office/officeart/2005/8/layout/cycle8"/>
    <dgm:cxn modelId="{B6D8C785-6273-5B40-970E-C2F0F79F2C9A}" type="presParOf" srcId="{0E18EB78-C68C-EA4E-A918-771A8D239262}" destId="{DF88199A-8206-E746-A169-AF9B5C3D39DB}" srcOrd="1" destOrd="0" presId="urn:microsoft.com/office/officeart/2005/8/layout/cycle8"/>
    <dgm:cxn modelId="{BD4561A7-1CF0-BC45-AF9F-16356C9788A4}" type="presParOf" srcId="{0E18EB78-C68C-EA4E-A918-771A8D239262}" destId="{69E1EE13-9B29-554F-BE93-FFF9E0D5D008}" srcOrd="2" destOrd="0" presId="urn:microsoft.com/office/officeart/2005/8/layout/cycle8"/>
    <dgm:cxn modelId="{A2F04006-D269-DA41-90C0-4D19786DC35E}" type="presParOf" srcId="{0E18EB78-C68C-EA4E-A918-771A8D239262}" destId="{39CEB463-E079-3F4E-9A9A-FE995550C705}" srcOrd="3" destOrd="0" presId="urn:microsoft.com/office/officeart/2005/8/layout/cycle8"/>
    <dgm:cxn modelId="{1A45624A-3311-F743-911F-CA3D0F983284}" type="presParOf" srcId="{0E18EB78-C68C-EA4E-A918-771A8D239262}" destId="{CABFB324-3339-E644-B401-6A422DB3D7ED}" srcOrd="4" destOrd="0" presId="urn:microsoft.com/office/officeart/2005/8/layout/cycle8"/>
    <dgm:cxn modelId="{860A30FB-8095-6842-8616-01716F22E5D2}" type="presParOf" srcId="{0E18EB78-C68C-EA4E-A918-771A8D239262}" destId="{2BC20A89-ED14-6343-9C03-3AC8B1DEE5A7}" srcOrd="5" destOrd="0" presId="urn:microsoft.com/office/officeart/2005/8/layout/cycle8"/>
    <dgm:cxn modelId="{A3F4E942-BBD9-2540-8B2A-BD317FB0672B}" type="presParOf" srcId="{0E18EB78-C68C-EA4E-A918-771A8D239262}" destId="{DC06B62A-CB51-2F4B-BA2F-D768A2EFF5BE}" srcOrd="6" destOrd="0" presId="urn:microsoft.com/office/officeart/2005/8/layout/cycle8"/>
    <dgm:cxn modelId="{6A934DC5-4A3A-664B-963D-94D34456E52E}" type="presParOf" srcId="{0E18EB78-C68C-EA4E-A918-771A8D239262}" destId="{57CA60D0-017F-8A4B-A61D-D709665CA077}" srcOrd="7" destOrd="0" presId="urn:microsoft.com/office/officeart/2005/8/layout/cycle8"/>
    <dgm:cxn modelId="{12144940-27EE-4F41-8079-4B1BBDDD6A02}" type="presParOf" srcId="{0E18EB78-C68C-EA4E-A918-771A8D239262}" destId="{E371D6B1-7DA0-9948-919B-2C2F3718265A}" srcOrd="8" destOrd="0" presId="urn:microsoft.com/office/officeart/2005/8/layout/cycle8"/>
    <dgm:cxn modelId="{D7BE9ADC-8C83-FE4F-9BE2-9240355A9C01}" type="presParOf" srcId="{0E18EB78-C68C-EA4E-A918-771A8D239262}" destId="{F8F64526-12ED-3D46-BB78-0C197452D90F}" srcOrd="9" destOrd="0" presId="urn:microsoft.com/office/officeart/2005/8/layout/cycle8"/>
    <dgm:cxn modelId="{163F9951-6878-0B4A-99DC-8291A452E9A1}" type="presParOf" srcId="{0E18EB78-C68C-EA4E-A918-771A8D239262}" destId="{DC7872A9-8113-5546-9E94-CF3D89DD0536}" srcOrd="10" destOrd="0" presId="urn:microsoft.com/office/officeart/2005/8/layout/cycle8"/>
    <dgm:cxn modelId="{F459F157-356A-564E-8F86-2CF6C4FD7F95}" type="presParOf" srcId="{0E18EB78-C68C-EA4E-A918-771A8D239262}" destId="{1DD9362A-3BC1-C045-9CDC-9BE5D127FF93}" srcOrd="11" destOrd="0" presId="urn:microsoft.com/office/officeart/2005/8/layout/cycle8"/>
    <dgm:cxn modelId="{FE3F4994-845E-E342-96C7-55FD79884983}" type="presParOf" srcId="{0E18EB78-C68C-EA4E-A918-771A8D239262}" destId="{59B48D95-AD71-B64E-B56D-337CCA0C3369}" srcOrd="12" destOrd="0" presId="urn:microsoft.com/office/officeart/2005/8/layout/cycle8"/>
    <dgm:cxn modelId="{627E8FBB-2D69-664C-BD87-232A249C312E}" type="presParOf" srcId="{0E18EB78-C68C-EA4E-A918-771A8D239262}" destId="{A20BFED4-E818-DF4F-AAE6-41C4DDCA130E}" srcOrd="13" destOrd="0" presId="urn:microsoft.com/office/officeart/2005/8/layout/cycle8"/>
    <dgm:cxn modelId="{D8C14358-4BB8-5543-8F47-D21E899BED9E}" type="presParOf" srcId="{0E18EB78-C68C-EA4E-A918-771A8D239262}" destId="{D4E04766-7386-494E-94BF-8EA1447A5006}"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9A33B9-ECA5-134B-B05F-2DD1325DCB03}" type="doc">
      <dgm:prSet loTypeId="urn:microsoft.com/office/officeart/2005/8/layout/hList1" loCatId="" qsTypeId="urn:microsoft.com/office/officeart/2005/8/quickstyle/simple5" qsCatId="simple" csTypeId="urn:microsoft.com/office/officeart/2005/8/colors/accent2_5" csCatId="accent2" phldr="1"/>
      <dgm:spPr/>
      <dgm:t>
        <a:bodyPr/>
        <a:lstStyle/>
        <a:p>
          <a:endParaRPr lang="en-US"/>
        </a:p>
      </dgm:t>
    </dgm:pt>
    <dgm:pt modelId="{7EAD263C-17BD-FE4C-B143-4B7DF786C369}">
      <dgm:prSet phldrT="[Text]"/>
      <dgm:spPr/>
      <dgm:t>
        <a:bodyPr/>
        <a:lstStyle/>
        <a:p>
          <a:pPr>
            <a:buNone/>
          </a:pPr>
          <a:r>
            <a:rPr lang="el-GR" dirty="0" err="1"/>
            <a:t>Περιλαμβ</a:t>
          </a:r>
          <a:r>
            <a:rPr lang="en-US" dirty="0" err="1"/>
            <a:t>ά</a:t>
          </a:r>
          <a:r>
            <a:rPr lang="el-GR" dirty="0" err="1"/>
            <a:t>νει</a:t>
          </a:r>
          <a:r>
            <a:rPr lang="el-GR" dirty="0"/>
            <a:t>:</a:t>
          </a:r>
          <a:endParaRPr lang="en-US" dirty="0"/>
        </a:p>
      </dgm:t>
    </dgm:pt>
    <dgm:pt modelId="{C98E80B3-6A26-8E47-9F97-E47BD2AA2129}" type="parTrans" cxnId="{6D0B3A3E-3CD8-E849-A634-71742E63ACD3}">
      <dgm:prSet/>
      <dgm:spPr/>
      <dgm:t>
        <a:bodyPr/>
        <a:lstStyle/>
        <a:p>
          <a:endParaRPr lang="en-US"/>
        </a:p>
      </dgm:t>
    </dgm:pt>
    <dgm:pt modelId="{68127DFA-81AD-D944-85D2-3D39A7A00906}" type="sibTrans" cxnId="{6D0B3A3E-3CD8-E849-A634-71742E63ACD3}">
      <dgm:prSet/>
      <dgm:spPr/>
      <dgm:t>
        <a:bodyPr/>
        <a:lstStyle/>
        <a:p>
          <a:endParaRPr lang="en-US"/>
        </a:p>
      </dgm:t>
    </dgm:pt>
    <dgm:pt modelId="{F81A62D0-076D-B042-B9C1-68FEF7E0DF0E}">
      <dgm:prSet phldrT="[Text]"/>
      <dgm:spPr/>
      <dgm:t>
        <a:bodyPr/>
        <a:lstStyle/>
        <a:p>
          <a:pPr>
            <a:buFont typeface="Arial" panose="020B0604020202020204" pitchFamily="34" charset="0"/>
            <a:buChar char="•"/>
          </a:pPr>
          <a:r>
            <a:rPr lang="en-US" dirty="0" err="1"/>
            <a:t>θεωρητικές</a:t>
          </a:r>
          <a:r>
            <a:rPr lang="en-US" dirty="0"/>
            <a:t> </a:t>
          </a:r>
          <a:r>
            <a:rPr lang="en-US" dirty="0" err="1"/>
            <a:t>εισηγήσεις</a:t>
          </a:r>
          <a:endParaRPr lang="en-US" dirty="0"/>
        </a:p>
      </dgm:t>
    </dgm:pt>
    <dgm:pt modelId="{F72A873B-1799-C24D-80A4-C7F967A35C00}" type="parTrans" cxnId="{198EA8CB-3D81-EF4D-AD01-BAE071435D4E}">
      <dgm:prSet/>
      <dgm:spPr/>
      <dgm:t>
        <a:bodyPr/>
        <a:lstStyle/>
        <a:p>
          <a:endParaRPr lang="en-US"/>
        </a:p>
      </dgm:t>
    </dgm:pt>
    <dgm:pt modelId="{3E586294-1D7B-9D4C-83DB-7BF6137745A5}" type="sibTrans" cxnId="{198EA8CB-3D81-EF4D-AD01-BAE071435D4E}">
      <dgm:prSet/>
      <dgm:spPr/>
      <dgm:t>
        <a:bodyPr/>
        <a:lstStyle/>
        <a:p>
          <a:endParaRPr lang="en-US"/>
        </a:p>
      </dgm:t>
    </dgm:pt>
    <dgm:pt modelId="{0A7FA083-53F8-2943-96C9-6F277E0A3AAE}">
      <dgm:prSet phldrT="[Text]"/>
      <dgm:spPr/>
      <dgm:t>
        <a:bodyPr/>
        <a:lstStyle/>
        <a:p>
          <a:pPr>
            <a:buNone/>
          </a:pPr>
          <a:r>
            <a:rPr lang="el-GR" dirty="0"/>
            <a:t>Στόχοι:</a:t>
          </a:r>
          <a:r>
            <a:rPr lang="en-US" dirty="0"/>
            <a:t> </a:t>
          </a:r>
        </a:p>
      </dgm:t>
    </dgm:pt>
    <dgm:pt modelId="{245B616F-29EA-0343-8253-776364BFD672}" type="parTrans" cxnId="{CB61608D-BE35-DC48-9624-5AF68BFE807F}">
      <dgm:prSet/>
      <dgm:spPr/>
      <dgm:t>
        <a:bodyPr/>
        <a:lstStyle/>
        <a:p>
          <a:endParaRPr lang="en-US"/>
        </a:p>
      </dgm:t>
    </dgm:pt>
    <dgm:pt modelId="{54BEA477-FE99-F847-AD2D-3DCB51A36F3A}" type="sibTrans" cxnId="{CB61608D-BE35-DC48-9624-5AF68BFE807F}">
      <dgm:prSet/>
      <dgm:spPr/>
      <dgm:t>
        <a:bodyPr/>
        <a:lstStyle/>
        <a:p>
          <a:endParaRPr lang="en-US"/>
        </a:p>
      </dgm:t>
    </dgm:pt>
    <dgm:pt modelId="{D2B4037E-E63E-4549-97BD-8AA7407078BA}">
      <dgm:prSet phldrT="[Text]"/>
      <dgm:spPr/>
      <dgm:t>
        <a:bodyPr/>
        <a:lstStyle/>
        <a:p>
          <a:pPr>
            <a:buFont typeface="Arial" panose="020B0604020202020204" pitchFamily="34" charset="0"/>
            <a:buChar char="•"/>
          </a:pPr>
          <a:r>
            <a:rPr lang="en-US" dirty="0"/>
            <a:t>α</a:t>
          </a:r>
          <a:r>
            <a:rPr lang="en-US" dirty="0" err="1"/>
            <a:t>ν</a:t>
          </a:r>
          <a:r>
            <a:rPr lang="en-US" dirty="0"/>
            <a:t>α</a:t>
          </a:r>
          <a:r>
            <a:rPr lang="en-US" dirty="0" err="1"/>
            <a:t>κούφιση</a:t>
          </a:r>
          <a:r>
            <a:rPr lang="en-US" dirty="0"/>
            <a:t> απ</a:t>
          </a:r>
          <a:r>
            <a:rPr lang="en-US" dirty="0" err="1"/>
            <a:t>ό</a:t>
          </a:r>
          <a:r>
            <a:rPr lang="en-US" dirty="0"/>
            <a:t> </a:t>
          </a:r>
          <a:r>
            <a:rPr lang="en-US" dirty="0" err="1"/>
            <a:t>το</a:t>
          </a:r>
          <a:r>
            <a:rPr lang="en-US" dirty="0"/>
            <a:t> </a:t>
          </a:r>
          <a:r>
            <a:rPr lang="en-US" dirty="0" err="1"/>
            <a:t>στρες</a:t>
          </a:r>
          <a:endParaRPr lang="en-US" dirty="0"/>
        </a:p>
      </dgm:t>
    </dgm:pt>
    <dgm:pt modelId="{FFEAAF77-1B80-1A41-B14F-EF84E1ECD27A}" type="parTrans" cxnId="{8CC3A0F8-A0B9-EF40-98BA-D45CCDF77062}">
      <dgm:prSet/>
      <dgm:spPr/>
      <dgm:t>
        <a:bodyPr/>
        <a:lstStyle/>
        <a:p>
          <a:endParaRPr lang="en-US"/>
        </a:p>
      </dgm:t>
    </dgm:pt>
    <dgm:pt modelId="{F1024226-A1D5-1E45-923B-104CB5041A8D}" type="sibTrans" cxnId="{8CC3A0F8-A0B9-EF40-98BA-D45CCDF77062}">
      <dgm:prSet/>
      <dgm:spPr/>
      <dgm:t>
        <a:bodyPr/>
        <a:lstStyle/>
        <a:p>
          <a:endParaRPr lang="en-US"/>
        </a:p>
      </dgm:t>
    </dgm:pt>
    <dgm:pt modelId="{54F96803-6192-E849-8075-C8A0173976F2}">
      <dgm:prSet/>
      <dgm:spPr/>
      <dgm:t>
        <a:bodyPr/>
        <a:lstStyle/>
        <a:p>
          <a:pPr>
            <a:buFont typeface="Arial" panose="020B0604020202020204" pitchFamily="34" charset="0"/>
            <a:buChar char="•"/>
          </a:pPr>
          <a:r>
            <a:rPr lang="en-US"/>
            <a:t>τεχνικές ενσυνειδητότητας</a:t>
          </a:r>
          <a:endParaRPr lang="el-GR" dirty="0"/>
        </a:p>
      </dgm:t>
    </dgm:pt>
    <dgm:pt modelId="{757F0BE6-73E1-2447-A215-3226736324E9}" type="parTrans" cxnId="{5C4CB4B6-7756-4248-A088-8AFD99DBECBE}">
      <dgm:prSet/>
      <dgm:spPr/>
      <dgm:t>
        <a:bodyPr/>
        <a:lstStyle/>
        <a:p>
          <a:endParaRPr lang="en-US"/>
        </a:p>
      </dgm:t>
    </dgm:pt>
    <dgm:pt modelId="{EBA318DE-19F9-264C-BEA4-3109987DB847}" type="sibTrans" cxnId="{5C4CB4B6-7756-4248-A088-8AFD99DBECBE}">
      <dgm:prSet/>
      <dgm:spPr/>
      <dgm:t>
        <a:bodyPr/>
        <a:lstStyle/>
        <a:p>
          <a:endParaRPr lang="en-US"/>
        </a:p>
      </dgm:t>
    </dgm:pt>
    <dgm:pt modelId="{355F1FA7-6751-A14B-BC7E-1F38289CAA8D}">
      <dgm:prSet/>
      <dgm:spPr/>
      <dgm:t>
        <a:bodyPr/>
        <a:lstStyle/>
        <a:p>
          <a:pPr>
            <a:buFont typeface="Arial" panose="020B0604020202020204" pitchFamily="34" charset="0"/>
            <a:buChar char="•"/>
          </a:pPr>
          <a:r>
            <a:rPr lang="el-GR"/>
            <a:t>ασκήσεις </a:t>
          </a:r>
          <a:r>
            <a:rPr lang="en-US"/>
            <a:t>σωματική</a:t>
          </a:r>
          <a:r>
            <a:rPr lang="el-GR"/>
            <a:t>ς</a:t>
          </a:r>
          <a:r>
            <a:rPr lang="en-US"/>
            <a:t> επίγνωση</a:t>
          </a:r>
          <a:r>
            <a:rPr lang="el-GR"/>
            <a:t>ς</a:t>
          </a:r>
          <a:endParaRPr lang="el-GR" dirty="0"/>
        </a:p>
      </dgm:t>
    </dgm:pt>
    <dgm:pt modelId="{157C9449-64E0-2A45-83A9-06B3B8B9DA8F}" type="parTrans" cxnId="{D3496A8E-A42C-B34A-BC73-3E69BC26EA21}">
      <dgm:prSet/>
      <dgm:spPr/>
      <dgm:t>
        <a:bodyPr/>
        <a:lstStyle/>
        <a:p>
          <a:endParaRPr lang="en-US"/>
        </a:p>
      </dgm:t>
    </dgm:pt>
    <dgm:pt modelId="{84D8FDD5-D90E-F54C-A13A-F5828C55A73E}" type="sibTrans" cxnId="{D3496A8E-A42C-B34A-BC73-3E69BC26EA21}">
      <dgm:prSet/>
      <dgm:spPr/>
      <dgm:t>
        <a:bodyPr/>
        <a:lstStyle/>
        <a:p>
          <a:endParaRPr lang="en-US"/>
        </a:p>
      </dgm:t>
    </dgm:pt>
    <dgm:pt modelId="{A921BC9B-545F-3748-A247-1838C96A9AE6}">
      <dgm:prSet/>
      <dgm:spPr/>
      <dgm:t>
        <a:bodyPr/>
        <a:lstStyle/>
        <a:p>
          <a:pPr>
            <a:buFont typeface="Arial" panose="020B0604020202020204" pitchFamily="34" charset="0"/>
            <a:buChar char="•"/>
          </a:pPr>
          <a:r>
            <a:rPr lang="en-US"/>
            <a:t>γραπτό αναστοχασμό </a:t>
          </a:r>
          <a:endParaRPr lang="el-GR" dirty="0"/>
        </a:p>
      </dgm:t>
    </dgm:pt>
    <dgm:pt modelId="{1BFBA780-0CAF-AE4A-B52C-1883489514AE}" type="parTrans" cxnId="{83AED885-1836-5945-BAC2-025DCCEEFBDB}">
      <dgm:prSet/>
      <dgm:spPr/>
      <dgm:t>
        <a:bodyPr/>
        <a:lstStyle/>
        <a:p>
          <a:endParaRPr lang="en-US"/>
        </a:p>
      </dgm:t>
    </dgm:pt>
    <dgm:pt modelId="{B8B4A65D-09A6-0943-ADB7-26F722A07A6E}" type="sibTrans" cxnId="{83AED885-1836-5945-BAC2-025DCCEEFBDB}">
      <dgm:prSet/>
      <dgm:spPr/>
      <dgm:t>
        <a:bodyPr/>
        <a:lstStyle/>
        <a:p>
          <a:endParaRPr lang="en-US"/>
        </a:p>
      </dgm:t>
    </dgm:pt>
    <dgm:pt modelId="{13BD3306-FDF2-1C4D-ADEB-813FF90BAEF4}">
      <dgm:prSet/>
      <dgm:spPr/>
      <dgm:t>
        <a:bodyPr/>
        <a:lstStyle/>
        <a:p>
          <a:pPr>
            <a:buFont typeface="Arial" panose="020B0604020202020204" pitchFamily="34" charset="0"/>
            <a:buChar char="•"/>
          </a:pPr>
          <a:r>
            <a:rPr lang="en-US" dirty="0" err="1"/>
            <a:t>ε</a:t>
          </a:r>
          <a:r>
            <a:rPr lang="en-US" dirty="0"/>
            <a:t>π</a:t>
          </a:r>
          <a:r>
            <a:rPr lang="en-US" dirty="0" err="1"/>
            <a:t>εξεργ</a:t>
          </a:r>
          <a:r>
            <a:rPr lang="en-US" dirty="0"/>
            <a:t>α</a:t>
          </a:r>
          <a:r>
            <a:rPr lang="en-US" dirty="0" err="1"/>
            <a:t>σί</a:t>
          </a:r>
          <a:r>
            <a:rPr lang="en-US" dirty="0"/>
            <a:t>α </a:t>
          </a:r>
          <a:r>
            <a:rPr lang="en-US" dirty="0" err="1"/>
            <a:t>κ</a:t>
          </a:r>
          <a:r>
            <a:rPr lang="en-US" dirty="0"/>
            <a:t>α</a:t>
          </a:r>
          <a:r>
            <a:rPr lang="en-US" dirty="0" err="1"/>
            <a:t>θημερινών</a:t>
          </a:r>
          <a:r>
            <a:rPr lang="en-US" dirty="0"/>
            <a:t> </a:t>
          </a:r>
          <a:r>
            <a:rPr lang="en-US" dirty="0" err="1"/>
            <a:t>εμ</a:t>
          </a:r>
          <a:r>
            <a:rPr lang="en-US" dirty="0"/>
            <a:t>π</a:t>
          </a:r>
          <a:r>
            <a:rPr lang="en-US" dirty="0" err="1"/>
            <a:t>ειριών</a:t>
          </a:r>
          <a:r>
            <a:rPr lang="en-US" dirty="0"/>
            <a:t> </a:t>
          </a:r>
          <a:r>
            <a:rPr lang="en-US" dirty="0" err="1"/>
            <a:t>της</a:t>
          </a:r>
          <a:r>
            <a:rPr lang="en-US" dirty="0"/>
            <a:t> </a:t>
          </a:r>
          <a:r>
            <a:rPr lang="en-US" dirty="0" err="1"/>
            <a:t>τάξης</a:t>
          </a:r>
          <a:r>
            <a:rPr lang="en-US" dirty="0"/>
            <a:t> </a:t>
          </a:r>
          <a:endParaRPr lang="el-GR" dirty="0"/>
        </a:p>
      </dgm:t>
    </dgm:pt>
    <dgm:pt modelId="{083E5DBF-B609-7A4C-B913-A40838A20101}" type="parTrans" cxnId="{21EE7FA3-C6BD-B842-B72A-150BBB48A027}">
      <dgm:prSet/>
      <dgm:spPr/>
      <dgm:t>
        <a:bodyPr/>
        <a:lstStyle/>
        <a:p>
          <a:endParaRPr lang="en-US"/>
        </a:p>
      </dgm:t>
    </dgm:pt>
    <dgm:pt modelId="{6D5F35BE-5244-A74E-8B03-65167A4554DD}" type="sibTrans" cxnId="{21EE7FA3-C6BD-B842-B72A-150BBB48A027}">
      <dgm:prSet/>
      <dgm:spPr/>
      <dgm:t>
        <a:bodyPr/>
        <a:lstStyle/>
        <a:p>
          <a:endParaRPr lang="en-US"/>
        </a:p>
      </dgm:t>
    </dgm:pt>
    <dgm:pt modelId="{662C6131-A1E8-6F4B-84E4-1CE3AF097082}">
      <dgm:prSet/>
      <dgm:spPr/>
      <dgm:t>
        <a:bodyPr/>
        <a:lstStyle/>
        <a:p>
          <a:r>
            <a:rPr lang="el-GR" dirty="0"/>
            <a:t>Τ</a:t>
          </a:r>
          <a:r>
            <a:rPr lang="en-US" dirty="0" err="1"/>
            <a:t>εχνικές</a:t>
          </a:r>
          <a:r>
            <a:rPr lang="el-GR" dirty="0"/>
            <a:t>:</a:t>
          </a:r>
          <a:r>
            <a:rPr lang="en-US" dirty="0"/>
            <a:t> </a:t>
          </a:r>
          <a:endParaRPr lang="el-GR" dirty="0"/>
        </a:p>
      </dgm:t>
    </dgm:pt>
    <dgm:pt modelId="{6894AC90-9D54-8343-AA1C-059DFECE9203}" type="parTrans" cxnId="{D2C8059D-4546-7249-9C99-29383653D609}">
      <dgm:prSet/>
      <dgm:spPr/>
      <dgm:t>
        <a:bodyPr/>
        <a:lstStyle/>
        <a:p>
          <a:endParaRPr lang="en-US"/>
        </a:p>
      </dgm:t>
    </dgm:pt>
    <dgm:pt modelId="{D0D53854-FF94-3648-BB6E-41D7E669A5CD}" type="sibTrans" cxnId="{D2C8059D-4546-7249-9C99-29383653D609}">
      <dgm:prSet/>
      <dgm:spPr/>
      <dgm:t>
        <a:bodyPr/>
        <a:lstStyle/>
        <a:p>
          <a:endParaRPr lang="en-US"/>
        </a:p>
      </dgm:t>
    </dgm:pt>
    <dgm:pt modelId="{CFAC9357-5659-E34C-BA25-91FA2A4924C1}">
      <dgm:prSet/>
      <dgm:spPr/>
      <dgm:t>
        <a:bodyPr/>
        <a:lstStyle/>
        <a:p>
          <a:pPr>
            <a:buFont typeface="Arial" panose="020B0604020202020204" pitchFamily="34" charset="0"/>
            <a:buChar char="•"/>
          </a:pPr>
          <a:r>
            <a:rPr lang="en-US"/>
            <a:t>καλλιέργεια συναισθηματικής επίγνωσης </a:t>
          </a:r>
          <a:endParaRPr lang="el-GR" dirty="0"/>
        </a:p>
      </dgm:t>
    </dgm:pt>
    <dgm:pt modelId="{B49AB861-B12B-A845-851F-E15CB517822D}" type="parTrans" cxnId="{034CC6A0-B352-9C40-8485-36D8FB7C27D2}">
      <dgm:prSet/>
      <dgm:spPr/>
      <dgm:t>
        <a:bodyPr/>
        <a:lstStyle/>
        <a:p>
          <a:endParaRPr lang="en-US"/>
        </a:p>
      </dgm:t>
    </dgm:pt>
    <dgm:pt modelId="{B4165C48-D5DF-874B-BD1C-4CAC518760A6}" type="sibTrans" cxnId="{034CC6A0-B352-9C40-8485-36D8FB7C27D2}">
      <dgm:prSet/>
      <dgm:spPr/>
      <dgm:t>
        <a:bodyPr/>
        <a:lstStyle/>
        <a:p>
          <a:endParaRPr lang="en-US"/>
        </a:p>
      </dgm:t>
    </dgm:pt>
    <dgm:pt modelId="{2F1CB8E8-CB29-2042-B5D2-365CE35FD266}">
      <dgm:prSet/>
      <dgm:spPr/>
      <dgm:t>
        <a:bodyPr/>
        <a:lstStyle/>
        <a:p>
          <a:pPr>
            <a:buFont typeface="Arial" panose="020B0604020202020204" pitchFamily="34" charset="0"/>
            <a:buChar char="•"/>
          </a:pPr>
          <a:r>
            <a:rPr lang="en-US" dirty="0"/>
            <a:t>α</a:t>
          </a:r>
          <a:r>
            <a:rPr lang="en-US" dirty="0" err="1"/>
            <a:t>ν</a:t>
          </a:r>
          <a:r>
            <a:rPr lang="en-US" dirty="0"/>
            <a:t>αβ</a:t>
          </a:r>
          <a:r>
            <a:rPr lang="en-US" dirty="0" err="1"/>
            <a:t>άθμιση</a:t>
          </a:r>
          <a:r>
            <a:rPr lang="en-US" dirty="0"/>
            <a:t> </a:t>
          </a:r>
          <a:r>
            <a:rPr lang="en-US" dirty="0" err="1"/>
            <a:t>της</a:t>
          </a:r>
          <a:r>
            <a:rPr lang="en-US" dirty="0"/>
            <a:t> π</a:t>
          </a:r>
          <a:r>
            <a:rPr lang="en-US" dirty="0" err="1"/>
            <a:t>οιότητ</a:t>
          </a:r>
          <a:r>
            <a:rPr lang="en-US" dirty="0"/>
            <a:t>α</a:t>
          </a:r>
          <a:r>
            <a:rPr lang="en-US" dirty="0" err="1"/>
            <a:t>ς</a:t>
          </a:r>
          <a:r>
            <a:rPr lang="en-US" dirty="0"/>
            <a:t> </a:t>
          </a:r>
          <a:r>
            <a:rPr lang="en-US" dirty="0" err="1"/>
            <a:t>των</a:t>
          </a:r>
          <a:r>
            <a:rPr lang="en-US" dirty="0"/>
            <a:t> </a:t>
          </a:r>
          <a:r>
            <a:rPr lang="en-US" dirty="0" err="1"/>
            <a:t>σχέσεων</a:t>
          </a:r>
          <a:r>
            <a:rPr lang="en-US" dirty="0"/>
            <a:t> </a:t>
          </a:r>
          <a:r>
            <a:rPr lang="en-US" dirty="0" err="1"/>
            <a:t>με</a:t>
          </a:r>
          <a:r>
            <a:rPr lang="en-US" dirty="0"/>
            <a:t> </a:t>
          </a:r>
          <a:r>
            <a:rPr lang="en-US" dirty="0" err="1"/>
            <a:t>τους</a:t>
          </a:r>
          <a:r>
            <a:rPr lang="en-US" dirty="0"/>
            <a:t> </a:t>
          </a:r>
          <a:r>
            <a:rPr lang="en-US" dirty="0" err="1"/>
            <a:t>μ</a:t>
          </a:r>
          <a:r>
            <a:rPr lang="en-US" dirty="0"/>
            <a:t>α</a:t>
          </a:r>
          <a:r>
            <a:rPr lang="en-US" dirty="0" err="1"/>
            <a:t>θητές</a:t>
          </a:r>
          <a:r>
            <a:rPr lang="en-US" dirty="0"/>
            <a:t> </a:t>
          </a:r>
          <a:r>
            <a:rPr lang="en-US" dirty="0" err="1"/>
            <a:t>κ</a:t>
          </a:r>
          <a:r>
            <a:rPr lang="en-US" dirty="0"/>
            <a:t>α</a:t>
          </a:r>
          <a:r>
            <a:rPr lang="en-US" dirty="0" err="1"/>
            <a:t>ι</a:t>
          </a:r>
          <a:r>
            <a:rPr lang="en-US" dirty="0"/>
            <a:t> </a:t>
          </a:r>
          <a:r>
            <a:rPr lang="en-US" dirty="0" err="1"/>
            <a:t>τους</a:t>
          </a:r>
          <a:r>
            <a:rPr lang="en-US" dirty="0"/>
            <a:t> </a:t>
          </a:r>
          <a:r>
            <a:rPr lang="en-US" dirty="0" err="1"/>
            <a:t>συν</a:t>
          </a:r>
          <a:r>
            <a:rPr lang="en-US" dirty="0"/>
            <a:t>α</a:t>
          </a:r>
          <a:r>
            <a:rPr lang="en-US" dirty="0" err="1"/>
            <a:t>δέλφους</a:t>
          </a:r>
          <a:r>
            <a:rPr lang="en-US" dirty="0"/>
            <a:t>.</a:t>
          </a:r>
        </a:p>
      </dgm:t>
    </dgm:pt>
    <dgm:pt modelId="{C3E2F3EB-11BB-5C40-8949-E9BB0E9E30EE}" type="parTrans" cxnId="{2C95B5C4-A829-814A-A19F-E371EC08528C}">
      <dgm:prSet/>
      <dgm:spPr/>
      <dgm:t>
        <a:bodyPr/>
        <a:lstStyle/>
        <a:p>
          <a:endParaRPr lang="en-US"/>
        </a:p>
      </dgm:t>
    </dgm:pt>
    <dgm:pt modelId="{BF7BA8E5-8B8C-424D-86DA-C3A99221BB2F}" type="sibTrans" cxnId="{2C95B5C4-A829-814A-A19F-E371EC08528C}">
      <dgm:prSet/>
      <dgm:spPr/>
      <dgm:t>
        <a:bodyPr/>
        <a:lstStyle/>
        <a:p>
          <a:endParaRPr lang="en-US"/>
        </a:p>
      </dgm:t>
    </dgm:pt>
    <dgm:pt modelId="{B6525551-1149-464C-865E-10D0B7F0EA7C}">
      <dgm:prSet/>
      <dgm:spPr/>
      <dgm:t>
        <a:bodyPr/>
        <a:lstStyle/>
        <a:p>
          <a:pPr>
            <a:buFont typeface="Arial" panose="020B0604020202020204" pitchFamily="34" charset="0"/>
            <a:buChar char="•"/>
          </a:pPr>
          <a:r>
            <a:rPr lang="en-US" dirty="0" err="1"/>
            <a:t>συνειδητός</a:t>
          </a:r>
          <a:r>
            <a:rPr lang="en-US" dirty="0"/>
            <a:t> α</a:t>
          </a:r>
          <a:r>
            <a:rPr lang="en-US" dirty="0" err="1"/>
            <a:t>ν</a:t>
          </a:r>
          <a:r>
            <a:rPr lang="en-US" dirty="0"/>
            <a:t>απ</a:t>
          </a:r>
          <a:r>
            <a:rPr lang="en-US" dirty="0" err="1"/>
            <a:t>νευστικός</a:t>
          </a:r>
          <a:r>
            <a:rPr lang="en-US" dirty="0"/>
            <a:t> </a:t>
          </a:r>
          <a:r>
            <a:rPr lang="en-US" dirty="0" err="1"/>
            <a:t>ρυθμός</a:t>
          </a:r>
          <a:endParaRPr lang="en-US" dirty="0"/>
        </a:p>
      </dgm:t>
    </dgm:pt>
    <dgm:pt modelId="{42415722-A709-F345-82C6-E68BE637FF53}" type="parTrans" cxnId="{6AC08E34-4617-3C4B-84B4-11764B1A14D0}">
      <dgm:prSet/>
      <dgm:spPr/>
      <dgm:t>
        <a:bodyPr/>
        <a:lstStyle/>
        <a:p>
          <a:endParaRPr lang="en-US"/>
        </a:p>
      </dgm:t>
    </dgm:pt>
    <dgm:pt modelId="{AECFA14D-31FB-FE40-AADE-BDBB644B96BC}" type="sibTrans" cxnId="{6AC08E34-4617-3C4B-84B4-11764B1A14D0}">
      <dgm:prSet/>
      <dgm:spPr/>
      <dgm:t>
        <a:bodyPr/>
        <a:lstStyle/>
        <a:p>
          <a:endParaRPr lang="en-US"/>
        </a:p>
      </dgm:t>
    </dgm:pt>
    <dgm:pt modelId="{0B22E07E-CF4F-7042-99D3-F1DBCCD08F58}">
      <dgm:prSet/>
      <dgm:spPr/>
      <dgm:t>
        <a:bodyPr/>
        <a:lstStyle/>
        <a:p>
          <a:pPr>
            <a:buFont typeface="Arial" panose="020B0604020202020204" pitchFamily="34" charset="0"/>
            <a:buChar char="•"/>
          </a:pPr>
          <a:r>
            <a:rPr lang="en-US"/>
            <a:t>διαλογισμός καλοσύνης προς τον εαυτό (loving-kindness meditation) </a:t>
          </a:r>
          <a:endParaRPr lang="el-GR" dirty="0"/>
        </a:p>
      </dgm:t>
    </dgm:pt>
    <dgm:pt modelId="{AF11619C-46DB-7543-AE0B-AC8749BC581D}" type="parTrans" cxnId="{49DDEE2C-78AF-5844-B299-D50C5FEB003B}">
      <dgm:prSet/>
      <dgm:spPr/>
      <dgm:t>
        <a:bodyPr/>
        <a:lstStyle/>
        <a:p>
          <a:endParaRPr lang="en-US"/>
        </a:p>
      </dgm:t>
    </dgm:pt>
    <dgm:pt modelId="{291C072E-C613-5D4A-B7E9-008757BE3B10}" type="sibTrans" cxnId="{49DDEE2C-78AF-5844-B299-D50C5FEB003B}">
      <dgm:prSet/>
      <dgm:spPr/>
      <dgm:t>
        <a:bodyPr/>
        <a:lstStyle/>
        <a:p>
          <a:endParaRPr lang="en-US"/>
        </a:p>
      </dgm:t>
    </dgm:pt>
    <dgm:pt modelId="{DD857E25-D578-4A47-8DA4-61BA3AB79652}">
      <dgm:prSet/>
      <dgm:spPr/>
      <dgm:t>
        <a:bodyPr/>
        <a:lstStyle/>
        <a:p>
          <a:pPr>
            <a:buFont typeface="Arial" panose="020B0604020202020204" pitchFamily="34" charset="0"/>
            <a:buChar char="•"/>
          </a:pPr>
          <a:r>
            <a:rPr lang="en-US" dirty="0"/>
            <a:t>π</a:t>
          </a:r>
          <a:r>
            <a:rPr lang="en-US" dirty="0" err="1"/>
            <a:t>ρ</a:t>
          </a:r>
          <a:r>
            <a:rPr lang="en-US" dirty="0"/>
            <a:t>α</a:t>
          </a:r>
          <a:r>
            <a:rPr lang="en-US" dirty="0" err="1"/>
            <a:t>κτική</a:t>
          </a:r>
          <a:r>
            <a:rPr lang="en-US" dirty="0"/>
            <a:t> </a:t>
          </a:r>
          <a:r>
            <a:rPr lang="en-US" dirty="0" err="1"/>
            <a:t>της</a:t>
          </a:r>
          <a:r>
            <a:rPr lang="en-US" dirty="0"/>
            <a:t> </a:t>
          </a:r>
          <a:r>
            <a:rPr lang="en-US" dirty="0" err="1"/>
            <a:t>μη</a:t>
          </a:r>
          <a:r>
            <a:rPr lang="en-US" dirty="0"/>
            <a:t>-α</a:t>
          </a:r>
          <a:r>
            <a:rPr lang="en-US" dirty="0" err="1"/>
            <a:t>ντίδρ</a:t>
          </a:r>
          <a:r>
            <a:rPr lang="en-US" dirty="0"/>
            <a:t>α</a:t>
          </a:r>
          <a:r>
            <a:rPr lang="en-US" dirty="0" err="1"/>
            <a:t>σης</a:t>
          </a:r>
          <a:r>
            <a:rPr lang="en-US" dirty="0"/>
            <a:t> </a:t>
          </a:r>
          <a:r>
            <a:rPr lang="en-US" dirty="0" err="1"/>
            <a:t>σε</a:t>
          </a:r>
          <a:r>
            <a:rPr lang="en-US" dirty="0"/>
            <a:t> </a:t>
          </a:r>
          <a:r>
            <a:rPr lang="en-US" dirty="0" err="1"/>
            <a:t>ερεθίσμ</a:t>
          </a:r>
          <a:r>
            <a:rPr lang="en-US" dirty="0"/>
            <a:t>α</a:t>
          </a:r>
          <a:r>
            <a:rPr lang="en-US" dirty="0" err="1"/>
            <a:t>τ</a:t>
          </a:r>
          <a:r>
            <a:rPr lang="en-US" dirty="0"/>
            <a:t>α (non-reactivity)</a:t>
          </a:r>
        </a:p>
      </dgm:t>
    </dgm:pt>
    <dgm:pt modelId="{A81D74FB-6156-E74C-802B-D360E3F61CEE}" type="parTrans" cxnId="{1C99E1AC-10A8-8547-A0DC-8AE18FB9850E}">
      <dgm:prSet/>
      <dgm:spPr/>
      <dgm:t>
        <a:bodyPr/>
        <a:lstStyle/>
        <a:p>
          <a:endParaRPr lang="en-US"/>
        </a:p>
      </dgm:t>
    </dgm:pt>
    <dgm:pt modelId="{68F4579F-1CA8-174E-9676-C04CEFA195F3}" type="sibTrans" cxnId="{1C99E1AC-10A8-8547-A0DC-8AE18FB9850E}">
      <dgm:prSet/>
      <dgm:spPr/>
      <dgm:t>
        <a:bodyPr/>
        <a:lstStyle/>
        <a:p>
          <a:endParaRPr lang="en-US"/>
        </a:p>
      </dgm:t>
    </dgm:pt>
    <dgm:pt modelId="{E0BA5B94-A01F-4143-B498-641E97A233AA}" type="pres">
      <dgm:prSet presAssocID="{959A33B9-ECA5-134B-B05F-2DD1325DCB03}" presName="Name0" presStyleCnt="0">
        <dgm:presLayoutVars>
          <dgm:dir/>
          <dgm:animLvl val="lvl"/>
          <dgm:resizeHandles val="exact"/>
        </dgm:presLayoutVars>
      </dgm:prSet>
      <dgm:spPr/>
    </dgm:pt>
    <dgm:pt modelId="{A2980BBF-F6F3-1D45-9E89-6C0671B3D70E}" type="pres">
      <dgm:prSet presAssocID="{7EAD263C-17BD-FE4C-B143-4B7DF786C369}" presName="composite" presStyleCnt="0"/>
      <dgm:spPr/>
    </dgm:pt>
    <dgm:pt modelId="{56AB4B11-3340-AA46-A53D-2446EC4939FF}" type="pres">
      <dgm:prSet presAssocID="{7EAD263C-17BD-FE4C-B143-4B7DF786C369}" presName="parTx" presStyleLbl="alignNode1" presStyleIdx="0" presStyleCnt="3">
        <dgm:presLayoutVars>
          <dgm:chMax val="0"/>
          <dgm:chPref val="0"/>
          <dgm:bulletEnabled val="1"/>
        </dgm:presLayoutVars>
      </dgm:prSet>
      <dgm:spPr/>
    </dgm:pt>
    <dgm:pt modelId="{98B307C4-2DFD-FE44-9FC4-0E526E59235F}" type="pres">
      <dgm:prSet presAssocID="{7EAD263C-17BD-FE4C-B143-4B7DF786C369}" presName="desTx" presStyleLbl="alignAccFollowNode1" presStyleIdx="0" presStyleCnt="3">
        <dgm:presLayoutVars>
          <dgm:bulletEnabled val="1"/>
        </dgm:presLayoutVars>
      </dgm:prSet>
      <dgm:spPr/>
    </dgm:pt>
    <dgm:pt modelId="{47B1FD6B-1D4B-C345-89C5-166267EE8D09}" type="pres">
      <dgm:prSet presAssocID="{68127DFA-81AD-D944-85D2-3D39A7A00906}" presName="space" presStyleCnt="0"/>
      <dgm:spPr/>
    </dgm:pt>
    <dgm:pt modelId="{DB7E5DB7-FC0C-A741-B183-19AE2294DC6C}" type="pres">
      <dgm:prSet presAssocID="{0A7FA083-53F8-2943-96C9-6F277E0A3AAE}" presName="composite" presStyleCnt="0"/>
      <dgm:spPr/>
    </dgm:pt>
    <dgm:pt modelId="{2FD97691-8750-4646-9595-B22794192A52}" type="pres">
      <dgm:prSet presAssocID="{0A7FA083-53F8-2943-96C9-6F277E0A3AAE}" presName="parTx" presStyleLbl="alignNode1" presStyleIdx="1" presStyleCnt="3">
        <dgm:presLayoutVars>
          <dgm:chMax val="0"/>
          <dgm:chPref val="0"/>
          <dgm:bulletEnabled val="1"/>
        </dgm:presLayoutVars>
      </dgm:prSet>
      <dgm:spPr/>
    </dgm:pt>
    <dgm:pt modelId="{64C35F25-B9B5-544E-99BF-04D71BD9CF99}" type="pres">
      <dgm:prSet presAssocID="{0A7FA083-53F8-2943-96C9-6F277E0A3AAE}" presName="desTx" presStyleLbl="alignAccFollowNode1" presStyleIdx="1" presStyleCnt="3">
        <dgm:presLayoutVars>
          <dgm:bulletEnabled val="1"/>
        </dgm:presLayoutVars>
      </dgm:prSet>
      <dgm:spPr/>
    </dgm:pt>
    <dgm:pt modelId="{8BF6CA8C-3FA0-E449-9DA8-1AC2AC695E29}" type="pres">
      <dgm:prSet presAssocID="{54BEA477-FE99-F847-AD2D-3DCB51A36F3A}" presName="space" presStyleCnt="0"/>
      <dgm:spPr/>
    </dgm:pt>
    <dgm:pt modelId="{F7AE8D4E-D89C-7945-8376-DAE6EAD0AC12}" type="pres">
      <dgm:prSet presAssocID="{662C6131-A1E8-6F4B-84E4-1CE3AF097082}" presName="composite" presStyleCnt="0"/>
      <dgm:spPr/>
    </dgm:pt>
    <dgm:pt modelId="{A550DB2E-0E8E-204B-8F18-EE9F429A7934}" type="pres">
      <dgm:prSet presAssocID="{662C6131-A1E8-6F4B-84E4-1CE3AF097082}" presName="parTx" presStyleLbl="alignNode1" presStyleIdx="2" presStyleCnt="3">
        <dgm:presLayoutVars>
          <dgm:chMax val="0"/>
          <dgm:chPref val="0"/>
          <dgm:bulletEnabled val="1"/>
        </dgm:presLayoutVars>
      </dgm:prSet>
      <dgm:spPr/>
    </dgm:pt>
    <dgm:pt modelId="{A7C20163-B240-3A4F-B62D-0CFA93EE5CFC}" type="pres">
      <dgm:prSet presAssocID="{662C6131-A1E8-6F4B-84E4-1CE3AF097082}" presName="desTx" presStyleLbl="alignAccFollowNode1" presStyleIdx="2" presStyleCnt="3">
        <dgm:presLayoutVars>
          <dgm:bulletEnabled val="1"/>
        </dgm:presLayoutVars>
      </dgm:prSet>
      <dgm:spPr/>
    </dgm:pt>
  </dgm:ptLst>
  <dgm:cxnLst>
    <dgm:cxn modelId="{C020B706-432C-424E-902C-14C1B6173AF1}" type="presOf" srcId="{B6525551-1149-464C-865E-10D0B7F0EA7C}" destId="{A7C20163-B240-3A4F-B62D-0CFA93EE5CFC}" srcOrd="0" destOrd="0" presId="urn:microsoft.com/office/officeart/2005/8/layout/hList1"/>
    <dgm:cxn modelId="{49DDEE2C-78AF-5844-B299-D50C5FEB003B}" srcId="{662C6131-A1E8-6F4B-84E4-1CE3AF097082}" destId="{0B22E07E-CF4F-7042-99D3-F1DBCCD08F58}" srcOrd="1" destOrd="0" parTransId="{AF11619C-46DB-7543-AE0B-AC8749BC581D}" sibTransId="{291C072E-C613-5D4A-B7E9-008757BE3B10}"/>
    <dgm:cxn modelId="{6AC08E34-4617-3C4B-84B4-11764B1A14D0}" srcId="{662C6131-A1E8-6F4B-84E4-1CE3AF097082}" destId="{B6525551-1149-464C-865E-10D0B7F0EA7C}" srcOrd="0" destOrd="0" parTransId="{42415722-A709-F345-82C6-E68BE637FF53}" sibTransId="{AECFA14D-31FB-FE40-AADE-BDBB644B96BC}"/>
    <dgm:cxn modelId="{6D0B3A3E-3CD8-E849-A634-71742E63ACD3}" srcId="{959A33B9-ECA5-134B-B05F-2DD1325DCB03}" destId="{7EAD263C-17BD-FE4C-B143-4B7DF786C369}" srcOrd="0" destOrd="0" parTransId="{C98E80B3-6A26-8E47-9F97-E47BD2AA2129}" sibTransId="{68127DFA-81AD-D944-85D2-3D39A7A00906}"/>
    <dgm:cxn modelId="{BA0CE262-4083-544C-9D93-765314E600EA}" type="presOf" srcId="{662C6131-A1E8-6F4B-84E4-1CE3AF097082}" destId="{A550DB2E-0E8E-204B-8F18-EE9F429A7934}" srcOrd="0" destOrd="0" presId="urn:microsoft.com/office/officeart/2005/8/layout/hList1"/>
    <dgm:cxn modelId="{E3A5B46F-DD5F-E14E-BF5B-B53E3FDB2B9B}" type="presOf" srcId="{CFAC9357-5659-E34C-BA25-91FA2A4924C1}" destId="{64C35F25-B9B5-544E-99BF-04D71BD9CF99}" srcOrd="0" destOrd="1" presId="urn:microsoft.com/office/officeart/2005/8/layout/hList1"/>
    <dgm:cxn modelId="{B62CB77E-288D-E74D-96A6-A8F31847B72E}" type="presOf" srcId="{A921BC9B-545F-3748-A247-1838C96A9AE6}" destId="{98B307C4-2DFD-FE44-9FC4-0E526E59235F}" srcOrd="0" destOrd="3" presId="urn:microsoft.com/office/officeart/2005/8/layout/hList1"/>
    <dgm:cxn modelId="{D6A83283-E2ED-784D-B9EF-040888C26D3B}" type="presOf" srcId="{D2B4037E-E63E-4549-97BD-8AA7407078BA}" destId="{64C35F25-B9B5-544E-99BF-04D71BD9CF99}" srcOrd="0" destOrd="0" presId="urn:microsoft.com/office/officeart/2005/8/layout/hList1"/>
    <dgm:cxn modelId="{83AED885-1836-5945-BAC2-025DCCEEFBDB}" srcId="{7EAD263C-17BD-FE4C-B143-4B7DF786C369}" destId="{A921BC9B-545F-3748-A247-1838C96A9AE6}" srcOrd="3" destOrd="0" parTransId="{1BFBA780-0CAF-AE4A-B52C-1883489514AE}" sibTransId="{B8B4A65D-09A6-0943-ADB7-26F722A07A6E}"/>
    <dgm:cxn modelId="{CB61608D-BE35-DC48-9624-5AF68BFE807F}" srcId="{959A33B9-ECA5-134B-B05F-2DD1325DCB03}" destId="{0A7FA083-53F8-2943-96C9-6F277E0A3AAE}" srcOrd="1" destOrd="0" parTransId="{245B616F-29EA-0343-8253-776364BFD672}" sibTransId="{54BEA477-FE99-F847-AD2D-3DCB51A36F3A}"/>
    <dgm:cxn modelId="{D3496A8E-A42C-B34A-BC73-3E69BC26EA21}" srcId="{7EAD263C-17BD-FE4C-B143-4B7DF786C369}" destId="{355F1FA7-6751-A14B-BC7E-1F38289CAA8D}" srcOrd="2" destOrd="0" parTransId="{157C9449-64E0-2A45-83A9-06B3B8B9DA8F}" sibTransId="{84D8FDD5-D90E-F54C-A13A-F5828C55A73E}"/>
    <dgm:cxn modelId="{CA1A1C99-3750-4441-ABC6-8C84429A6E91}" type="presOf" srcId="{54F96803-6192-E849-8075-C8A0173976F2}" destId="{98B307C4-2DFD-FE44-9FC4-0E526E59235F}" srcOrd="0" destOrd="1" presId="urn:microsoft.com/office/officeart/2005/8/layout/hList1"/>
    <dgm:cxn modelId="{D2C8059D-4546-7249-9C99-29383653D609}" srcId="{959A33B9-ECA5-134B-B05F-2DD1325DCB03}" destId="{662C6131-A1E8-6F4B-84E4-1CE3AF097082}" srcOrd="2" destOrd="0" parTransId="{6894AC90-9D54-8343-AA1C-059DFECE9203}" sibTransId="{D0D53854-FF94-3648-BB6E-41D7E669A5CD}"/>
    <dgm:cxn modelId="{034CC6A0-B352-9C40-8485-36D8FB7C27D2}" srcId="{0A7FA083-53F8-2943-96C9-6F277E0A3AAE}" destId="{CFAC9357-5659-E34C-BA25-91FA2A4924C1}" srcOrd="1" destOrd="0" parTransId="{B49AB861-B12B-A845-851F-E15CB517822D}" sibTransId="{B4165C48-D5DF-874B-BD1C-4CAC518760A6}"/>
    <dgm:cxn modelId="{21EE7FA3-C6BD-B842-B72A-150BBB48A027}" srcId="{7EAD263C-17BD-FE4C-B143-4B7DF786C369}" destId="{13BD3306-FDF2-1C4D-ADEB-813FF90BAEF4}" srcOrd="4" destOrd="0" parTransId="{083E5DBF-B609-7A4C-B913-A40838A20101}" sibTransId="{6D5F35BE-5244-A74E-8B03-65167A4554DD}"/>
    <dgm:cxn modelId="{1C99E1AC-10A8-8547-A0DC-8AE18FB9850E}" srcId="{662C6131-A1E8-6F4B-84E4-1CE3AF097082}" destId="{DD857E25-D578-4A47-8DA4-61BA3AB79652}" srcOrd="2" destOrd="0" parTransId="{A81D74FB-6156-E74C-802B-D360E3F61CEE}" sibTransId="{68F4579F-1CA8-174E-9676-C04CEFA195F3}"/>
    <dgm:cxn modelId="{7BDEF4AC-7653-EB4E-90E0-6E6049D91A73}" type="presOf" srcId="{F81A62D0-076D-B042-B9C1-68FEF7E0DF0E}" destId="{98B307C4-2DFD-FE44-9FC4-0E526E59235F}" srcOrd="0" destOrd="0" presId="urn:microsoft.com/office/officeart/2005/8/layout/hList1"/>
    <dgm:cxn modelId="{5C4CB4B6-7756-4248-A088-8AFD99DBECBE}" srcId="{7EAD263C-17BD-FE4C-B143-4B7DF786C369}" destId="{54F96803-6192-E849-8075-C8A0173976F2}" srcOrd="1" destOrd="0" parTransId="{757F0BE6-73E1-2447-A215-3226736324E9}" sibTransId="{EBA318DE-19F9-264C-BEA4-3109987DB847}"/>
    <dgm:cxn modelId="{D43041BB-7C53-CD47-B054-8ADEF20ACFA7}" type="presOf" srcId="{959A33B9-ECA5-134B-B05F-2DD1325DCB03}" destId="{E0BA5B94-A01F-4143-B498-641E97A233AA}" srcOrd="0" destOrd="0" presId="urn:microsoft.com/office/officeart/2005/8/layout/hList1"/>
    <dgm:cxn modelId="{2C95B5C4-A829-814A-A19F-E371EC08528C}" srcId="{0A7FA083-53F8-2943-96C9-6F277E0A3AAE}" destId="{2F1CB8E8-CB29-2042-B5D2-365CE35FD266}" srcOrd="2" destOrd="0" parTransId="{C3E2F3EB-11BB-5C40-8949-E9BB0E9E30EE}" sibTransId="{BF7BA8E5-8B8C-424D-86DA-C3A99221BB2F}"/>
    <dgm:cxn modelId="{7CE47EC6-D59A-AC4F-BF65-CAA3D7423F91}" type="presOf" srcId="{DD857E25-D578-4A47-8DA4-61BA3AB79652}" destId="{A7C20163-B240-3A4F-B62D-0CFA93EE5CFC}" srcOrd="0" destOrd="2" presId="urn:microsoft.com/office/officeart/2005/8/layout/hList1"/>
    <dgm:cxn modelId="{198EA8CB-3D81-EF4D-AD01-BAE071435D4E}" srcId="{7EAD263C-17BD-FE4C-B143-4B7DF786C369}" destId="{F81A62D0-076D-B042-B9C1-68FEF7E0DF0E}" srcOrd="0" destOrd="0" parTransId="{F72A873B-1799-C24D-80A4-C7F967A35C00}" sibTransId="{3E586294-1D7B-9D4C-83DB-7BF6137745A5}"/>
    <dgm:cxn modelId="{B498B4D3-19D7-A349-90AF-26012D97D390}" type="presOf" srcId="{355F1FA7-6751-A14B-BC7E-1F38289CAA8D}" destId="{98B307C4-2DFD-FE44-9FC4-0E526E59235F}" srcOrd="0" destOrd="2" presId="urn:microsoft.com/office/officeart/2005/8/layout/hList1"/>
    <dgm:cxn modelId="{67ECF3DC-EA58-3D4A-AC8E-A6AB12B1E5A5}" type="presOf" srcId="{0B22E07E-CF4F-7042-99D3-F1DBCCD08F58}" destId="{A7C20163-B240-3A4F-B62D-0CFA93EE5CFC}" srcOrd="0" destOrd="1" presId="urn:microsoft.com/office/officeart/2005/8/layout/hList1"/>
    <dgm:cxn modelId="{4297DEE1-63F1-754C-80C0-D452CB4B709D}" type="presOf" srcId="{2F1CB8E8-CB29-2042-B5D2-365CE35FD266}" destId="{64C35F25-B9B5-544E-99BF-04D71BD9CF99}" srcOrd="0" destOrd="2" presId="urn:microsoft.com/office/officeart/2005/8/layout/hList1"/>
    <dgm:cxn modelId="{B4D020EE-B960-FF47-A623-07BF7080EA3B}" type="presOf" srcId="{13BD3306-FDF2-1C4D-ADEB-813FF90BAEF4}" destId="{98B307C4-2DFD-FE44-9FC4-0E526E59235F}" srcOrd="0" destOrd="4" presId="urn:microsoft.com/office/officeart/2005/8/layout/hList1"/>
    <dgm:cxn modelId="{6E8554F3-0F3F-4E40-AF41-1DEE114C20FA}" type="presOf" srcId="{0A7FA083-53F8-2943-96C9-6F277E0A3AAE}" destId="{2FD97691-8750-4646-9595-B22794192A52}" srcOrd="0" destOrd="0" presId="urn:microsoft.com/office/officeart/2005/8/layout/hList1"/>
    <dgm:cxn modelId="{8CC3A0F8-A0B9-EF40-98BA-D45CCDF77062}" srcId="{0A7FA083-53F8-2943-96C9-6F277E0A3AAE}" destId="{D2B4037E-E63E-4549-97BD-8AA7407078BA}" srcOrd="0" destOrd="0" parTransId="{FFEAAF77-1B80-1A41-B14F-EF84E1ECD27A}" sibTransId="{F1024226-A1D5-1E45-923B-104CB5041A8D}"/>
    <dgm:cxn modelId="{65CB55FC-77F4-CE4A-A2F9-2105BB530EBD}" type="presOf" srcId="{7EAD263C-17BD-FE4C-B143-4B7DF786C369}" destId="{56AB4B11-3340-AA46-A53D-2446EC4939FF}" srcOrd="0" destOrd="0" presId="urn:microsoft.com/office/officeart/2005/8/layout/hList1"/>
    <dgm:cxn modelId="{D127AC14-9EE6-3748-B5A3-A57DED2CC108}" type="presParOf" srcId="{E0BA5B94-A01F-4143-B498-641E97A233AA}" destId="{A2980BBF-F6F3-1D45-9E89-6C0671B3D70E}" srcOrd="0" destOrd="0" presId="urn:microsoft.com/office/officeart/2005/8/layout/hList1"/>
    <dgm:cxn modelId="{88531BB6-2318-E649-BB05-E0D74403B081}" type="presParOf" srcId="{A2980BBF-F6F3-1D45-9E89-6C0671B3D70E}" destId="{56AB4B11-3340-AA46-A53D-2446EC4939FF}" srcOrd="0" destOrd="0" presId="urn:microsoft.com/office/officeart/2005/8/layout/hList1"/>
    <dgm:cxn modelId="{74B11FC6-D950-9A46-98F8-60741BC0E749}" type="presParOf" srcId="{A2980BBF-F6F3-1D45-9E89-6C0671B3D70E}" destId="{98B307C4-2DFD-FE44-9FC4-0E526E59235F}" srcOrd="1" destOrd="0" presId="urn:microsoft.com/office/officeart/2005/8/layout/hList1"/>
    <dgm:cxn modelId="{EF2D5093-DBD2-894D-8B81-962D0DE8204A}" type="presParOf" srcId="{E0BA5B94-A01F-4143-B498-641E97A233AA}" destId="{47B1FD6B-1D4B-C345-89C5-166267EE8D09}" srcOrd="1" destOrd="0" presId="urn:microsoft.com/office/officeart/2005/8/layout/hList1"/>
    <dgm:cxn modelId="{08A6ACCD-9F02-3C41-991A-34A8A80255A6}" type="presParOf" srcId="{E0BA5B94-A01F-4143-B498-641E97A233AA}" destId="{DB7E5DB7-FC0C-A741-B183-19AE2294DC6C}" srcOrd="2" destOrd="0" presId="urn:microsoft.com/office/officeart/2005/8/layout/hList1"/>
    <dgm:cxn modelId="{9F75CF9E-6849-4E47-9753-5227FBB107D3}" type="presParOf" srcId="{DB7E5DB7-FC0C-A741-B183-19AE2294DC6C}" destId="{2FD97691-8750-4646-9595-B22794192A52}" srcOrd="0" destOrd="0" presId="urn:microsoft.com/office/officeart/2005/8/layout/hList1"/>
    <dgm:cxn modelId="{D81B4434-3166-4A40-BBC2-7F28681AC29C}" type="presParOf" srcId="{DB7E5DB7-FC0C-A741-B183-19AE2294DC6C}" destId="{64C35F25-B9B5-544E-99BF-04D71BD9CF99}" srcOrd="1" destOrd="0" presId="urn:microsoft.com/office/officeart/2005/8/layout/hList1"/>
    <dgm:cxn modelId="{2C7CDDD1-1C78-3B49-8D4C-C701058C95E0}" type="presParOf" srcId="{E0BA5B94-A01F-4143-B498-641E97A233AA}" destId="{8BF6CA8C-3FA0-E449-9DA8-1AC2AC695E29}" srcOrd="3" destOrd="0" presId="urn:microsoft.com/office/officeart/2005/8/layout/hList1"/>
    <dgm:cxn modelId="{8F4AE205-D18B-BD4F-8E9D-B063AA57F6D1}" type="presParOf" srcId="{E0BA5B94-A01F-4143-B498-641E97A233AA}" destId="{F7AE8D4E-D89C-7945-8376-DAE6EAD0AC12}" srcOrd="4" destOrd="0" presId="urn:microsoft.com/office/officeart/2005/8/layout/hList1"/>
    <dgm:cxn modelId="{6ECA7033-791D-884E-BF2B-8C7922ACD0CA}" type="presParOf" srcId="{F7AE8D4E-D89C-7945-8376-DAE6EAD0AC12}" destId="{A550DB2E-0E8E-204B-8F18-EE9F429A7934}" srcOrd="0" destOrd="0" presId="urn:microsoft.com/office/officeart/2005/8/layout/hList1"/>
    <dgm:cxn modelId="{01576866-AEA9-9E44-BE74-E63D49771416}" type="presParOf" srcId="{F7AE8D4E-D89C-7945-8376-DAE6EAD0AC12}" destId="{A7C20163-B240-3A4F-B62D-0CFA93EE5C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08F77F-FD59-F242-8B54-A5DFBCDB88FA}" type="doc">
      <dgm:prSet loTypeId="urn:microsoft.com/office/officeart/2005/8/layout/hList1" loCatId="" qsTypeId="urn:microsoft.com/office/officeart/2005/8/quickstyle/simple5" qsCatId="simple" csTypeId="urn:microsoft.com/office/officeart/2005/8/colors/accent1_1" csCatId="accent1" phldr="1"/>
      <dgm:spPr/>
      <dgm:t>
        <a:bodyPr/>
        <a:lstStyle/>
        <a:p>
          <a:endParaRPr lang="en-US"/>
        </a:p>
      </dgm:t>
    </dgm:pt>
    <dgm:pt modelId="{9D673346-0D11-D14A-982C-B7DD8273B2DD}">
      <dgm:prSet phldrT="[Text]"/>
      <dgm:spPr/>
      <dgm:t>
        <a:bodyPr/>
        <a:lstStyle/>
        <a:p>
          <a:pPr>
            <a:buFont typeface="Symbol" pitchFamily="2" charset="2"/>
            <a:buChar char=""/>
          </a:pPr>
          <a:r>
            <a:rPr lang="el-GR" dirty="0"/>
            <a:t>1. </a:t>
          </a:r>
          <a:r>
            <a:rPr lang="en-US" dirty="0" err="1"/>
            <a:t>Εισ</a:t>
          </a:r>
          <a:r>
            <a:rPr lang="en-US" dirty="0"/>
            <a:t>α</a:t>
          </a:r>
          <a:r>
            <a:rPr lang="en-US" dirty="0" err="1"/>
            <a:t>γωγή</a:t>
          </a:r>
          <a:r>
            <a:rPr lang="en-US" dirty="0"/>
            <a:t> </a:t>
          </a:r>
          <a:r>
            <a:rPr lang="en-US" dirty="0" err="1"/>
            <a:t>στην</a:t>
          </a:r>
          <a:r>
            <a:rPr lang="en-US" dirty="0"/>
            <a:t> </a:t>
          </a:r>
          <a:r>
            <a:rPr lang="en-US" dirty="0" err="1"/>
            <a:t>ενσυνειδητότητ</a:t>
          </a:r>
          <a:r>
            <a:rPr lang="en-US" dirty="0"/>
            <a:t>α (mindfulness)</a:t>
          </a:r>
        </a:p>
      </dgm:t>
    </dgm:pt>
    <dgm:pt modelId="{46819E25-04EE-ED43-856C-50847EFAF9F1}" type="parTrans" cxnId="{211D9997-08DF-0845-BC6A-D1D3980DB869}">
      <dgm:prSet/>
      <dgm:spPr/>
      <dgm:t>
        <a:bodyPr/>
        <a:lstStyle/>
        <a:p>
          <a:endParaRPr lang="en-US"/>
        </a:p>
      </dgm:t>
    </dgm:pt>
    <dgm:pt modelId="{09230743-A9AB-0F44-8194-8A34386343A5}" type="sibTrans" cxnId="{211D9997-08DF-0845-BC6A-D1D3980DB869}">
      <dgm:prSet/>
      <dgm:spPr/>
      <dgm:t>
        <a:bodyPr/>
        <a:lstStyle/>
        <a:p>
          <a:endParaRPr lang="en-US"/>
        </a:p>
      </dgm:t>
    </dgm:pt>
    <dgm:pt modelId="{8C8DDD12-13AE-1349-A856-69196CE12F6A}">
      <dgm:prSet phldrT="[Text]"/>
      <dgm:spPr/>
      <dgm:t>
        <a:bodyPr/>
        <a:lstStyle/>
        <a:p>
          <a:pPr>
            <a:buFont typeface="Arial" panose="020B0604020202020204" pitchFamily="34" charset="0"/>
            <a:buChar char="•"/>
          </a:pPr>
          <a:r>
            <a:rPr lang="en-US" dirty="0" err="1"/>
            <a:t>Τι</a:t>
          </a:r>
          <a:r>
            <a:rPr lang="en-US" dirty="0"/>
            <a:t> </a:t>
          </a:r>
          <a:r>
            <a:rPr lang="en-US" dirty="0" err="1"/>
            <a:t>είν</a:t>
          </a:r>
          <a:r>
            <a:rPr lang="en-US" dirty="0"/>
            <a:t>α</a:t>
          </a:r>
          <a:r>
            <a:rPr lang="en-US" dirty="0" err="1"/>
            <a:t>ι</a:t>
          </a:r>
          <a:r>
            <a:rPr lang="en-US" dirty="0"/>
            <a:t> </a:t>
          </a:r>
          <a:r>
            <a:rPr lang="en-US" dirty="0" err="1"/>
            <a:t>κ</a:t>
          </a:r>
          <a:r>
            <a:rPr lang="en-US" dirty="0"/>
            <a:t>α</a:t>
          </a:r>
          <a:r>
            <a:rPr lang="en-US" dirty="0" err="1"/>
            <a:t>ι</a:t>
          </a:r>
          <a:r>
            <a:rPr lang="en-US" dirty="0"/>
            <a:t> π</a:t>
          </a:r>
          <a:r>
            <a:rPr lang="en-US" dirty="0" err="1"/>
            <a:t>ώς</a:t>
          </a:r>
          <a:r>
            <a:rPr lang="en-US" dirty="0"/>
            <a:t> </a:t>
          </a:r>
          <a:r>
            <a:rPr lang="en-US" dirty="0" err="1"/>
            <a:t>εφ</a:t>
          </a:r>
          <a:r>
            <a:rPr lang="en-US" dirty="0"/>
            <a:t>α</a:t>
          </a:r>
          <a:r>
            <a:rPr lang="en-US" dirty="0" err="1"/>
            <a:t>ρμόζετ</a:t>
          </a:r>
          <a:r>
            <a:rPr lang="en-US" dirty="0"/>
            <a:t>α</a:t>
          </a:r>
          <a:r>
            <a:rPr lang="en-US" dirty="0" err="1"/>
            <a:t>ι</a:t>
          </a:r>
          <a:r>
            <a:rPr lang="en-US" dirty="0"/>
            <a:t> </a:t>
          </a:r>
          <a:r>
            <a:rPr lang="en-US" dirty="0" err="1"/>
            <a:t>στο</a:t>
          </a:r>
          <a:r>
            <a:rPr lang="en-US" dirty="0"/>
            <a:t> </a:t>
          </a:r>
          <a:r>
            <a:rPr lang="en-US" dirty="0" err="1"/>
            <a:t>εκ</a:t>
          </a:r>
          <a:r>
            <a:rPr lang="en-US" dirty="0"/>
            <a:t>πα</a:t>
          </a:r>
          <a:r>
            <a:rPr lang="en-US" dirty="0" err="1"/>
            <a:t>ιδευτικό</a:t>
          </a:r>
          <a:r>
            <a:rPr lang="en-US" dirty="0"/>
            <a:t> π</a:t>
          </a:r>
          <a:r>
            <a:rPr lang="en-US" dirty="0" err="1"/>
            <a:t>λ</a:t>
          </a:r>
          <a:r>
            <a:rPr lang="en-US" dirty="0"/>
            <a:t>α</a:t>
          </a:r>
          <a:r>
            <a:rPr lang="en-US" dirty="0" err="1"/>
            <a:t>ίσιο</a:t>
          </a:r>
          <a:endParaRPr lang="en-US" dirty="0"/>
        </a:p>
      </dgm:t>
    </dgm:pt>
    <dgm:pt modelId="{D6E22241-6CEE-494B-A92E-D60852FF22ED}" type="parTrans" cxnId="{4334AE1C-2035-C74A-A068-C679228E610F}">
      <dgm:prSet/>
      <dgm:spPr/>
      <dgm:t>
        <a:bodyPr/>
        <a:lstStyle/>
        <a:p>
          <a:endParaRPr lang="en-US"/>
        </a:p>
      </dgm:t>
    </dgm:pt>
    <dgm:pt modelId="{4D09D000-A403-6A4C-A3DD-DBB3E0AE8216}" type="sibTrans" cxnId="{4334AE1C-2035-C74A-A068-C679228E610F}">
      <dgm:prSet/>
      <dgm:spPr/>
      <dgm:t>
        <a:bodyPr/>
        <a:lstStyle/>
        <a:p>
          <a:endParaRPr lang="en-US"/>
        </a:p>
      </dgm:t>
    </dgm:pt>
    <dgm:pt modelId="{F0AC4795-A7E4-B246-8736-60370F4FAD6C}">
      <dgm:prSet phldrT="[Text]"/>
      <dgm:spPr/>
      <dgm:t>
        <a:bodyPr/>
        <a:lstStyle/>
        <a:p>
          <a:pPr>
            <a:buFont typeface="+mj-lt"/>
            <a:buAutoNum type="arabicPeriod"/>
          </a:pPr>
          <a:r>
            <a:rPr lang="el-GR" dirty="0"/>
            <a:t>2. </a:t>
          </a:r>
          <a:r>
            <a:rPr lang="en-US" dirty="0" err="1"/>
            <a:t>Κ</a:t>
          </a:r>
          <a:r>
            <a:rPr lang="en-US" dirty="0"/>
            <a:t>α</a:t>
          </a:r>
          <a:r>
            <a:rPr lang="en-US" dirty="0" err="1"/>
            <a:t>λλιέργει</a:t>
          </a:r>
          <a:r>
            <a:rPr lang="en-US" dirty="0"/>
            <a:t>α </a:t>
          </a:r>
          <a:r>
            <a:rPr lang="en-US" dirty="0" err="1"/>
            <a:t>συν</a:t>
          </a:r>
          <a:r>
            <a:rPr lang="en-US" dirty="0"/>
            <a:t>α</a:t>
          </a:r>
          <a:r>
            <a:rPr lang="en-US" dirty="0" err="1"/>
            <a:t>ισθημ</a:t>
          </a:r>
          <a:r>
            <a:rPr lang="en-US" dirty="0"/>
            <a:t>α</a:t>
          </a:r>
          <a:r>
            <a:rPr lang="en-US" dirty="0" err="1"/>
            <a:t>τικής</a:t>
          </a:r>
          <a:r>
            <a:rPr lang="en-US" dirty="0"/>
            <a:t> </a:t>
          </a:r>
          <a:r>
            <a:rPr lang="en-US" dirty="0" err="1"/>
            <a:t>ε</a:t>
          </a:r>
          <a:r>
            <a:rPr lang="en-US" dirty="0"/>
            <a:t>π</a:t>
          </a:r>
          <a:r>
            <a:rPr lang="en-US" dirty="0" err="1"/>
            <a:t>ίγνωσης</a:t>
          </a:r>
          <a:r>
            <a:rPr lang="en-US" dirty="0"/>
            <a:t> </a:t>
          </a:r>
          <a:r>
            <a:rPr lang="en-US" dirty="0" err="1"/>
            <a:t>κ</a:t>
          </a:r>
          <a:r>
            <a:rPr lang="en-US" dirty="0"/>
            <a:t>α</a:t>
          </a:r>
          <a:r>
            <a:rPr lang="en-US" dirty="0" err="1"/>
            <a:t>ι</a:t>
          </a:r>
          <a:r>
            <a:rPr lang="en-US" dirty="0"/>
            <a:t> </a:t>
          </a:r>
          <a:r>
            <a:rPr lang="en-US" dirty="0" err="1"/>
            <a:t>ρύθμισης</a:t>
          </a:r>
          <a:endParaRPr lang="en-US" dirty="0"/>
        </a:p>
      </dgm:t>
    </dgm:pt>
    <dgm:pt modelId="{8E726CCB-16EB-3342-963A-CE2A95A75741}" type="parTrans" cxnId="{BE3F95CA-DA5C-C346-BF91-780D52503BB0}">
      <dgm:prSet/>
      <dgm:spPr/>
      <dgm:t>
        <a:bodyPr/>
        <a:lstStyle/>
        <a:p>
          <a:endParaRPr lang="en-US"/>
        </a:p>
      </dgm:t>
    </dgm:pt>
    <dgm:pt modelId="{60064719-A703-B54F-ACF6-D7692AAB86F3}" type="sibTrans" cxnId="{BE3F95CA-DA5C-C346-BF91-780D52503BB0}">
      <dgm:prSet/>
      <dgm:spPr/>
      <dgm:t>
        <a:bodyPr/>
        <a:lstStyle/>
        <a:p>
          <a:endParaRPr lang="en-US"/>
        </a:p>
      </dgm:t>
    </dgm:pt>
    <dgm:pt modelId="{FDA5FDEF-E05C-8A4A-A36C-B2F3609B6E34}">
      <dgm:prSet phldrT="[Text]"/>
      <dgm:spPr/>
      <dgm:t>
        <a:bodyPr/>
        <a:lstStyle/>
        <a:p>
          <a:pPr>
            <a:buFont typeface="Arial" panose="020B0604020202020204" pitchFamily="34" charset="0"/>
            <a:buChar char="•"/>
          </a:pPr>
          <a:r>
            <a:rPr lang="en-US" dirty="0" err="1"/>
            <a:t>Αν</a:t>
          </a:r>
          <a:r>
            <a:rPr lang="en-US" dirty="0"/>
            <a:t>α</a:t>
          </a:r>
          <a:r>
            <a:rPr lang="en-US" dirty="0" err="1"/>
            <a:t>γνώριση</a:t>
          </a:r>
          <a:r>
            <a:rPr lang="en-US" dirty="0"/>
            <a:t> </a:t>
          </a:r>
          <a:r>
            <a:rPr lang="en-US" dirty="0" err="1"/>
            <a:t>κ</a:t>
          </a:r>
          <a:r>
            <a:rPr lang="en-US" dirty="0"/>
            <a:t>α</a:t>
          </a:r>
          <a:r>
            <a:rPr lang="en-US" dirty="0" err="1"/>
            <a:t>ι</a:t>
          </a:r>
          <a:r>
            <a:rPr lang="en-US" dirty="0"/>
            <a:t> </a:t>
          </a:r>
          <a:r>
            <a:rPr lang="en-US" dirty="0" err="1"/>
            <a:t>κ</a:t>
          </a:r>
          <a:r>
            <a:rPr lang="en-US" dirty="0"/>
            <a:t>α</a:t>
          </a:r>
          <a:r>
            <a:rPr lang="en-US" dirty="0" err="1"/>
            <a:t>τ</a:t>
          </a:r>
          <a:r>
            <a:rPr lang="en-US" dirty="0"/>
            <a:t>α</a:t>
          </a:r>
          <a:r>
            <a:rPr lang="en-US" dirty="0" err="1"/>
            <a:t>νόηση</a:t>
          </a:r>
          <a:r>
            <a:rPr lang="en-US" dirty="0"/>
            <a:t> </a:t>
          </a:r>
          <a:r>
            <a:rPr lang="en-US" dirty="0" err="1"/>
            <a:t>των</a:t>
          </a:r>
          <a:r>
            <a:rPr lang="en-US" dirty="0"/>
            <a:t> π</a:t>
          </a:r>
          <a:r>
            <a:rPr lang="en-US" dirty="0" err="1"/>
            <a:t>ροσω</a:t>
          </a:r>
          <a:r>
            <a:rPr lang="en-US" dirty="0"/>
            <a:t>π</a:t>
          </a:r>
          <a:r>
            <a:rPr lang="en-US" dirty="0" err="1"/>
            <a:t>ικών</a:t>
          </a:r>
          <a:r>
            <a:rPr lang="en-US" dirty="0"/>
            <a:t> </a:t>
          </a:r>
          <a:r>
            <a:rPr lang="en-US" b="1" dirty="0" err="1"/>
            <a:t>συν</a:t>
          </a:r>
          <a:r>
            <a:rPr lang="en-US" b="1" dirty="0"/>
            <a:t>α</a:t>
          </a:r>
          <a:r>
            <a:rPr lang="en-US" b="1" dirty="0" err="1"/>
            <a:t>ισθημάτων</a:t>
          </a:r>
          <a:r>
            <a:rPr lang="en-US" dirty="0"/>
            <a:t> </a:t>
          </a:r>
          <a:r>
            <a:rPr lang="en-US" dirty="0" err="1"/>
            <a:t>στην</a:t>
          </a:r>
          <a:r>
            <a:rPr lang="en-US" dirty="0"/>
            <a:t> </a:t>
          </a:r>
          <a:r>
            <a:rPr lang="en-US" dirty="0" err="1"/>
            <a:t>τάξη</a:t>
          </a:r>
          <a:endParaRPr lang="en-US" dirty="0"/>
        </a:p>
      </dgm:t>
    </dgm:pt>
    <dgm:pt modelId="{AAD16507-FA57-6049-8AFC-14AA0211D6D3}" type="parTrans" cxnId="{4D3EF8C3-B00B-594A-A9A2-3AEBFD9AC656}">
      <dgm:prSet/>
      <dgm:spPr/>
      <dgm:t>
        <a:bodyPr/>
        <a:lstStyle/>
        <a:p>
          <a:endParaRPr lang="en-US"/>
        </a:p>
      </dgm:t>
    </dgm:pt>
    <dgm:pt modelId="{AD1934A2-3665-154C-8E9C-47D26705748C}" type="sibTrans" cxnId="{4D3EF8C3-B00B-594A-A9A2-3AEBFD9AC656}">
      <dgm:prSet/>
      <dgm:spPr/>
      <dgm:t>
        <a:bodyPr/>
        <a:lstStyle/>
        <a:p>
          <a:endParaRPr lang="en-US"/>
        </a:p>
      </dgm:t>
    </dgm:pt>
    <dgm:pt modelId="{7BB88307-057E-004B-9BDC-CDB808A351F5}">
      <dgm:prSet phldrT="[Text]"/>
      <dgm:spPr/>
      <dgm:t>
        <a:bodyPr/>
        <a:lstStyle/>
        <a:p>
          <a:pPr>
            <a:buFont typeface="+mj-lt"/>
            <a:buAutoNum type="arabicPeriod"/>
          </a:pPr>
          <a:r>
            <a:rPr lang="el-GR" dirty="0"/>
            <a:t>3. </a:t>
          </a:r>
          <a:r>
            <a:rPr lang="en-US" dirty="0" err="1"/>
            <a:t>Ανά</a:t>
          </a:r>
          <a:r>
            <a:rPr lang="en-US" dirty="0"/>
            <a:t>π</a:t>
          </a:r>
          <a:r>
            <a:rPr lang="en-US" dirty="0" err="1"/>
            <a:t>τυξη</a:t>
          </a:r>
          <a:r>
            <a:rPr lang="en-US" dirty="0"/>
            <a:t> </a:t>
          </a:r>
          <a:r>
            <a:rPr lang="en-US" dirty="0" err="1"/>
            <a:t>ενσυν</a:t>
          </a:r>
          <a:r>
            <a:rPr lang="en-US" dirty="0"/>
            <a:t>α</a:t>
          </a:r>
          <a:r>
            <a:rPr lang="en-US" dirty="0" err="1"/>
            <a:t>ίσθησης</a:t>
          </a:r>
          <a:r>
            <a:rPr lang="en-US" dirty="0"/>
            <a:t> </a:t>
          </a:r>
          <a:r>
            <a:rPr lang="en-US" dirty="0" err="1"/>
            <a:t>κ</a:t>
          </a:r>
          <a:r>
            <a:rPr lang="en-US" dirty="0"/>
            <a:t>α</a:t>
          </a:r>
          <a:r>
            <a:rPr lang="en-US" dirty="0" err="1"/>
            <a:t>ι</a:t>
          </a:r>
          <a:r>
            <a:rPr lang="en-US" dirty="0"/>
            <a:t> α</a:t>
          </a:r>
          <a:r>
            <a:rPr lang="en-US" dirty="0" err="1"/>
            <a:t>υτοσυμ</a:t>
          </a:r>
          <a:r>
            <a:rPr lang="en-US" dirty="0"/>
            <a:t>π</a:t>
          </a:r>
          <a:r>
            <a:rPr lang="en-US" dirty="0" err="1"/>
            <a:t>όνι</a:t>
          </a:r>
          <a:r>
            <a:rPr lang="en-US" dirty="0"/>
            <a:t>α</a:t>
          </a:r>
          <a:r>
            <a:rPr lang="en-US" dirty="0" err="1"/>
            <a:t>ς</a:t>
          </a:r>
          <a:endParaRPr lang="en-US" dirty="0"/>
        </a:p>
      </dgm:t>
    </dgm:pt>
    <dgm:pt modelId="{1C5AC741-BBDA-5C4B-9B49-B57D4F202D04}" type="parTrans" cxnId="{EF674EFE-1340-6644-86E6-E979BF06055B}">
      <dgm:prSet/>
      <dgm:spPr/>
      <dgm:t>
        <a:bodyPr/>
        <a:lstStyle/>
        <a:p>
          <a:endParaRPr lang="en-US"/>
        </a:p>
      </dgm:t>
    </dgm:pt>
    <dgm:pt modelId="{DAA4C3E6-7274-A54E-AB7C-468A60A97AAC}" type="sibTrans" cxnId="{EF674EFE-1340-6644-86E6-E979BF06055B}">
      <dgm:prSet/>
      <dgm:spPr/>
      <dgm:t>
        <a:bodyPr/>
        <a:lstStyle/>
        <a:p>
          <a:endParaRPr lang="en-US"/>
        </a:p>
      </dgm:t>
    </dgm:pt>
    <dgm:pt modelId="{F508A74D-78B6-D34D-B28C-F28807912CE0}">
      <dgm:prSet phldrT="[Text]"/>
      <dgm:spPr/>
      <dgm:t>
        <a:bodyPr/>
        <a:lstStyle/>
        <a:p>
          <a:pPr>
            <a:buFont typeface="Symbol" pitchFamily="2" charset="2"/>
            <a:buChar char=""/>
          </a:pPr>
          <a:r>
            <a:rPr lang="en-US" dirty="0" err="1"/>
            <a:t>Ασκήσεις</a:t>
          </a:r>
          <a:r>
            <a:rPr lang="en-US" dirty="0"/>
            <a:t> </a:t>
          </a:r>
          <a:r>
            <a:rPr lang="en-US" b="1" dirty="0" err="1"/>
            <a:t>ενσυν</a:t>
          </a:r>
          <a:r>
            <a:rPr lang="en-US" b="1" dirty="0"/>
            <a:t>α</a:t>
          </a:r>
          <a:r>
            <a:rPr lang="en-US" b="1" dirty="0" err="1"/>
            <a:t>ισθητικής</a:t>
          </a:r>
          <a:r>
            <a:rPr lang="en-US" dirty="0"/>
            <a:t> </a:t>
          </a:r>
          <a:r>
            <a:rPr lang="en-US" dirty="0" err="1"/>
            <a:t>στάσης</a:t>
          </a:r>
          <a:r>
            <a:rPr lang="en-US" dirty="0"/>
            <a:t> απ</a:t>
          </a:r>
          <a:r>
            <a:rPr lang="en-US" dirty="0" err="1"/>
            <a:t>έν</a:t>
          </a:r>
          <a:r>
            <a:rPr lang="en-US" dirty="0"/>
            <a:t>α</a:t>
          </a:r>
          <a:r>
            <a:rPr lang="en-US" dirty="0" err="1"/>
            <a:t>ντι</a:t>
          </a:r>
          <a:r>
            <a:rPr lang="en-US" dirty="0"/>
            <a:t> </a:t>
          </a:r>
          <a:r>
            <a:rPr lang="en-US" dirty="0" err="1"/>
            <a:t>στον</a:t>
          </a:r>
          <a:r>
            <a:rPr lang="en-US" dirty="0"/>
            <a:t> </a:t>
          </a:r>
          <a:r>
            <a:rPr lang="en-US" dirty="0" err="1"/>
            <a:t>ε</a:t>
          </a:r>
          <a:r>
            <a:rPr lang="en-US" dirty="0"/>
            <a:t>α</a:t>
          </a:r>
          <a:r>
            <a:rPr lang="en-US" dirty="0" err="1"/>
            <a:t>υτό</a:t>
          </a:r>
          <a:r>
            <a:rPr lang="en-US" dirty="0"/>
            <a:t> </a:t>
          </a:r>
          <a:r>
            <a:rPr lang="en-US" dirty="0" err="1"/>
            <a:t>κ</a:t>
          </a:r>
          <a:r>
            <a:rPr lang="en-US" dirty="0"/>
            <a:t>α</a:t>
          </a:r>
          <a:r>
            <a:rPr lang="en-US" dirty="0" err="1"/>
            <a:t>ι</a:t>
          </a:r>
          <a:r>
            <a:rPr lang="en-US" dirty="0"/>
            <a:t> </a:t>
          </a:r>
          <a:r>
            <a:rPr lang="en-US" dirty="0" err="1"/>
            <a:t>στους</a:t>
          </a:r>
          <a:r>
            <a:rPr lang="en-US" dirty="0"/>
            <a:t> </a:t>
          </a:r>
          <a:r>
            <a:rPr lang="en-US" dirty="0" err="1"/>
            <a:t>μ</a:t>
          </a:r>
          <a:r>
            <a:rPr lang="en-US" dirty="0"/>
            <a:t>α</a:t>
          </a:r>
          <a:r>
            <a:rPr lang="en-US" dirty="0" err="1"/>
            <a:t>θητές</a:t>
          </a:r>
          <a:endParaRPr lang="en-US" dirty="0"/>
        </a:p>
      </dgm:t>
    </dgm:pt>
    <dgm:pt modelId="{C43E3A3B-C563-5241-805E-040791101EB4}" type="parTrans" cxnId="{FDE6D044-7653-6A4F-ACE0-A72C0A86A453}">
      <dgm:prSet/>
      <dgm:spPr/>
      <dgm:t>
        <a:bodyPr/>
        <a:lstStyle/>
        <a:p>
          <a:endParaRPr lang="en-US"/>
        </a:p>
      </dgm:t>
    </dgm:pt>
    <dgm:pt modelId="{86A5E70B-E5BC-8A41-8E93-7D927C1D0428}" type="sibTrans" cxnId="{FDE6D044-7653-6A4F-ACE0-A72C0A86A453}">
      <dgm:prSet/>
      <dgm:spPr/>
      <dgm:t>
        <a:bodyPr/>
        <a:lstStyle/>
        <a:p>
          <a:endParaRPr lang="en-US"/>
        </a:p>
      </dgm:t>
    </dgm:pt>
    <dgm:pt modelId="{83F5C2F2-7A60-C749-8955-4D9E94C41218}">
      <dgm:prSet/>
      <dgm:spPr/>
      <dgm:t>
        <a:bodyPr/>
        <a:lstStyle/>
        <a:p>
          <a:pPr>
            <a:buFont typeface="Arial" panose="020B0604020202020204" pitchFamily="34" charset="0"/>
            <a:buChar char="•"/>
          </a:pPr>
          <a:r>
            <a:rPr lang="en-US" dirty="0" err="1"/>
            <a:t>Άσκηση</a:t>
          </a:r>
          <a:r>
            <a:rPr lang="en-US" dirty="0"/>
            <a:t> π</a:t>
          </a:r>
          <a:r>
            <a:rPr lang="en-US" dirty="0" err="1"/>
            <a:t>ροσοχής</a:t>
          </a:r>
          <a:r>
            <a:rPr lang="en-US" dirty="0"/>
            <a:t> </a:t>
          </a:r>
          <a:r>
            <a:rPr lang="en-US" dirty="0" err="1"/>
            <a:t>στην</a:t>
          </a:r>
          <a:r>
            <a:rPr lang="en-US" dirty="0"/>
            <a:t> </a:t>
          </a:r>
          <a:r>
            <a:rPr lang="en-US" b="1" dirty="0"/>
            <a:t>α</a:t>
          </a:r>
          <a:r>
            <a:rPr lang="en-US" b="1" dirty="0" err="1"/>
            <a:t>ν</a:t>
          </a:r>
          <a:r>
            <a:rPr lang="en-US" b="1" dirty="0"/>
            <a:t>απ</a:t>
          </a:r>
          <a:r>
            <a:rPr lang="en-US" b="1" dirty="0" err="1"/>
            <a:t>νοή</a:t>
          </a:r>
          <a:r>
            <a:rPr lang="en-US" dirty="0"/>
            <a:t> </a:t>
          </a:r>
          <a:r>
            <a:rPr lang="en-US" dirty="0" err="1"/>
            <a:t>κ</a:t>
          </a:r>
          <a:r>
            <a:rPr lang="en-US" dirty="0"/>
            <a:t>α</a:t>
          </a:r>
          <a:r>
            <a:rPr lang="en-US" dirty="0" err="1"/>
            <a:t>ι</a:t>
          </a:r>
          <a:r>
            <a:rPr lang="en-US" dirty="0"/>
            <a:t> </a:t>
          </a:r>
          <a:r>
            <a:rPr lang="en-US" dirty="0" err="1"/>
            <a:t>στο</a:t>
          </a:r>
          <a:r>
            <a:rPr lang="en-US" dirty="0"/>
            <a:t> πα</a:t>
          </a:r>
          <a:r>
            <a:rPr lang="en-US" dirty="0" err="1"/>
            <a:t>ρόν</a:t>
          </a:r>
          <a:endParaRPr lang="en-US" dirty="0"/>
        </a:p>
      </dgm:t>
    </dgm:pt>
    <dgm:pt modelId="{2C841943-6FEC-7247-AD5B-5E64DB1EF815}" type="parTrans" cxnId="{527929F3-723D-6E42-AC6B-3CA660662B57}">
      <dgm:prSet/>
      <dgm:spPr/>
      <dgm:t>
        <a:bodyPr/>
        <a:lstStyle/>
        <a:p>
          <a:endParaRPr lang="en-US"/>
        </a:p>
      </dgm:t>
    </dgm:pt>
    <dgm:pt modelId="{FCE7B1AC-8D11-C740-B9AE-5C146F6BDC26}" type="sibTrans" cxnId="{527929F3-723D-6E42-AC6B-3CA660662B57}">
      <dgm:prSet/>
      <dgm:spPr/>
      <dgm:t>
        <a:bodyPr/>
        <a:lstStyle/>
        <a:p>
          <a:endParaRPr lang="en-US"/>
        </a:p>
      </dgm:t>
    </dgm:pt>
    <dgm:pt modelId="{35C4A6F9-0E43-874E-9195-86FB77CCF586}">
      <dgm:prSet/>
      <dgm:spPr/>
      <dgm:t>
        <a:bodyPr/>
        <a:lstStyle/>
        <a:p>
          <a:pPr>
            <a:buFont typeface="Arial" panose="020B0604020202020204" pitchFamily="34" charset="0"/>
            <a:buChar char="•"/>
          </a:pPr>
          <a:r>
            <a:rPr lang="en-US" dirty="0" err="1"/>
            <a:t>Συνειδητή</a:t>
          </a:r>
          <a:r>
            <a:rPr lang="en-US" dirty="0"/>
            <a:t> </a:t>
          </a:r>
          <a:r>
            <a:rPr lang="en-US" b="1" dirty="0"/>
            <a:t>α</a:t>
          </a:r>
          <a:r>
            <a:rPr lang="en-US" b="1" dirty="0" err="1"/>
            <a:t>κρό</a:t>
          </a:r>
          <a:r>
            <a:rPr lang="en-US" b="1" dirty="0"/>
            <a:t>α</a:t>
          </a:r>
          <a:r>
            <a:rPr lang="en-US" b="1" dirty="0" err="1"/>
            <a:t>ση</a:t>
          </a:r>
          <a:r>
            <a:rPr lang="en-US" dirty="0"/>
            <a:t> </a:t>
          </a:r>
          <a:r>
            <a:rPr lang="en-US" dirty="0" err="1"/>
            <a:t>κ</a:t>
          </a:r>
          <a:r>
            <a:rPr lang="en-US" dirty="0"/>
            <a:t>α</a:t>
          </a:r>
          <a:r>
            <a:rPr lang="en-US" dirty="0" err="1"/>
            <a:t>ι</a:t>
          </a:r>
          <a:r>
            <a:rPr lang="en-US" dirty="0"/>
            <a:t> πα</a:t>
          </a:r>
          <a:r>
            <a:rPr lang="en-US" dirty="0" err="1"/>
            <a:t>ρουσί</a:t>
          </a:r>
          <a:r>
            <a:rPr lang="en-US" dirty="0"/>
            <a:t>α </a:t>
          </a:r>
          <a:r>
            <a:rPr lang="en-US" dirty="0" err="1"/>
            <a:t>στην</a:t>
          </a:r>
          <a:r>
            <a:rPr lang="en-US" dirty="0"/>
            <a:t> </a:t>
          </a:r>
          <a:r>
            <a:rPr lang="en-US" dirty="0" err="1"/>
            <a:t>ε</a:t>
          </a:r>
          <a:r>
            <a:rPr lang="en-US" dirty="0"/>
            <a:t>π</a:t>
          </a:r>
          <a:r>
            <a:rPr lang="en-US" dirty="0" err="1"/>
            <a:t>ικοινωνί</a:t>
          </a:r>
          <a:r>
            <a:rPr lang="en-US" dirty="0"/>
            <a:t>α</a:t>
          </a:r>
        </a:p>
      </dgm:t>
    </dgm:pt>
    <dgm:pt modelId="{A0DD99DE-4993-F748-93C3-A31CBD1B0F38}" type="parTrans" cxnId="{9FA9EFCF-70AE-4245-855D-F31A898A46CA}">
      <dgm:prSet/>
      <dgm:spPr/>
      <dgm:t>
        <a:bodyPr/>
        <a:lstStyle/>
        <a:p>
          <a:endParaRPr lang="en-US"/>
        </a:p>
      </dgm:t>
    </dgm:pt>
    <dgm:pt modelId="{5BF2357E-21BF-AE42-A587-B05DF0E4953E}" type="sibTrans" cxnId="{9FA9EFCF-70AE-4245-855D-F31A898A46CA}">
      <dgm:prSet/>
      <dgm:spPr/>
      <dgm:t>
        <a:bodyPr/>
        <a:lstStyle/>
        <a:p>
          <a:endParaRPr lang="en-US"/>
        </a:p>
      </dgm:t>
    </dgm:pt>
    <dgm:pt modelId="{97AE6B97-E98C-D247-AEA3-F598B47DBC02}">
      <dgm:prSet/>
      <dgm:spPr/>
      <dgm:t>
        <a:bodyPr/>
        <a:lstStyle/>
        <a:p>
          <a:pPr>
            <a:buFont typeface="Arial" panose="020B0604020202020204" pitchFamily="34" charset="0"/>
            <a:buChar char="•"/>
          </a:pPr>
          <a:r>
            <a:rPr lang="en-US" dirty="0" err="1"/>
            <a:t>Τεχνικές</a:t>
          </a:r>
          <a:r>
            <a:rPr lang="en-US" dirty="0"/>
            <a:t> </a:t>
          </a:r>
          <a:r>
            <a:rPr lang="en-US" b="1" dirty="0" err="1"/>
            <a:t>ρύθμισης</a:t>
          </a:r>
          <a:r>
            <a:rPr lang="en-US" dirty="0"/>
            <a:t> </a:t>
          </a:r>
          <a:r>
            <a:rPr lang="en-US" dirty="0" err="1"/>
            <a:t>δύσκολων</a:t>
          </a:r>
          <a:r>
            <a:rPr lang="en-US" dirty="0"/>
            <a:t> </a:t>
          </a:r>
          <a:r>
            <a:rPr lang="en-US" dirty="0" err="1"/>
            <a:t>συν</a:t>
          </a:r>
          <a:r>
            <a:rPr lang="en-US" dirty="0"/>
            <a:t>α</a:t>
          </a:r>
          <a:r>
            <a:rPr lang="en-US" dirty="0" err="1"/>
            <a:t>ισθημάτων</a:t>
          </a:r>
          <a:r>
            <a:rPr lang="en-US" dirty="0"/>
            <a:t> (π.</a:t>
          </a:r>
          <a:r>
            <a:rPr lang="en-US" dirty="0" err="1"/>
            <a:t>χ</a:t>
          </a:r>
          <a:r>
            <a:rPr lang="en-US" dirty="0"/>
            <a:t>. </a:t>
          </a:r>
          <a:r>
            <a:rPr lang="en-US" dirty="0" err="1"/>
            <a:t>θυμός</a:t>
          </a:r>
          <a:r>
            <a:rPr lang="en-US" dirty="0"/>
            <a:t>, </a:t>
          </a:r>
          <a:r>
            <a:rPr lang="en-US" dirty="0" err="1"/>
            <a:t>άγχος</a:t>
          </a:r>
          <a:r>
            <a:rPr lang="en-US" dirty="0"/>
            <a:t>, απ</a:t>
          </a:r>
          <a:r>
            <a:rPr lang="en-US" dirty="0" err="1"/>
            <a:t>ογοήτευση</a:t>
          </a:r>
          <a:r>
            <a:rPr lang="en-US" dirty="0"/>
            <a:t>)</a:t>
          </a:r>
        </a:p>
      </dgm:t>
    </dgm:pt>
    <dgm:pt modelId="{543E8DD1-231E-6140-B629-CEDB64EDF184}" type="parTrans" cxnId="{CD7631D3-6C54-AB44-BF73-D804A388B0BB}">
      <dgm:prSet/>
      <dgm:spPr/>
      <dgm:t>
        <a:bodyPr/>
        <a:lstStyle/>
        <a:p>
          <a:endParaRPr lang="en-US"/>
        </a:p>
      </dgm:t>
    </dgm:pt>
    <dgm:pt modelId="{B7CE7DE5-DBED-2445-8C47-AB926C23A9E7}" type="sibTrans" cxnId="{CD7631D3-6C54-AB44-BF73-D804A388B0BB}">
      <dgm:prSet/>
      <dgm:spPr/>
      <dgm:t>
        <a:bodyPr/>
        <a:lstStyle/>
        <a:p>
          <a:endParaRPr lang="en-US"/>
        </a:p>
      </dgm:t>
    </dgm:pt>
    <dgm:pt modelId="{5DBDE02D-705D-6C48-A7FA-2E4BDE737714}">
      <dgm:prSet/>
      <dgm:spPr/>
      <dgm:t>
        <a:bodyPr/>
        <a:lstStyle/>
        <a:p>
          <a:pPr>
            <a:buFont typeface="Arial" panose="020B0604020202020204" pitchFamily="34" charset="0"/>
            <a:buChar char="•"/>
          </a:pPr>
          <a:r>
            <a:rPr lang="en-US" dirty="0" err="1"/>
            <a:t>Στρ</a:t>
          </a:r>
          <a:r>
            <a:rPr lang="en-US" dirty="0"/>
            <a:t>α</a:t>
          </a:r>
          <a:r>
            <a:rPr lang="en-US" dirty="0" err="1"/>
            <a:t>τηγικές</a:t>
          </a:r>
          <a:r>
            <a:rPr lang="en-US" dirty="0"/>
            <a:t> </a:t>
          </a:r>
          <a:r>
            <a:rPr lang="en-US" dirty="0" err="1"/>
            <a:t>γι</a:t>
          </a:r>
          <a:r>
            <a:rPr lang="en-US" dirty="0"/>
            <a:t>α </a:t>
          </a:r>
          <a:r>
            <a:rPr lang="en-US" b="1" dirty="0"/>
            <a:t>απ</a:t>
          </a:r>
          <a:r>
            <a:rPr lang="en-US" b="1" dirty="0" err="1"/>
            <a:t>οφόρτιση</a:t>
          </a:r>
          <a:r>
            <a:rPr lang="en-US" dirty="0"/>
            <a:t> </a:t>
          </a:r>
          <a:r>
            <a:rPr lang="en-US" dirty="0" err="1"/>
            <a:t>μετά</a:t>
          </a:r>
          <a:r>
            <a:rPr lang="en-US" dirty="0"/>
            <a:t> απ</a:t>
          </a:r>
          <a:r>
            <a:rPr lang="en-US" dirty="0" err="1"/>
            <a:t>ό</a:t>
          </a:r>
          <a:r>
            <a:rPr lang="en-US" dirty="0"/>
            <a:t> </a:t>
          </a:r>
          <a:r>
            <a:rPr lang="en-US" dirty="0" err="1"/>
            <a:t>έντον</a:t>
          </a:r>
          <a:r>
            <a:rPr lang="en-US" dirty="0"/>
            <a:t>α π</a:t>
          </a:r>
          <a:r>
            <a:rPr lang="en-US" dirty="0" err="1"/>
            <a:t>εριστ</a:t>
          </a:r>
          <a:r>
            <a:rPr lang="en-US" dirty="0"/>
            <a:t>α</a:t>
          </a:r>
          <a:r>
            <a:rPr lang="en-US" dirty="0" err="1"/>
            <a:t>τικά</a:t>
          </a:r>
          <a:endParaRPr lang="en-US" dirty="0"/>
        </a:p>
      </dgm:t>
    </dgm:pt>
    <dgm:pt modelId="{01E0B898-7267-E244-9CC1-A63607A87C48}" type="parTrans" cxnId="{D64D65F2-0376-364C-B879-4DA8476EC4F4}">
      <dgm:prSet/>
      <dgm:spPr/>
      <dgm:t>
        <a:bodyPr/>
        <a:lstStyle/>
        <a:p>
          <a:endParaRPr lang="en-US"/>
        </a:p>
      </dgm:t>
    </dgm:pt>
    <dgm:pt modelId="{094A5968-EE0B-0E4A-8792-6B237E0E525D}" type="sibTrans" cxnId="{D64D65F2-0376-364C-B879-4DA8476EC4F4}">
      <dgm:prSet/>
      <dgm:spPr/>
      <dgm:t>
        <a:bodyPr/>
        <a:lstStyle/>
        <a:p>
          <a:endParaRPr lang="en-US"/>
        </a:p>
      </dgm:t>
    </dgm:pt>
    <dgm:pt modelId="{BE9E68B0-D01F-7E44-B137-C2218EB3269C}">
      <dgm:prSet/>
      <dgm:spPr/>
      <dgm:t>
        <a:bodyPr/>
        <a:lstStyle/>
        <a:p>
          <a:pPr>
            <a:buFont typeface="Symbol" pitchFamily="2" charset="2"/>
            <a:buChar char=""/>
          </a:pPr>
          <a:r>
            <a:rPr lang="en-US" b="1" dirty="0" err="1"/>
            <a:t>Δι</a:t>
          </a:r>
          <a:r>
            <a:rPr lang="en-US" b="1" dirty="0"/>
            <a:t>α</a:t>
          </a:r>
          <a:r>
            <a:rPr lang="en-US" b="1" dirty="0" err="1"/>
            <a:t>λογισμοί</a:t>
          </a:r>
          <a:r>
            <a:rPr lang="en-US" dirty="0"/>
            <a:t> </a:t>
          </a:r>
          <a:r>
            <a:rPr lang="en-US" dirty="0" err="1"/>
            <a:t>κ</a:t>
          </a:r>
          <a:r>
            <a:rPr lang="en-US" dirty="0"/>
            <a:t>α</a:t>
          </a:r>
          <a:r>
            <a:rPr lang="en-US" dirty="0" err="1"/>
            <a:t>λοσύνης</a:t>
          </a:r>
          <a:r>
            <a:rPr lang="en-US" dirty="0"/>
            <a:t>/</a:t>
          </a:r>
          <a:r>
            <a:rPr lang="en-US" dirty="0" err="1"/>
            <a:t>ευγένει</a:t>
          </a:r>
          <a:r>
            <a:rPr lang="en-US" dirty="0"/>
            <a:t>α</a:t>
          </a:r>
          <a:r>
            <a:rPr lang="en-US" dirty="0" err="1"/>
            <a:t>ς</a:t>
          </a:r>
          <a:r>
            <a:rPr lang="en-US" dirty="0"/>
            <a:t> (loving-kindness meditation)</a:t>
          </a:r>
        </a:p>
      </dgm:t>
    </dgm:pt>
    <dgm:pt modelId="{EA9CFC26-386A-AB41-99BD-E509A13BFC0E}" type="parTrans" cxnId="{12DB6FA3-CBCC-BC4F-A815-D6106F6B1729}">
      <dgm:prSet/>
      <dgm:spPr/>
      <dgm:t>
        <a:bodyPr/>
        <a:lstStyle/>
        <a:p>
          <a:endParaRPr lang="en-US"/>
        </a:p>
      </dgm:t>
    </dgm:pt>
    <dgm:pt modelId="{2CAA9BAD-207E-CC4A-B057-A5D6F19248FD}" type="sibTrans" cxnId="{12DB6FA3-CBCC-BC4F-A815-D6106F6B1729}">
      <dgm:prSet/>
      <dgm:spPr/>
      <dgm:t>
        <a:bodyPr/>
        <a:lstStyle/>
        <a:p>
          <a:endParaRPr lang="en-US"/>
        </a:p>
      </dgm:t>
    </dgm:pt>
    <dgm:pt modelId="{96FE4526-1CDD-0045-A93C-A0C0A8199075}">
      <dgm:prSet/>
      <dgm:spPr/>
      <dgm:t>
        <a:bodyPr/>
        <a:lstStyle/>
        <a:p>
          <a:pPr>
            <a:buFont typeface="Symbol" pitchFamily="2" charset="2"/>
            <a:buChar char=""/>
          </a:pPr>
          <a:r>
            <a:rPr lang="en-US" dirty="0" err="1"/>
            <a:t>Διερεύνηση</a:t>
          </a:r>
          <a:r>
            <a:rPr lang="en-US" dirty="0"/>
            <a:t> </a:t>
          </a:r>
          <a:r>
            <a:rPr lang="en-US" dirty="0" err="1"/>
            <a:t>της</a:t>
          </a:r>
          <a:r>
            <a:rPr lang="en-US" dirty="0"/>
            <a:t> </a:t>
          </a:r>
          <a:r>
            <a:rPr lang="en-US" dirty="0" err="1"/>
            <a:t>σχέσης</a:t>
          </a:r>
          <a:r>
            <a:rPr lang="en-US" dirty="0"/>
            <a:t> </a:t>
          </a:r>
          <a:r>
            <a:rPr lang="en-US" dirty="0" err="1"/>
            <a:t>μετ</a:t>
          </a:r>
          <a:r>
            <a:rPr lang="en-US" dirty="0"/>
            <a:t>α</a:t>
          </a:r>
          <a:r>
            <a:rPr lang="en-US" dirty="0" err="1"/>
            <a:t>ξύ</a:t>
          </a:r>
          <a:r>
            <a:rPr lang="en-US" dirty="0"/>
            <a:t> </a:t>
          </a:r>
          <a:r>
            <a:rPr lang="en-US" b="1" dirty="0"/>
            <a:t>α</a:t>
          </a:r>
          <a:r>
            <a:rPr lang="en-US" b="1" dirty="0" err="1"/>
            <a:t>υστηρότητ</a:t>
          </a:r>
          <a:r>
            <a:rPr lang="en-US" b="1" dirty="0"/>
            <a:t>α</a:t>
          </a:r>
          <a:r>
            <a:rPr lang="en-US" b="1" dirty="0" err="1"/>
            <a:t>ς</a:t>
          </a:r>
          <a:r>
            <a:rPr lang="en-US" dirty="0"/>
            <a:t> π</a:t>
          </a:r>
          <a:r>
            <a:rPr lang="en-US" dirty="0" err="1"/>
            <a:t>ρος</a:t>
          </a:r>
          <a:r>
            <a:rPr lang="en-US" dirty="0"/>
            <a:t> </a:t>
          </a:r>
          <a:r>
            <a:rPr lang="en-US" dirty="0" err="1"/>
            <a:t>τον</a:t>
          </a:r>
          <a:r>
            <a:rPr lang="en-US" dirty="0"/>
            <a:t> </a:t>
          </a:r>
          <a:r>
            <a:rPr lang="en-US" dirty="0" err="1"/>
            <a:t>ε</a:t>
          </a:r>
          <a:r>
            <a:rPr lang="en-US" dirty="0"/>
            <a:t>α</a:t>
          </a:r>
          <a:r>
            <a:rPr lang="en-US" dirty="0" err="1"/>
            <a:t>υτό</a:t>
          </a:r>
          <a:r>
            <a:rPr lang="en-US" dirty="0"/>
            <a:t> </a:t>
          </a:r>
          <a:r>
            <a:rPr lang="en-US" dirty="0" err="1"/>
            <a:t>κ</a:t>
          </a:r>
          <a:r>
            <a:rPr lang="en-US" dirty="0"/>
            <a:t>α</a:t>
          </a:r>
          <a:r>
            <a:rPr lang="en-US" dirty="0" err="1"/>
            <a:t>ι</a:t>
          </a:r>
          <a:r>
            <a:rPr lang="en-US" dirty="0"/>
            <a:t> </a:t>
          </a:r>
          <a:r>
            <a:rPr lang="en-US" b="1" dirty="0" err="1"/>
            <a:t>εξουθένωσης</a:t>
          </a:r>
          <a:endParaRPr lang="en-US" b="1" dirty="0"/>
        </a:p>
      </dgm:t>
    </dgm:pt>
    <dgm:pt modelId="{013C0EB0-A659-364F-84FB-68368CAB0DEC}" type="parTrans" cxnId="{0D48FD31-BF9D-0849-9161-604E75E34362}">
      <dgm:prSet/>
      <dgm:spPr/>
      <dgm:t>
        <a:bodyPr/>
        <a:lstStyle/>
        <a:p>
          <a:endParaRPr lang="en-US"/>
        </a:p>
      </dgm:t>
    </dgm:pt>
    <dgm:pt modelId="{998A09BD-4BBD-A146-8379-4D8181B32562}" type="sibTrans" cxnId="{0D48FD31-BF9D-0849-9161-604E75E34362}">
      <dgm:prSet/>
      <dgm:spPr/>
      <dgm:t>
        <a:bodyPr/>
        <a:lstStyle/>
        <a:p>
          <a:endParaRPr lang="en-US"/>
        </a:p>
      </dgm:t>
    </dgm:pt>
    <dgm:pt modelId="{F1549DE6-EAA7-C545-A24E-05B95233477D}" type="pres">
      <dgm:prSet presAssocID="{5808F77F-FD59-F242-8B54-A5DFBCDB88FA}" presName="Name0" presStyleCnt="0">
        <dgm:presLayoutVars>
          <dgm:dir/>
          <dgm:animLvl val="lvl"/>
          <dgm:resizeHandles val="exact"/>
        </dgm:presLayoutVars>
      </dgm:prSet>
      <dgm:spPr/>
    </dgm:pt>
    <dgm:pt modelId="{EB63388C-51C1-2046-8E0E-FCD3A7942C44}" type="pres">
      <dgm:prSet presAssocID="{9D673346-0D11-D14A-982C-B7DD8273B2DD}" presName="composite" presStyleCnt="0"/>
      <dgm:spPr/>
    </dgm:pt>
    <dgm:pt modelId="{F64F3E50-3561-6D4C-8951-FE31B7492FA0}" type="pres">
      <dgm:prSet presAssocID="{9D673346-0D11-D14A-982C-B7DD8273B2DD}" presName="parTx" presStyleLbl="alignNode1" presStyleIdx="0" presStyleCnt="3">
        <dgm:presLayoutVars>
          <dgm:chMax val="0"/>
          <dgm:chPref val="0"/>
          <dgm:bulletEnabled val="1"/>
        </dgm:presLayoutVars>
      </dgm:prSet>
      <dgm:spPr/>
    </dgm:pt>
    <dgm:pt modelId="{4C05F6A6-2107-AB48-B0F3-10805FB95D50}" type="pres">
      <dgm:prSet presAssocID="{9D673346-0D11-D14A-982C-B7DD8273B2DD}" presName="desTx" presStyleLbl="alignAccFollowNode1" presStyleIdx="0" presStyleCnt="3">
        <dgm:presLayoutVars>
          <dgm:bulletEnabled val="1"/>
        </dgm:presLayoutVars>
      </dgm:prSet>
      <dgm:spPr/>
    </dgm:pt>
    <dgm:pt modelId="{F2C8A6AE-94D5-2542-9502-EC7C92CED524}" type="pres">
      <dgm:prSet presAssocID="{09230743-A9AB-0F44-8194-8A34386343A5}" presName="space" presStyleCnt="0"/>
      <dgm:spPr/>
    </dgm:pt>
    <dgm:pt modelId="{484D6A94-3C98-FF42-95FB-92ABE226EC44}" type="pres">
      <dgm:prSet presAssocID="{F0AC4795-A7E4-B246-8736-60370F4FAD6C}" presName="composite" presStyleCnt="0"/>
      <dgm:spPr/>
    </dgm:pt>
    <dgm:pt modelId="{B7BEDAE8-F9CF-F146-9D9B-31059A0D8A69}" type="pres">
      <dgm:prSet presAssocID="{F0AC4795-A7E4-B246-8736-60370F4FAD6C}" presName="parTx" presStyleLbl="alignNode1" presStyleIdx="1" presStyleCnt="3">
        <dgm:presLayoutVars>
          <dgm:chMax val="0"/>
          <dgm:chPref val="0"/>
          <dgm:bulletEnabled val="1"/>
        </dgm:presLayoutVars>
      </dgm:prSet>
      <dgm:spPr/>
    </dgm:pt>
    <dgm:pt modelId="{E75F4C81-4ED8-0F4C-8CCC-7FA642678B02}" type="pres">
      <dgm:prSet presAssocID="{F0AC4795-A7E4-B246-8736-60370F4FAD6C}" presName="desTx" presStyleLbl="alignAccFollowNode1" presStyleIdx="1" presStyleCnt="3">
        <dgm:presLayoutVars>
          <dgm:bulletEnabled val="1"/>
        </dgm:presLayoutVars>
      </dgm:prSet>
      <dgm:spPr/>
    </dgm:pt>
    <dgm:pt modelId="{2EB2DA78-6F4E-C049-BE7F-858CCB6D2511}" type="pres">
      <dgm:prSet presAssocID="{60064719-A703-B54F-ACF6-D7692AAB86F3}" presName="space" presStyleCnt="0"/>
      <dgm:spPr/>
    </dgm:pt>
    <dgm:pt modelId="{F0E70284-15B4-FC47-8A6B-369786E6035B}" type="pres">
      <dgm:prSet presAssocID="{7BB88307-057E-004B-9BDC-CDB808A351F5}" presName="composite" presStyleCnt="0"/>
      <dgm:spPr/>
    </dgm:pt>
    <dgm:pt modelId="{37817275-FA7D-A246-B2EC-C852E11803B3}" type="pres">
      <dgm:prSet presAssocID="{7BB88307-057E-004B-9BDC-CDB808A351F5}" presName="parTx" presStyleLbl="alignNode1" presStyleIdx="2" presStyleCnt="3">
        <dgm:presLayoutVars>
          <dgm:chMax val="0"/>
          <dgm:chPref val="0"/>
          <dgm:bulletEnabled val="1"/>
        </dgm:presLayoutVars>
      </dgm:prSet>
      <dgm:spPr/>
    </dgm:pt>
    <dgm:pt modelId="{D6BDE8F4-8DD8-D14C-96F3-712C87E53FA4}" type="pres">
      <dgm:prSet presAssocID="{7BB88307-057E-004B-9BDC-CDB808A351F5}" presName="desTx" presStyleLbl="alignAccFollowNode1" presStyleIdx="2" presStyleCnt="3">
        <dgm:presLayoutVars>
          <dgm:bulletEnabled val="1"/>
        </dgm:presLayoutVars>
      </dgm:prSet>
      <dgm:spPr/>
    </dgm:pt>
  </dgm:ptLst>
  <dgm:cxnLst>
    <dgm:cxn modelId="{4334AE1C-2035-C74A-A068-C679228E610F}" srcId="{9D673346-0D11-D14A-982C-B7DD8273B2DD}" destId="{8C8DDD12-13AE-1349-A856-69196CE12F6A}" srcOrd="0" destOrd="0" parTransId="{D6E22241-6CEE-494B-A92E-D60852FF22ED}" sibTransId="{4D09D000-A403-6A4C-A3DD-DBB3E0AE8216}"/>
    <dgm:cxn modelId="{4890DA25-3706-924E-B36D-7E45470804EE}" type="presOf" srcId="{9D673346-0D11-D14A-982C-B7DD8273B2DD}" destId="{F64F3E50-3561-6D4C-8951-FE31B7492FA0}" srcOrd="0" destOrd="0" presId="urn:microsoft.com/office/officeart/2005/8/layout/hList1"/>
    <dgm:cxn modelId="{FA075A2E-8428-4043-B770-39CECBD7BF45}" type="presOf" srcId="{35C4A6F9-0E43-874E-9195-86FB77CCF586}" destId="{4C05F6A6-2107-AB48-B0F3-10805FB95D50}" srcOrd="0" destOrd="2" presId="urn:microsoft.com/office/officeart/2005/8/layout/hList1"/>
    <dgm:cxn modelId="{0D48FD31-BF9D-0849-9161-604E75E34362}" srcId="{7BB88307-057E-004B-9BDC-CDB808A351F5}" destId="{96FE4526-1CDD-0045-A93C-A0C0A8199075}" srcOrd="2" destOrd="0" parTransId="{013C0EB0-A659-364F-84FB-68368CAB0DEC}" sibTransId="{998A09BD-4BBD-A146-8379-4D8181B32562}"/>
    <dgm:cxn modelId="{FDE6D044-7653-6A4F-ACE0-A72C0A86A453}" srcId="{7BB88307-057E-004B-9BDC-CDB808A351F5}" destId="{F508A74D-78B6-D34D-B28C-F28807912CE0}" srcOrd="0" destOrd="0" parTransId="{C43E3A3B-C563-5241-805E-040791101EB4}" sibTransId="{86A5E70B-E5BC-8A41-8E93-7D927C1D0428}"/>
    <dgm:cxn modelId="{3FBC6156-EF45-304E-A11B-EE479ABD7E95}" type="presOf" srcId="{BE9E68B0-D01F-7E44-B137-C2218EB3269C}" destId="{D6BDE8F4-8DD8-D14C-96F3-712C87E53FA4}" srcOrd="0" destOrd="1" presId="urn:microsoft.com/office/officeart/2005/8/layout/hList1"/>
    <dgm:cxn modelId="{82653A5D-973B-5A4C-8AD7-64177175618F}" type="presOf" srcId="{97AE6B97-E98C-D247-AEA3-F598B47DBC02}" destId="{E75F4C81-4ED8-0F4C-8CCC-7FA642678B02}" srcOrd="0" destOrd="1" presId="urn:microsoft.com/office/officeart/2005/8/layout/hList1"/>
    <dgm:cxn modelId="{DB4AAE68-0661-A34E-8776-02D74EB78A06}" type="presOf" srcId="{FDA5FDEF-E05C-8A4A-A36C-B2F3609B6E34}" destId="{E75F4C81-4ED8-0F4C-8CCC-7FA642678B02}" srcOrd="0" destOrd="0" presId="urn:microsoft.com/office/officeart/2005/8/layout/hList1"/>
    <dgm:cxn modelId="{9C2EED6B-2912-7F47-B582-6B0E360F96B9}" type="presOf" srcId="{5808F77F-FD59-F242-8B54-A5DFBCDB88FA}" destId="{F1549DE6-EAA7-C545-A24E-05B95233477D}" srcOrd="0" destOrd="0" presId="urn:microsoft.com/office/officeart/2005/8/layout/hList1"/>
    <dgm:cxn modelId="{7AB1688C-C6B1-0543-A6C7-6D7D300B1A68}" type="presOf" srcId="{F0AC4795-A7E4-B246-8736-60370F4FAD6C}" destId="{B7BEDAE8-F9CF-F146-9D9B-31059A0D8A69}" srcOrd="0" destOrd="0" presId="urn:microsoft.com/office/officeart/2005/8/layout/hList1"/>
    <dgm:cxn modelId="{211D9997-08DF-0845-BC6A-D1D3980DB869}" srcId="{5808F77F-FD59-F242-8B54-A5DFBCDB88FA}" destId="{9D673346-0D11-D14A-982C-B7DD8273B2DD}" srcOrd="0" destOrd="0" parTransId="{46819E25-04EE-ED43-856C-50847EFAF9F1}" sibTransId="{09230743-A9AB-0F44-8194-8A34386343A5}"/>
    <dgm:cxn modelId="{DC6CF09D-EBEC-D941-BF98-BF53CBC4AC57}" type="presOf" srcId="{F508A74D-78B6-D34D-B28C-F28807912CE0}" destId="{D6BDE8F4-8DD8-D14C-96F3-712C87E53FA4}" srcOrd="0" destOrd="0" presId="urn:microsoft.com/office/officeart/2005/8/layout/hList1"/>
    <dgm:cxn modelId="{12DB6FA3-CBCC-BC4F-A815-D6106F6B1729}" srcId="{7BB88307-057E-004B-9BDC-CDB808A351F5}" destId="{BE9E68B0-D01F-7E44-B137-C2218EB3269C}" srcOrd="1" destOrd="0" parTransId="{EA9CFC26-386A-AB41-99BD-E509A13BFC0E}" sibTransId="{2CAA9BAD-207E-CC4A-B057-A5D6F19248FD}"/>
    <dgm:cxn modelId="{F115B0B7-6B15-1747-81BD-F6C7F6CCB38E}" type="presOf" srcId="{96FE4526-1CDD-0045-A93C-A0C0A8199075}" destId="{D6BDE8F4-8DD8-D14C-96F3-712C87E53FA4}" srcOrd="0" destOrd="2" presId="urn:microsoft.com/office/officeart/2005/8/layout/hList1"/>
    <dgm:cxn modelId="{D0CA91C0-5F01-624D-9670-FBC01580650A}" type="presOf" srcId="{8C8DDD12-13AE-1349-A856-69196CE12F6A}" destId="{4C05F6A6-2107-AB48-B0F3-10805FB95D50}" srcOrd="0" destOrd="0" presId="urn:microsoft.com/office/officeart/2005/8/layout/hList1"/>
    <dgm:cxn modelId="{4D3EF8C3-B00B-594A-A9A2-3AEBFD9AC656}" srcId="{F0AC4795-A7E4-B246-8736-60370F4FAD6C}" destId="{FDA5FDEF-E05C-8A4A-A36C-B2F3609B6E34}" srcOrd="0" destOrd="0" parTransId="{AAD16507-FA57-6049-8AFC-14AA0211D6D3}" sibTransId="{AD1934A2-3665-154C-8E9C-47D26705748C}"/>
    <dgm:cxn modelId="{BE3F95CA-DA5C-C346-BF91-780D52503BB0}" srcId="{5808F77F-FD59-F242-8B54-A5DFBCDB88FA}" destId="{F0AC4795-A7E4-B246-8736-60370F4FAD6C}" srcOrd="1" destOrd="0" parTransId="{8E726CCB-16EB-3342-963A-CE2A95A75741}" sibTransId="{60064719-A703-B54F-ACF6-D7692AAB86F3}"/>
    <dgm:cxn modelId="{9FA9EFCF-70AE-4245-855D-F31A898A46CA}" srcId="{9D673346-0D11-D14A-982C-B7DD8273B2DD}" destId="{35C4A6F9-0E43-874E-9195-86FB77CCF586}" srcOrd="2" destOrd="0" parTransId="{A0DD99DE-4993-F748-93C3-A31CBD1B0F38}" sibTransId="{5BF2357E-21BF-AE42-A587-B05DF0E4953E}"/>
    <dgm:cxn modelId="{DCA7FECF-7A79-8C49-BF01-4B11BCFFA2BA}" type="presOf" srcId="{7BB88307-057E-004B-9BDC-CDB808A351F5}" destId="{37817275-FA7D-A246-B2EC-C852E11803B3}" srcOrd="0" destOrd="0" presId="urn:microsoft.com/office/officeart/2005/8/layout/hList1"/>
    <dgm:cxn modelId="{CD7631D3-6C54-AB44-BF73-D804A388B0BB}" srcId="{F0AC4795-A7E4-B246-8736-60370F4FAD6C}" destId="{97AE6B97-E98C-D247-AEA3-F598B47DBC02}" srcOrd="1" destOrd="0" parTransId="{543E8DD1-231E-6140-B629-CEDB64EDF184}" sibTransId="{B7CE7DE5-DBED-2445-8C47-AB926C23A9E7}"/>
    <dgm:cxn modelId="{AC7486EE-7D70-9741-92B0-9E9DD8605819}" type="presOf" srcId="{5DBDE02D-705D-6C48-A7FA-2E4BDE737714}" destId="{E75F4C81-4ED8-0F4C-8CCC-7FA642678B02}" srcOrd="0" destOrd="2" presId="urn:microsoft.com/office/officeart/2005/8/layout/hList1"/>
    <dgm:cxn modelId="{D64D65F2-0376-364C-B879-4DA8476EC4F4}" srcId="{F0AC4795-A7E4-B246-8736-60370F4FAD6C}" destId="{5DBDE02D-705D-6C48-A7FA-2E4BDE737714}" srcOrd="2" destOrd="0" parTransId="{01E0B898-7267-E244-9CC1-A63607A87C48}" sibTransId="{094A5968-EE0B-0E4A-8792-6B237E0E525D}"/>
    <dgm:cxn modelId="{527929F3-723D-6E42-AC6B-3CA660662B57}" srcId="{9D673346-0D11-D14A-982C-B7DD8273B2DD}" destId="{83F5C2F2-7A60-C749-8955-4D9E94C41218}" srcOrd="1" destOrd="0" parTransId="{2C841943-6FEC-7247-AD5B-5E64DB1EF815}" sibTransId="{FCE7B1AC-8D11-C740-B9AE-5C146F6BDC26}"/>
    <dgm:cxn modelId="{5EABDDFD-DFE2-734D-9E98-86129CFB415C}" type="presOf" srcId="{83F5C2F2-7A60-C749-8955-4D9E94C41218}" destId="{4C05F6A6-2107-AB48-B0F3-10805FB95D50}" srcOrd="0" destOrd="1" presId="urn:microsoft.com/office/officeart/2005/8/layout/hList1"/>
    <dgm:cxn modelId="{EF674EFE-1340-6644-86E6-E979BF06055B}" srcId="{5808F77F-FD59-F242-8B54-A5DFBCDB88FA}" destId="{7BB88307-057E-004B-9BDC-CDB808A351F5}" srcOrd="2" destOrd="0" parTransId="{1C5AC741-BBDA-5C4B-9B49-B57D4F202D04}" sibTransId="{DAA4C3E6-7274-A54E-AB7C-468A60A97AAC}"/>
    <dgm:cxn modelId="{1A8DB148-B585-AC4D-AAAB-BE2D039E5610}" type="presParOf" srcId="{F1549DE6-EAA7-C545-A24E-05B95233477D}" destId="{EB63388C-51C1-2046-8E0E-FCD3A7942C44}" srcOrd="0" destOrd="0" presId="urn:microsoft.com/office/officeart/2005/8/layout/hList1"/>
    <dgm:cxn modelId="{C1F709CD-C501-534E-915E-9A01FF9205A6}" type="presParOf" srcId="{EB63388C-51C1-2046-8E0E-FCD3A7942C44}" destId="{F64F3E50-3561-6D4C-8951-FE31B7492FA0}" srcOrd="0" destOrd="0" presId="urn:microsoft.com/office/officeart/2005/8/layout/hList1"/>
    <dgm:cxn modelId="{67561F87-E754-B845-9B2A-A4EC65E7A706}" type="presParOf" srcId="{EB63388C-51C1-2046-8E0E-FCD3A7942C44}" destId="{4C05F6A6-2107-AB48-B0F3-10805FB95D50}" srcOrd="1" destOrd="0" presId="urn:microsoft.com/office/officeart/2005/8/layout/hList1"/>
    <dgm:cxn modelId="{E51ECBA0-87A2-7B4B-BEA7-B9FAEFB501C3}" type="presParOf" srcId="{F1549DE6-EAA7-C545-A24E-05B95233477D}" destId="{F2C8A6AE-94D5-2542-9502-EC7C92CED524}" srcOrd="1" destOrd="0" presId="urn:microsoft.com/office/officeart/2005/8/layout/hList1"/>
    <dgm:cxn modelId="{39008A31-5911-0E46-A100-A2773B550CCA}" type="presParOf" srcId="{F1549DE6-EAA7-C545-A24E-05B95233477D}" destId="{484D6A94-3C98-FF42-95FB-92ABE226EC44}" srcOrd="2" destOrd="0" presId="urn:microsoft.com/office/officeart/2005/8/layout/hList1"/>
    <dgm:cxn modelId="{4ADEA13C-A6D6-A549-82C6-2C7A37046741}" type="presParOf" srcId="{484D6A94-3C98-FF42-95FB-92ABE226EC44}" destId="{B7BEDAE8-F9CF-F146-9D9B-31059A0D8A69}" srcOrd="0" destOrd="0" presId="urn:microsoft.com/office/officeart/2005/8/layout/hList1"/>
    <dgm:cxn modelId="{36716E15-2E32-544C-BB54-FFB8BBDBF9A4}" type="presParOf" srcId="{484D6A94-3C98-FF42-95FB-92ABE226EC44}" destId="{E75F4C81-4ED8-0F4C-8CCC-7FA642678B02}" srcOrd="1" destOrd="0" presId="urn:microsoft.com/office/officeart/2005/8/layout/hList1"/>
    <dgm:cxn modelId="{E0ED43EB-A76F-0A42-B7E3-5B1A0E59B2A0}" type="presParOf" srcId="{F1549DE6-EAA7-C545-A24E-05B95233477D}" destId="{2EB2DA78-6F4E-C049-BE7F-858CCB6D2511}" srcOrd="3" destOrd="0" presId="urn:microsoft.com/office/officeart/2005/8/layout/hList1"/>
    <dgm:cxn modelId="{AD3DCFF8-E02C-7D44-A754-BB2AC0732C9A}" type="presParOf" srcId="{F1549DE6-EAA7-C545-A24E-05B95233477D}" destId="{F0E70284-15B4-FC47-8A6B-369786E6035B}" srcOrd="4" destOrd="0" presId="urn:microsoft.com/office/officeart/2005/8/layout/hList1"/>
    <dgm:cxn modelId="{F3D44D7E-F64D-564F-BA85-5A409C385F74}" type="presParOf" srcId="{F0E70284-15B4-FC47-8A6B-369786E6035B}" destId="{37817275-FA7D-A246-B2EC-C852E11803B3}" srcOrd="0" destOrd="0" presId="urn:microsoft.com/office/officeart/2005/8/layout/hList1"/>
    <dgm:cxn modelId="{06FD6A5E-23B9-284A-9E55-597F3E2A2EB1}" type="presParOf" srcId="{F0E70284-15B4-FC47-8A6B-369786E6035B}" destId="{D6BDE8F4-8DD8-D14C-96F3-712C87E53FA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08F77F-FD59-F242-8B54-A5DFBCDB88FA}" type="doc">
      <dgm:prSet loTypeId="urn:microsoft.com/office/officeart/2005/8/layout/hList1" loCatId="" qsTypeId="urn:microsoft.com/office/officeart/2005/8/quickstyle/simple5" qsCatId="simple" csTypeId="urn:microsoft.com/office/officeart/2005/8/colors/accent1_1" csCatId="accent1" phldr="1"/>
      <dgm:spPr/>
      <dgm:t>
        <a:bodyPr/>
        <a:lstStyle/>
        <a:p>
          <a:endParaRPr lang="en-US"/>
        </a:p>
      </dgm:t>
    </dgm:pt>
    <dgm:pt modelId="{9D673346-0D11-D14A-982C-B7DD8273B2DD}">
      <dgm:prSet phldrT="[Text]"/>
      <dgm:spPr/>
      <dgm:t>
        <a:bodyPr/>
        <a:lstStyle/>
        <a:p>
          <a:pPr>
            <a:buFont typeface="Symbol" pitchFamily="2" charset="2"/>
            <a:buChar char=""/>
          </a:pPr>
          <a:r>
            <a:rPr lang="el-GR" dirty="0"/>
            <a:t>4. </a:t>
          </a:r>
          <a:r>
            <a:rPr lang="en-US" dirty="0" err="1"/>
            <a:t>Ανά</a:t>
          </a:r>
          <a:r>
            <a:rPr lang="en-US" dirty="0"/>
            <a:t>π</a:t>
          </a:r>
          <a:r>
            <a:rPr lang="en-US" dirty="0" err="1"/>
            <a:t>τυξη</a:t>
          </a:r>
          <a:r>
            <a:rPr lang="en-US" dirty="0"/>
            <a:t> </a:t>
          </a:r>
          <a:r>
            <a:rPr lang="en-US" dirty="0" err="1"/>
            <a:t>ε</a:t>
          </a:r>
          <a:r>
            <a:rPr lang="en-US" dirty="0"/>
            <a:t>πα</a:t>
          </a:r>
          <a:r>
            <a:rPr lang="en-US" dirty="0" err="1"/>
            <a:t>γγελμ</a:t>
          </a:r>
          <a:r>
            <a:rPr lang="en-US" dirty="0"/>
            <a:t>α</a:t>
          </a:r>
          <a:r>
            <a:rPr lang="en-US" dirty="0" err="1"/>
            <a:t>τικής</a:t>
          </a:r>
          <a:r>
            <a:rPr lang="en-US" dirty="0"/>
            <a:t> α</a:t>
          </a:r>
          <a:r>
            <a:rPr lang="en-US" dirty="0" err="1"/>
            <a:t>νθεκτικότητ</a:t>
          </a:r>
          <a:r>
            <a:rPr lang="en-US" dirty="0"/>
            <a:t>α</a:t>
          </a:r>
          <a:r>
            <a:rPr lang="en-US" dirty="0" err="1"/>
            <a:t>ς</a:t>
          </a:r>
          <a:endParaRPr lang="en-US" dirty="0"/>
        </a:p>
      </dgm:t>
    </dgm:pt>
    <dgm:pt modelId="{46819E25-04EE-ED43-856C-50847EFAF9F1}" type="parTrans" cxnId="{211D9997-08DF-0845-BC6A-D1D3980DB869}">
      <dgm:prSet/>
      <dgm:spPr/>
      <dgm:t>
        <a:bodyPr/>
        <a:lstStyle/>
        <a:p>
          <a:endParaRPr lang="en-US"/>
        </a:p>
      </dgm:t>
    </dgm:pt>
    <dgm:pt modelId="{09230743-A9AB-0F44-8194-8A34386343A5}" type="sibTrans" cxnId="{211D9997-08DF-0845-BC6A-D1D3980DB869}">
      <dgm:prSet/>
      <dgm:spPr/>
      <dgm:t>
        <a:bodyPr/>
        <a:lstStyle/>
        <a:p>
          <a:endParaRPr lang="en-US"/>
        </a:p>
      </dgm:t>
    </dgm:pt>
    <dgm:pt modelId="{8C8DDD12-13AE-1349-A856-69196CE12F6A}">
      <dgm:prSet phldrT="[Text]"/>
      <dgm:spPr/>
      <dgm:t>
        <a:bodyPr/>
        <a:lstStyle/>
        <a:p>
          <a:pPr>
            <a:buFont typeface="Arial" panose="020B0604020202020204" pitchFamily="34" charset="0"/>
            <a:buChar char="•"/>
          </a:pPr>
          <a:r>
            <a:rPr lang="el-GR" b="1" dirty="0"/>
            <a:t>Δεξιότητες</a:t>
          </a:r>
          <a:r>
            <a:rPr lang="el-GR" dirty="0"/>
            <a:t> ανταπόκρισης</a:t>
          </a:r>
          <a:r>
            <a:rPr lang="en-US" dirty="0"/>
            <a:t> </a:t>
          </a:r>
          <a:r>
            <a:rPr lang="en-US" dirty="0" err="1"/>
            <a:t>στις</a:t>
          </a:r>
          <a:r>
            <a:rPr lang="en-US" dirty="0"/>
            <a:t> </a:t>
          </a:r>
          <a:r>
            <a:rPr lang="en-US" dirty="0" err="1"/>
            <a:t>κ</a:t>
          </a:r>
          <a:r>
            <a:rPr lang="en-US" dirty="0"/>
            <a:t>α</a:t>
          </a:r>
          <a:r>
            <a:rPr lang="en-US" dirty="0" err="1"/>
            <a:t>θημερινές</a:t>
          </a:r>
          <a:r>
            <a:rPr lang="en-US" dirty="0"/>
            <a:t> π</a:t>
          </a:r>
          <a:r>
            <a:rPr lang="en-US" dirty="0" err="1"/>
            <a:t>ροκλήσεις</a:t>
          </a:r>
          <a:r>
            <a:rPr lang="en-US" dirty="0"/>
            <a:t> </a:t>
          </a:r>
        </a:p>
      </dgm:t>
    </dgm:pt>
    <dgm:pt modelId="{D6E22241-6CEE-494B-A92E-D60852FF22ED}" type="parTrans" cxnId="{4334AE1C-2035-C74A-A068-C679228E610F}">
      <dgm:prSet/>
      <dgm:spPr/>
      <dgm:t>
        <a:bodyPr/>
        <a:lstStyle/>
        <a:p>
          <a:endParaRPr lang="en-US"/>
        </a:p>
      </dgm:t>
    </dgm:pt>
    <dgm:pt modelId="{4D09D000-A403-6A4C-A3DD-DBB3E0AE8216}" type="sibTrans" cxnId="{4334AE1C-2035-C74A-A068-C679228E610F}">
      <dgm:prSet/>
      <dgm:spPr/>
      <dgm:t>
        <a:bodyPr/>
        <a:lstStyle/>
        <a:p>
          <a:endParaRPr lang="en-US"/>
        </a:p>
      </dgm:t>
    </dgm:pt>
    <dgm:pt modelId="{F0AC4795-A7E4-B246-8736-60370F4FAD6C}">
      <dgm:prSet phldrT="[Text]"/>
      <dgm:spPr/>
      <dgm:t>
        <a:bodyPr/>
        <a:lstStyle/>
        <a:p>
          <a:pPr>
            <a:buFont typeface="+mj-lt"/>
            <a:buAutoNum type="arabicPeriod"/>
          </a:pPr>
          <a:r>
            <a:rPr lang="el-GR" dirty="0"/>
            <a:t>5. </a:t>
          </a:r>
          <a:r>
            <a:rPr lang="en-US" dirty="0" err="1"/>
            <a:t>Βελτίωση</a:t>
          </a:r>
          <a:r>
            <a:rPr lang="en-US" dirty="0"/>
            <a:t> </a:t>
          </a:r>
          <a:r>
            <a:rPr lang="en-US" dirty="0" err="1"/>
            <a:t>του</a:t>
          </a:r>
          <a:r>
            <a:rPr lang="en-US" dirty="0"/>
            <a:t> </a:t>
          </a:r>
          <a:r>
            <a:rPr lang="en-US" dirty="0" err="1"/>
            <a:t>μ</a:t>
          </a:r>
          <a:r>
            <a:rPr lang="en-US" dirty="0"/>
            <a:t>α</a:t>
          </a:r>
          <a:r>
            <a:rPr lang="en-US" dirty="0" err="1"/>
            <a:t>θησι</a:t>
          </a:r>
          <a:r>
            <a:rPr lang="en-US" dirty="0"/>
            <a:t>α</a:t>
          </a:r>
          <a:r>
            <a:rPr lang="en-US" dirty="0" err="1"/>
            <a:t>κού</a:t>
          </a:r>
          <a:r>
            <a:rPr lang="en-US" dirty="0"/>
            <a:t> </a:t>
          </a:r>
          <a:r>
            <a:rPr lang="en-US" dirty="0" err="1"/>
            <a:t>κλίμ</a:t>
          </a:r>
          <a:r>
            <a:rPr lang="en-US" dirty="0"/>
            <a:t>α</a:t>
          </a:r>
          <a:r>
            <a:rPr lang="en-US" dirty="0" err="1"/>
            <a:t>τος</a:t>
          </a:r>
          <a:endParaRPr lang="en-US" dirty="0"/>
        </a:p>
      </dgm:t>
    </dgm:pt>
    <dgm:pt modelId="{8E726CCB-16EB-3342-963A-CE2A95A75741}" type="parTrans" cxnId="{BE3F95CA-DA5C-C346-BF91-780D52503BB0}">
      <dgm:prSet/>
      <dgm:spPr/>
      <dgm:t>
        <a:bodyPr/>
        <a:lstStyle/>
        <a:p>
          <a:endParaRPr lang="en-US"/>
        </a:p>
      </dgm:t>
    </dgm:pt>
    <dgm:pt modelId="{60064719-A703-B54F-ACF6-D7692AAB86F3}" type="sibTrans" cxnId="{BE3F95CA-DA5C-C346-BF91-780D52503BB0}">
      <dgm:prSet/>
      <dgm:spPr/>
      <dgm:t>
        <a:bodyPr/>
        <a:lstStyle/>
        <a:p>
          <a:endParaRPr lang="en-US"/>
        </a:p>
      </dgm:t>
    </dgm:pt>
    <dgm:pt modelId="{FDA5FDEF-E05C-8A4A-A36C-B2F3609B6E34}">
      <dgm:prSet phldrT="[Text]"/>
      <dgm:spPr/>
      <dgm:t>
        <a:bodyPr/>
        <a:lstStyle/>
        <a:p>
          <a:pPr>
            <a:buFont typeface="Arial" panose="020B0604020202020204" pitchFamily="34" charset="0"/>
            <a:buChar char="•"/>
          </a:pPr>
          <a:r>
            <a:rPr lang="en-US" dirty="0" err="1"/>
            <a:t>Χρήση</a:t>
          </a:r>
          <a:r>
            <a:rPr lang="en-US" dirty="0"/>
            <a:t> </a:t>
          </a:r>
          <a:r>
            <a:rPr lang="en-US" dirty="0" err="1"/>
            <a:t>της</a:t>
          </a:r>
          <a:r>
            <a:rPr lang="en-US" dirty="0"/>
            <a:t> </a:t>
          </a:r>
          <a:r>
            <a:rPr lang="en-US" b="1" dirty="0" err="1"/>
            <a:t>ενσυνειδητότητ</a:t>
          </a:r>
          <a:r>
            <a:rPr lang="en-US" b="1" dirty="0"/>
            <a:t>α</a:t>
          </a:r>
          <a:r>
            <a:rPr lang="en-US" b="1" dirty="0" err="1"/>
            <a:t>ς</a:t>
          </a:r>
          <a:r>
            <a:rPr lang="en-US" dirty="0"/>
            <a:t> </a:t>
          </a:r>
          <a:r>
            <a:rPr lang="en-US" dirty="0" err="1"/>
            <a:t>γι</a:t>
          </a:r>
          <a:r>
            <a:rPr lang="en-US" dirty="0"/>
            <a:t>α </a:t>
          </a:r>
          <a:r>
            <a:rPr lang="en-US" dirty="0" err="1"/>
            <a:t>δι</a:t>
          </a:r>
          <a:r>
            <a:rPr lang="en-US" dirty="0"/>
            <a:t>α</a:t>
          </a:r>
          <a:r>
            <a:rPr lang="en-US" dirty="0" err="1"/>
            <a:t>χείριση</a:t>
          </a:r>
          <a:r>
            <a:rPr lang="en-US" dirty="0"/>
            <a:t> </a:t>
          </a:r>
          <a:r>
            <a:rPr lang="el-GR" dirty="0"/>
            <a:t>της </a:t>
          </a:r>
          <a:r>
            <a:rPr lang="en-US" dirty="0" err="1"/>
            <a:t>τάξης</a:t>
          </a:r>
          <a:r>
            <a:rPr lang="en-US" dirty="0"/>
            <a:t> </a:t>
          </a:r>
          <a:r>
            <a:rPr lang="en-US" dirty="0" err="1"/>
            <a:t>με</a:t>
          </a:r>
          <a:r>
            <a:rPr lang="en-US" dirty="0"/>
            <a:t> </a:t>
          </a:r>
          <a:r>
            <a:rPr lang="en-US" dirty="0" err="1"/>
            <a:t>θετικό</a:t>
          </a:r>
          <a:r>
            <a:rPr lang="en-US" dirty="0"/>
            <a:t> </a:t>
          </a:r>
          <a:r>
            <a:rPr lang="en-US" dirty="0" err="1"/>
            <a:t>κ</a:t>
          </a:r>
          <a:r>
            <a:rPr lang="en-US" dirty="0"/>
            <a:t>α</a:t>
          </a:r>
          <a:r>
            <a:rPr lang="en-US" dirty="0" err="1"/>
            <a:t>ι</a:t>
          </a:r>
          <a:r>
            <a:rPr lang="en-US" dirty="0"/>
            <a:t> </a:t>
          </a:r>
          <a:r>
            <a:rPr lang="en-US" dirty="0" err="1"/>
            <a:t>υ</a:t>
          </a:r>
          <a:r>
            <a:rPr lang="en-US" dirty="0"/>
            <a:t>π</a:t>
          </a:r>
          <a:r>
            <a:rPr lang="en-US" dirty="0" err="1"/>
            <a:t>οστηρικτικό</a:t>
          </a:r>
          <a:r>
            <a:rPr lang="en-US" dirty="0"/>
            <a:t> </a:t>
          </a:r>
          <a:r>
            <a:rPr lang="en-US" dirty="0" err="1"/>
            <a:t>τρό</a:t>
          </a:r>
          <a:r>
            <a:rPr lang="en-US" dirty="0"/>
            <a:t>π</a:t>
          </a:r>
          <a:r>
            <a:rPr lang="en-US" dirty="0" err="1"/>
            <a:t>ο</a:t>
          </a:r>
          <a:endParaRPr lang="en-US" dirty="0"/>
        </a:p>
      </dgm:t>
    </dgm:pt>
    <dgm:pt modelId="{AAD16507-FA57-6049-8AFC-14AA0211D6D3}" type="parTrans" cxnId="{4D3EF8C3-B00B-594A-A9A2-3AEBFD9AC656}">
      <dgm:prSet/>
      <dgm:spPr/>
      <dgm:t>
        <a:bodyPr/>
        <a:lstStyle/>
        <a:p>
          <a:endParaRPr lang="en-US"/>
        </a:p>
      </dgm:t>
    </dgm:pt>
    <dgm:pt modelId="{AD1934A2-3665-154C-8E9C-47D26705748C}" type="sibTrans" cxnId="{4D3EF8C3-B00B-594A-A9A2-3AEBFD9AC656}">
      <dgm:prSet/>
      <dgm:spPr/>
      <dgm:t>
        <a:bodyPr/>
        <a:lstStyle/>
        <a:p>
          <a:endParaRPr lang="en-US"/>
        </a:p>
      </dgm:t>
    </dgm:pt>
    <dgm:pt modelId="{7BB88307-057E-004B-9BDC-CDB808A351F5}">
      <dgm:prSet phldrT="[Text]"/>
      <dgm:spPr/>
      <dgm:t>
        <a:bodyPr/>
        <a:lstStyle/>
        <a:p>
          <a:pPr>
            <a:buFont typeface="+mj-lt"/>
            <a:buAutoNum type="arabicPeriod"/>
          </a:pPr>
          <a:r>
            <a:rPr lang="el-GR" dirty="0"/>
            <a:t>6. </a:t>
          </a:r>
          <a:r>
            <a:rPr lang="en-US" dirty="0" err="1"/>
            <a:t>Ατομική</a:t>
          </a:r>
          <a:r>
            <a:rPr lang="en-US" dirty="0"/>
            <a:t> </a:t>
          </a:r>
          <a:r>
            <a:rPr lang="en-US" dirty="0" err="1"/>
            <a:t>κ</a:t>
          </a:r>
          <a:r>
            <a:rPr lang="en-US" dirty="0"/>
            <a:t>α</a:t>
          </a:r>
          <a:r>
            <a:rPr lang="en-US" dirty="0" err="1"/>
            <a:t>ι</a:t>
          </a:r>
          <a:r>
            <a:rPr lang="en-US" dirty="0"/>
            <a:t> </a:t>
          </a:r>
          <a:r>
            <a:rPr lang="en-US" dirty="0" err="1"/>
            <a:t>ομ</a:t>
          </a:r>
          <a:r>
            <a:rPr lang="en-US" dirty="0"/>
            <a:t>α</a:t>
          </a:r>
          <a:r>
            <a:rPr lang="en-US" dirty="0" err="1"/>
            <a:t>δική</a:t>
          </a:r>
          <a:r>
            <a:rPr lang="en-US" dirty="0"/>
            <a:t> π</a:t>
          </a:r>
          <a:r>
            <a:rPr lang="en-US" dirty="0" err="1"/>
            <a:t>ρ</a:t>
          </a:r>
          <a:r>
            <a:rPr lang="en-US" dirty="0"/>
            <a:t>α</a:t>
          </a:r>
          <a:r>
            <a:rPr lang="en-US" dirty="0" err="1"/>
            <a:t>κτική</a:t>
          </a:r>
          <a:endParaRPr lang="en-US" dirty="0"/>
        </a:p>
      </dgm:t>
    </dgm:pt>
    <dgm:pt modelId="{1C5AC741-BBDA-5C4B-9B49-B57D4F202D04}" type="parTrans" cxnId="{EF674EFE-1340-6644-86E6-E979BF06055B}">
      <dgm:prSet/>
      <dgm:spPr/>
      <dgm:t>
        <a:bodyPr/>
        <a:lstStyle/>
        <a:p>
          <a:endParaRPr lang="en-US"/>
        </a:p>
      </dgm:t>
    </dgm:pt>
    <dgm:pt modelId="{DAA4C3E6-7274-A54E-AB7C-468A60A97AAC}" type="sibTrans" cxnId="{EF674EFE-1340-6644-86E6-E979BF06055B}">
      <dgm:prSet/>
      <dgm:spPr/>
      <dgm:t>
        <a:bodyPr/>
        <a:lstStyle/>
        <a:p>
          <a:endParaRPr lang="en-US"/>
        </a:p>
      </dgm:t>
    </dgm:pt>
    <dgm:pt modelId="{F508A74D-78B6-D34D-B28C-F28807912CE0}">
      <dgm:prSet phldrT="[Text]"/>
      <dgm:spPr/>
      <dgm:t>
        <a:bodyPr/>
        <a:lstStyle/>
        <a:p>
          <a:pPr>
            <a:buFont typeface="Arial" panose="020B0604020202020204" pitchFamily="34" charset="0"/>
            <a:buChar char="•"/>
          </a:pPr>
          <a:r>
            <a:rPr lang="en-US" dirty="0" err="1"/>
            <a:t>Κ</a:t>
          </a:r>
          <a:r>
            <a:rPr lang="en-US" dirty="0"/>
            <a:t>α</a:t>
          </a:r>
          <a:r>
            <a:rPr lang="en-US" dirty="0" err="1"/>
            <a:t>θημερινές</a:t>
          </a:r>
          <a:r>
            <a:rPr lang="en-US" dirty="0"/>
            <a:t> </a:t>
          </a:r>
          <a:r>
            <a:rPr lang="en-US" b="1" dirty="0"/>
            <a:t>α</a:t>
          </a:r>
          <a:r>
            <a:rPr lang="en-US" b="1" dirty="0" err="1"/>
            <a:t>σκήσεις</a:t>
          </a:r>
          <a:r>
            <a:rPr lang="en-US" dirty="0"/>
            <a:t> </a:t>
          </a:r>
          <a:r>
            <a:rPr lang="en-US" dirty="0" err="1"/>
            <a:t>ενσυνειδητότητ</a:t>
          </a:r>
          <a:r>
            <a:rPr lang="en-US" dirty="0"/>
            <a:t>α</a:t>
          </a:r>
          <a:r>
            <a:rPr lang="en-US" dirty="0" err="1"/>
            <a:t>ς</a:t>
          </a:r>
          <a:r>
            <a:rPr lang="en-US" dirty="0"/>
            <a:t> (5–20 </a:t>
          </a:r>
          <a:r>
            <a:rPr lang="en-US" dirty="0" err="1"/>
            <a:t>λε</a:t>
          </a:r>
          <a:r>
            <a:rPr lang="en-US" dirty="0"/>
            <a:t>π</a:t>
          </a:r>
          <a:r>
            <a:rPr lang="en-US" dirty="0" err="1"/>
            <a:t>τά</a:t>
          </a:r>
          <a:r>
            <a:rPr lang="en-US" dirty="0"/>
            <a:t>)</a:t>
          </a:r>
        </a:p>
      </dgm:t>
    </dgm:pt>
    <dgm:pt modelId="{C43E3A3B-C563-5241-805E-040791101EB4}" type="parTrans" cxnId="{FDE6D044-7653-6A4F-ACE0-A72C0A86A453}">
      <dgm:prSet/>
      <dgm:spPr/>
      <dgm:t>
        <a:bodyPr/>
        <a:lstStyle/>
        <a:p>
          <a:endParaRPr lang="en-US"/>
        </a:p>
      </dgm:t>
    </dgm:pt>
    <dgm:pt modelId="{86A5E70B-E5BC-8A41-8E93-7D927C1D0428}" type="sibTrans" cxnId="{FDE6D044-7653-6A4F-ACE0-A72C0A86A453}">
      <dgm:prSet/>
      <dgm:spPr/>
      <dgm:t>
        <a:bodyPr/>
        <a:lstStyle/>
        <a:p>
          <a:endParaRPr lang="en-US"/>
        </a:p>
      </dgm:t>
    </dgm:pt>
    <dgm:pt modelId="{8536D138-57BB-5546-B924-1A4940F30B92}">
      <dgm:prSet/>
      <dgm:spPr/>
      <dgm:t>
        <a:bodyPr/>
        <a:lstStyle/>
        <a:p>
          <a:pPr>
            <a:buFont typeface="Arial" panose="020B0604020202020204" pitchFamily="34" charset="0"/>
            <a:buChar char="•"/>
          </a:pPr>
          <a:r>
            <a:rPr lang="en-US" dirty="0" err="1"/>
            <a:t>Δι</a:t>
          </a:r>
          <a:r>
            <a:rPr lang="en-US" dirty="0"/>
            <a:t>α</a:t>
          </a:r>
          <a:r>
            <a:rPr lang="en-US" dirty="0" err="1"/>
            <a:t>τήρηση</a:t>
          </a:r>
          <a:r>
            <a:rPr lang="en-US" dirty="0"/>
            <a:t> </a:t>
          </a:r>
          <a:r>
            <a:rPr lang="en-US" b="1" dirty="0" err="1"/>
            <a:t>νοήμ</a:t>
          </a:r>
          <a:r>
            <a:rPr lang="en-US" b="1" dirty="0"/>
            <a:t>α</a:t>
          </a:r>
          <a:r>
            <a:rPr lang="en-US" b="1" dirty="0" err="1"/>
            <a:t>τος</a:t>
          </a:r>
          <a:r>
            <a:rPr lang="en-US" dirty="0"/>
            <a:t> </a:t>
          </a:r>
          <a:r>
            <a:rPr lang="en-US" dirty="0" err="1"/>
            <a:t>στο</a:t>
          </a:r>
          <a:r>
            <a:rPr lang="en-US" dirty="0"/>
            <a:t> </a:t>
          </a:r>
          <a:r>
            <a:rPr lang="en-US" dirty="0" err="1"/>
            <a:t>ε</a:t>
          </a:r>
          <a:r>
            <a:rPr lang="en-US" dirty="0"/>
            <a:t>π</a:t>
          </a:r>
          <a:r>
            <a:rPr lang="en-US" dirty="0" err="1"/>
            <a:t>άγγελμ</a:t>
          </a:r>
          <a:r>
            <a:rPr lang="en-US" dirty="0"/>
            <a:t>α </a:t>
          </a:r>
          <a:r>
            <a:rPr lang="en-US" dirty="0" err="1"/>
            <a:t>υ</a:t>
          </a:r>
          <a:r>
            <a:rPr lang="en-US" dirty="0"/>
            <a:t>π</a:t>
          </a:r>
          <a:r>
            <a:rPr lang="en-US" dirty="0" err="1"/>
            <a:t>ό</a:t>
          </a:r>
          <a:r>
            <a:rPr lang="en-US" dirty="0"/>
            <a:t> </a:t>
          </a:r>
          <a:r>
            <a:rPr lang="en-US" dirty="0" err="1"/>
            <a:t>συνθήκες</a:t>
          </a:r>
          <a:r>
            <a:rPr lang="en-US" dirty="0"/>
            <a:t> π</a:t>
          </a:r>
          <a:r>
            <a:rPr lang="en-US" dirty="0" err="1"/>
            <a:t>ίεσης</a:t>
          </a:r>
          <a:endParaRPr lang="en-US" dirty="0"/>
        </a:p>
      </dgm:t>
    </dgm:pt>
    <dgm:pt modelId="{84113995-668F-C341-9325-9B2A9E41043D}" type="parTrans" cxnId="{070BF20B-A4DC-A54A-ADC8-85E51AAA9925}">
      <dgm:prSet/>
      <dgm:spPr/>
      <dgm:t>
        <a:bodyPr/>
        <a:lstStyle/>
        <a:p>
          <a:endParaRPr lang="en-US"/>
        </a:p>
      </dgm:t>
    </dgm:pt>
    <dgm:pt modelId="{3DBA465E-90E6-3943-8A95-AE5167C82D11}" type="sibTrans" cxnId="{070BF20B-A4DC-A54A-ADC8-85E51AAA9925}">
      <dgm:prSet/>
      <dgm:spPr/>
      <dgm:t>
        <a:bodyPr/>
        <a:lstStyle/>
        <a:p>
          <a:endParaRPr lang="en-US"/>
        </a:p>
      </dgm:t>
    </dgm:pt>
    <dgm:pt modelId="{16716CF9-5A60-0C45-A495-B6790DC1DA0E}">
      <dgm:prSet/>
      <dgm:spPr/>
      <dgm:t>
        <a:bodyPr/>
        <a:lstStyle/>
        <a:p>
          <a:pPr>
            <a:buFont typeface="Arial" panose="020B0604020202020204" pitchFamily="34" charset="0"/>
            <a:buChar char="•"/>
          </a:pPr>
          <a:r>
            <a:rPr lang="en-US" dirty="0" err="1"/>
            <a:t>Εργ</a:t>
          </a:r>
          <a:r>
            <a:rPr lang="en-US" dirty="0"/>
            <a:t>α</a:t>
          </a:r>
          <a:r>
            <a:rPr lang="en-US" dirty="0" err="1"/>
            <a:t>λεί</a:t>
          </a:r>
          <a:r>
            <a:rPr lang="en-US" dirty="0"/>
            <a:t>α </a:t>
          </a:r>
          <a:r>
            <a:rPr lang="en-US" dirty="0" err="1"/>
            <a:t>γι</a:t>
          </a:r>
          <a:r>
            <a:rPr lang="en-US" dirty="0"/>
            <a:t>α </a:t>
          </a:r>
          <a:r>
            <a:rPr lang="en-US" dirty="0" err="1"/>
            <a:t>την</a:t>
          </a:r>
          <a:r>
            <a:rPr lang="en-US" dirty="0"/>
            <a:t> </a:t>
          </a:r>
          <a:r>
            <a:rPr lang="en-US" dirty="0" err="1"/>
            <a:t>ενίσχυση</a:t>
          </a:r>
          <a:r>
            <a:rPr lang="en-US" dirty="0"/>
            <a:t> </a:t>
          </a:r>
          <a:r>
            <a:rPr lang="en-US" dirty="0" err="1"/>
            <a:t>της</a:t>
          </a:r>
          <a:r>
            <a:rPr lang="en-US" dirty="0"/>
            <a:t> π</a:t>
          </a:r>
          <a:r>
            <a:rPr lang="en-US" dirty="0" err="1"/>
            <a:t>ροσω</a:t>
          </a:r>
          <a:r>
            <a:rPr lang="en-US" dirty="0"/>
            <a:t>π</a:t>
          </a:r>
          <a:r>
            <a:rPr lang="en-US" dirty="0" err="1"/>
            <a:t>ικής</a:t>
          </a:r>
          <a:r>
            <a:rPr lang="en-US" dirty="0"/>
            <a:t> </a:t>
          </a:r>
          <a:r>
            <a:rPr lang="en-US" b="1" dirty="0" err="1"/>
            <a:t>ε</a:t>
          </a:r>
          <a:r>
            <a:rPr lang="en-US" b="1" dirty="0"/>
            <a:t>π</a:t>
          </a:r>
          <a:r>
            <a:rPr lang="en-US" b="1" dirty="0" err="1"/>
            <a:t>άρκει</a:t>
          </a:r>
          <a:r>
            <a:rPr lang="en-US" b="1" dirty="0"/>
            <a:t>α</a:t>
          </a:r>
          <a:r>
            <a:rPr lang="en-US" b="1" dirty="0" err="1"/>
            <a:t>ς</a:t>
          </a:r>
          <a:endParaRPr lang="en-US" b="1" dirty="0"/>
        </a:p>
      </dgm:t>
    </dgm:pt>
    <dgm:pt modelId="{19A73542-E1EC-7848-865B-BC2B7CEBC20D}" type="parTrans" cxnId="{745E9CFE-8BEF-454A-92EA-AC24BF460CC0}">
      <dgm:prSet/>
      <dgm:spPr/>
      <dgm:t>
        <a:bodyPr/>
        <a:lstStyle/>
        <a:p>
          <a:endParaRPr lang="en-US"/>
        </a:p>
      </dgm:t>
    </dgm:pt>
    <dgm:pt modelId="{2A5074D4-3EB7-0C43-92BC-2F19199D2101}" type="sibTrans" cxnId="{745E9CFE-8BEF-454A-92EA-AC24BF460CC0}">
      <dgm:prSet/>
      <dgm:spPr/>
      <dgm:t>
        <a:bodyPr/>
        <a:lstStyle/>
        <a:p>
          <a:endParaRPr lang="en-US"/>
        </a:p>
      </dgm:t>
    </dgm:pt>
    <dgm:pt modelId="{CF8E81BD-3A08-8540-B09F-5AAA64BD0840}">
      <dgm:prSet/>
      <dgm:spPr/>
      <dgm:t>
        <a:bodyPr/>
        <a:lstStyle/>
        <a:p>
          <a:pPr>
            <a:buFont typeface="Arial" panose="020B0604020202020204" pitchFamily="34" charset="0"/>
            <a:buChar char="•"/>
          </a:pPr>
          <a:r>
            <a:rPr lang="en-US"/>
            <a:t>Διαμόρφωση σχέσεων ασφάλειας, εμπιστοσύνης και συναισθηματικής σύνδεσης με τους μαθητές</a:t>
          </a:r>
        </a:p>
      </dgm:t>
    </dgm:pt>
    <dgm:pt modelId="{22A7DB57-2875-ED4F-869B-FA842C512600}" type="parTrans" cxnId="{3A668247-EC9E-044A-8F0C-91133385943B}">
      <dgm:prSet/>
      <dgm:spPr/>
      <dgm:t>
        <a:bodyPr/>
        <a:lstStyle/>
        <a:p>
          <a:endParaRPr lang="en-US"/>
        </a:p>
      </dgm:t>
    </dgm:pt>
    <dgm:pt modelId="{DACAD390-A987-E444-9BDC-A85F5F9EFA5D}" type="sibTrans" cxnId="{3A668247-EC9E-044A-8F0C-91133385943B}">
      <dgm:prSet/>
      <dgm:spPr/>
      <dgm:t>
        <a:bodyPr/>
        <a:lstStyle/>
        <a:p>
          <a:endParaRPr lang="en-US"/>
        </a:p>
      </dgm:t>
    </dgm:pt>
    <dgm:pt modelId="{DD57530E-2D1C-C249-AB2A-B3D1755CC2EF}">
      <dgm:prSet/>
      <dgm:spPr/>
      <dgm:t>
        <a:bodyPr/>
        <a:lstStyle/>
        <a:p>
          <a:pPr>
            <a:buFont typeface="Arial" panose="020B0604020202020204" pitchFamily="34" charset="0"/>
            <a:buChar char="•"/>
          </a:pPr>
          <a:r>
            <a:rPr lang="en-US" dirty="0" err="1"/>
            <a:t>Ανά</a:t>
          </a:r>
          <a:r>
            <a:rPr lang="en-US" dirty="0"/>
            <a:t>π</a:t>
          </a:r>
          <a:r>
            <a:rPr lang="en-US" dirty="0" err="1"/>
            <a:t>τυξη</a:t>
          </a:r>
          <a:r>
            <a:rPr lang="en-US" dirty="0"/>
            <a:t> </a:t>
          </a:r>
          <a:r>
            <a:rPr lang="en-US" dirty="0" err="1"/>
            <a:t>ενσυν</a:t>
          </a:r>
          <a:r>
            <a:rPr lang="en-US" dirty="0"/>
            <a:t>α</a:t>
          </a:r>
          <a:r>
            <a:rPr lang="en-US" dirty="0" err="1"/>
            <a:t>ισθητικών</a:t>
          </a:r>
          <a:r>
            <a:rPr lang="en-US" dirty="0"/>
            <a:t> πα</a:t>
          </a:r>
          <a:r>
            <a:rPr lang="en-US" dirty="0" err="1"/>
            <a:t>ιδ</a:t>
          </a:r>
          <a:r>
            <a:rPr lang="en-US" dirty="0"/>
            <a:t>α</a:t>
          </a:r>
          <a:r>
            <a:rPr lang="en-US" dirty="0" err="1"/>
            <a:t>γωγικών</a:t>
          </a:r>
          <a:r>
            <a:rPr lang="en-US" dirty="0"/>
            <a:t> </a:t>
          </a:r>
          <a:r>
            <a:rPr lang="en-US" b="1" dirty="0"/>
            <a:t>π</a:t>
          </a:r>
          <a:r>
            <a:rPr lang="en-US" b="1" dirty="0" err="1"/>
            <a:t>ρ</a:t>
          </a:r>
          <a:r>
            <a:rPr lang="en-US" b="1" dirty="0"/>
            <a:t>α</a:t>
          </a:r>
          <a:r>
            <a:rPr lang="en-US" b="1" dirty="0" err="1"/>
            <a:t>κτικών</a:t>
          </a:r>
          <a:endParaRPr lang="en-US" b="1" dirty="0"/>
        </a:p>
      </dgm:t>
    </dgm:pt>
    <dgm:pt modelId="{19247608-FB63-2C41-AE4D-6D032CC1714A}" type="parTrans" cxnId="{F86574D3-DED7-5442-B59E-4674EBA30B04}">
      <dgm:prSet/>
      <dgm:spPr/>
      <dgm:t>
        <a:bodyPr/>
        <a:lstStyle/>
        <a:p>
          <a:endParaRPr lang="en-US"/>
        </a:p>
      </dgm:t>
    </dgm:pt>
    <dgm:pt modelId="{A36C2F23-28A9-0340-BE48-B9B14975D1EE}" type="sibTrans" cxnId="{F86574D3-DED7-5442-B59E-4674EBA30B04}">
      <dgm:prSet/>
      <dgm:spPr/>
      <dgm:t>
        <a:bodyPr/>
        <a:lstStyle/>
        <a:p>
          <a:endParaRPr lang="en-US"/>
        </a:p>
      </dgm:t>
    </dgm:pt>
    <dgm:pt modelId="{684EFB10-2D89-FC4F-9412-B13CCE57F082}">
      <dgm:prSet/>
      <dgm:spPr/>
      <dgm:t>
        <a:bodyPr/>
        <a:lstStyle/>
        <a:p>
          <a:pPr>
            <a:buFont typeface="Arial" panose="020B0604020202020204" pitchFamily="34" charset="0"/>
            <a:buChar char="•"/>
          </a:pPr>
          <a:r>
            <a:rPr lang="en-US" b="1" dirty="0" err="1"/>
            <a:t>Ημερολόγι</a:t>
          </a:r>
          <a:r>
            <a:rPr lang="en-US" b="1" dirty="0"/>
            <a:t>α</a:t>
          </a:r>
          <a:r>
            <a:rPr lang="en-US" dirty="0"/>
            <a:t> α</a:t>
          </a:r>
          <a:r>
            <a:rPr lang="en-US" dirty="0" err="1"/>
            <a:t>ν</a:t>
          </a:r>
          <a:r>
            <a:rPr lang="en-US" dirty="0"/>
            <a:t>α</a:t>
          </a:r>
          <a:r>
            <a:rPr lang="en-US" dirty="0" err="1"/>
            <a:t>στοχ</a:t>
          </a:r>
          <a:r>
            <a:rPr lang="en-US" dirty="0"/>
            <a:t>α</a:t>
          </a:r>
          <a:r>
            <a:rPr lang="en-US" dirty="0" err="1"/>
            <a:t>σμού</a:t>
          </a:r>
          <a:r>
            <a:rPr lang="en-US" dirty="0"/>
            <a:t> </a:t>
          </a:r>
          <a:r>
            <a:rPr lang="en-US" dirty="0" err="1"/>
            <a:t>γι</a:t>
          </a:r>
          <a:r>
            <a:rPr lang="en-US" dirty="0"/>
            <a:t>α π</a:t>
          </a:r>
          <a:r>
            <a:rPr lang="en-US" dirty="0" err="1"/>
            <a:t>ροσω</a:t>
          </a:r>
          <a:r>
            <a:rPr lang="en-US" dirty="0"/>
            <a:t>π</a:t>
          </a:r>
          <a:r>
            <a:rPr lang="en-US" dirty="0" err="1"/>
            <a:t>ική</a:t>
          </a:r>
          <a:r>
            <a:rPr lang="en-US" dirty="0"/>
            <a:t> </a:t>
          </a:r>
          <a:r>
            <a:rPr lang="en-US" dirty="0" err="1"/>
            <a:t>ενδυνάμωση</a:t>
          </a:r>
          <a:endParaRPr lang="en-US" dirty="0"/>
        </a:p>
      </dgm:t>
    </dgm:pt>
    <dgm:pt modelId="{A326B321-AEF8-5B46-A725-4FCE11173641}" type="parTrans" cxnId="{5232B681-AC42-2945-A46E-B0E7F0155922}">
      <dgm:prSet/>
      <dgm:spPr/>
      <dgm:t>
        <a:bodyPr/>
        <a:lstStyle/>
        <a:p>
          <a:endParaRPr lang="en-US"/>
        </a:p>
      </dgm:t>
    </dgm:pt>
    <dgm:pt modelId="{BE320E43-AECF-F043-9822-B6564B4494A2}" type="sibTrans" cxnId="{5232B681-AC42-2945-A46E-B0E7F0155922}">
      <dgm:prSet/>
      <dgm:spPr/>
      <dgm:t>
        <a:bodyPr/>
        <a:lstStyle/>
        <a:p>
          <a:endParaRPr lang="en-US"/>
        </a:p>
      </dgm:t>
    </dgm:pt>
    <dgm:pt modelId="{36D74D4E-334D-1044-84D5-BA8629531FE9}">
      <dgm:prSet/>
      <dgm:spPr/>
      <dgm:t>
        <a:bodyPr/>
        <a:lstStyle/>
        <a:p>
          <a:pPr>
            <a:buFont typeface="Arial" panose="020B0604020202020204" pitchFamily="34" charset="0"/>
            <a:buChar char="•"/>
          </a:pPr>
          <a:r>
            <a:rPr lang="en-US" b="1" dirty="0" err="1"/>
            <a:t>Συζητήσεις</a:t>
          </a:r>
          <a:r>
            <a:rPr lang="en-US" dirty="0"/>
            <a:t> </a:t>
          </a:r>
          <a:r>
            <a:rPr lang="en-US" dirty="0" err="1"/>
            <a:t>σε</a:t>
          </a:r>
          <a:r>
            <a:rPr lang="en-US" dirty="0"/>
            <a:t> </a:t>
          </a:r>
          <a:r>
            <a:rPr lang="en-US" dirty="0" err="1"/>
            <a:t>μικρές</a:t>
          </a:r>
          <a:r>
            <a:rPr lang="en-US" dirty="0"/>
            <a:t> </a:t>
          </a:r>
          <a:r>
            <a:rPr lang="en-US" dirty="0" err="1"/>
            <a:t>ομάδες</a:t>
          </a:r>
          <a:r>
            <a:rPr lang="en-US" dirty="0"/>
            <a:t> </a:t>
          </a:r>
          <a:r>
            <a:rPr lang="en-US" dirty="0" err="1"/>
            <a:t>με</a:t>
          </a:r>
          <a:r>
            <a:rPr lang="en-US" dirty="0"/>
            <a:t> </a:t>
          </a:r>
          <a:r>
            <a:rPr lang="en-US" dirty="0" err="1"/>
            <a:t>κ</a:t>
          </a:r>
          <a:r>
            <a:rPr lang="en-US" dirty="0"/>
            <a:t>α</a:t>
          </a:r>
          <a:r>
            <a:rPr lang="en-US" dirty="0" err="1"/>
            <a:t>θοδηγούμενη</a:t>
          </a:r>
          <a:r>
            <a:rPr lang="en-US" dirty="0"/>
            <a:t> α</a:t>
          </a:r>
          <a:r>
            <a:rPr lang="en-US" dirty="0" err="1"/>
            <a:t>ν</a:t>
          </a:r>
          <a:r>
            <a:rPr lang="en-US" dirty="0"/>
            <a:t>α</a:t>
          </a:r>
          <a:r>
            <a:rPr lang="en-US" dirty="0" err="1"/>
            <a:t>τροφοδότηση</a:t>
          </a:r>
          <a:endParaRPr lang="en-US" dirty="0"/>
        </a:p>
      </dgm:t>
    </dgm:pt>
    <dgm:pt modelId="{81D53DAB-7157-354C-846B-BFAB193F12D0}" type="parTrans" cxnId="{45A1DE58-C235-BE43-B451-45E973E7097A}">
      <dgm:prSet/>
      <dgm:spPr/>
      <dgm:t>
        <a:bodyPr/>
        <a:lstStyle/>
        <a:p>
          <a:endParaRPr lang="en-US"/>
        </a:p>
      </dgm:t>
    </dgm:pt>
    <dgm:pt modelId="{790313B3-1BB3-334E-8669-AE37FD59C349}" type="sibTrans" cxnId="{45A1DE58-C235-BE43-B451-45E973E7097A}">
      <dgm:prSet/>
      <dgm:spPr/>
      <dgm:t>
        <a:bodyPr/>
        <a:lstStyle/>
        <a:p>
          <a:endParaRPr lang="en-US"/>
        </a:p>
      </dgm:t>
    </dgm:pt>
    <dgm:pt modelId="{F1549DE6-EAA7-C545-A24E-05B95233477D}" type="pres">
      <dgm:prSet presAssocID="{5808F77F-FD59-F242-8B54-A5DFBCDB88FA}" presName="Name0" presStyleCnt="0">
        <dgm:presLayoutVars>
          <dgm:dir/>
          <dgm:animLvl val="lvl"/>
          <dgm:resizeHandles val="exact"/>
        </dgm:presLayoutVars>
      </dgm:prSet>
      <dgm:spPr/>
    </dgm:pt>
    <dgm:pt modelId="{EB63388C-51C1-2046-8E0E-FCD3A7942C44}" type="pres">
      <dgm:prSet presAssocID="{9D673346-0D11-D14A-982C-B7DD8273B2DD}" presName="composite" presStyleCnt="0"/>
      <dgm:spPr/>
    </dgm:pt>
    <dgm:pt modelId="{F64F3E50-3561-6D4C-8951-FE31B7492FA0}" type="pres">
      <dgm:prSet presAssocID="{9D673346-0D11-D14A-982C-B7DD8273B2DD}" presName="parTx" presStyleLbl="alignNode1" presStyleIdx="0" presStyleCnt="3">
        <dgm:presLayoutVars>
          <dgm:chMax val="0"/>
          <dgm:chPref val="0"/>
          <dgm:bulletEnabled val="1"/>
        </dgm:presLayoutVars>
      </dgm:prSet>
      <dgm:spPr/>
    </dgm:pt>
    <dgm:pt modelId="{4C05F6A6-2107-AB48-B0F3-10805FB95D50}" type="pres">
      <dgm:prSet presAssocID="{9D673346-0D11-D14A-982C-B7DD8273B2DD}" presName="desTx" presStyleLbl="alignAccFollowNode1" presStyleIdx="0" presStyleCnt="3">
        <dgm:presLayoutVars>
          <dgm:bulletEnabled val="1"/>
        </dgm:presLayoutVars>
      </dgm:prSet>
      <dgm:spPr/>
    </dgm:pt>
    <dgm:pt modelId="{F2C8A6AE-94D5-2542-9502-EC7C92CED524}" type="pres">
      <dgm:prSet presAssocID="{09230743-A9AB-0F44-8194-8A34386343A5}" presName="space" presStyleCnt="0"/>
      <dgm:spPr/>
    </dgm:pt>
    <dgm:pt modelId="{484D6A94-3C98-FF42-95FB-92ABE226EC44}" type="pres">
      <dgm:prSet presAssocID="{F0AC4795-A7E4-B246-8736-60370F4FAD6C}" presName="composite" presStyleCnt="0"/>
      <dgm:spPr/>
    </dgm:pt>
    <dgm:pt modelId="{B7BEDAE8-F9CF-F146-9D9B-31059A0D8A69}" type="pres">
      <dgm:prSet presAssocID="{F0AC4795-A7E4-B246-8736-60370F4FAD6C}" presName="parTx" presStyleLbl="alignNode1" presStyleIdx="1" presStyleCnt="3">
        <dgm:presLayoutVars>
          <dgm:chMax val="0"/>
          <dgm:chPref val="0"/>
          <dgm:bulletEnabled val="1"/>
        </dgm:presLayoutVars>
      </dgm:prSet>
      <dgm:spPr/>
    </dgm:pt>
    <dgm:pt modelId="{E75F4C81-4ED8-0F4C-8CCC-7FA642678B02}" type="pres">
      <dgm:prSet presAssocID="{F0AC4795-A7E4-B246-8736-60370F4FAD6C}" presName="desTx" presStyleLbl="alignAccFollowNode1" presStyleIdx="1" presStyleCnt="3">
        <dgm:presLayoutVars>
          <dgm:bulletEnabled val="1"/>
        </dgm:presLayoutVars>
      </dgm:prSet>
      <dgm:spPr/>
    </dgm:pt>
    <dgm:pt modelId="{2EB2DA78-6F4E-C049-BE7F-858CCB6D2511}" type="pres">
      <dgm:prSet presAssocID="{60064719-A703-B54F-ACF6-D7692AAB86F3}" presName="space" presStyleCnt="0"/>
      <dgm:spPr/>
    </dgm:pt>
    <dgm:pt modelId="{F0E70284-15B4-FC47-8A6B-369786E6035B}" type="pres">
      <dgm:prSet presAssocID="{7BB88307-057E-004B-9BDC-CDB808A351F5}" presName="composite" presStyleCnt="0"/>
      <dgm:spPr/>
    </dgm:pt>
    <dgm:pt modelId="{37817275-FA7D-A246-B2EC-C852E11803B3}" type="pres">
      <dgm:prSet presAssocID="{7BB88307-057E-004B-9BDC-CDB808A351F5}" presName="parTx" presStyleLbl="alignNode1" presStyleIdx="2" presStyleCnt="3">
        <dgm:presLayoutVars>
          <dgm:chMax val="0"/>
          <dgm:chPref val="0"/>
          <dgm:bulletEnabled val="1"/>
        </dgm:presLayoutVars>
      </dgm:prSet>
      <dgm:spPr/>
    </dgm:pt>
    <dgm:pt modelId="{D6BDE8F4-8DD8-D14C-96F3-712C87E53FA4}" type="pres">
      <dgm:prSet presAssocID="{7BB88307-057E-004B-9BDC-CDB808A351F5}" presName="desTx" presStyleLbl="alignAccFollowNode1" presStyleIdx="2" presStyleCnt="3">
        <dgm:presLayoutVars>
          <dgm:bulletEnabled val="1"/>
        </dgm:presLayoutVars>
      </dgm:prSet>
      <dgm:spPr/>
    </dgm:pt>
  </dgm:ptLst>
  <dgm:cxnLst>
    <dgm:cxn modelId="{070BF20B-A4DC-A54A-ADC8-85E51AAA9925}" srcId="{9D673346-0D11-D14A-982C-B7DD8273B2DD}" destId="{8536D138-57BB-5546-B924-1A4940F30B92}" srcOrd="1" destOrd="0" parTransId="{84113995-668F-C341-9325-9B2A9E41043D}" sibTransId="{3DBA465E-90E6-3943-8A95-AE5167C82D11}"/>
    <dgm:cxn modelId="{05D00116-632E-494A-98BA-B3A131B596C0}" type="presOf" srcId="{684EFB10-2D89-FC4F-9412-B13CCE57F082}" destId="{D6BDE8F4-8DD8-D14C-96F3-712C87E53FA4}" srcOrd="0" destOrd="1" presId="urn:microsoft.com/office/officeart/2005/8/layout/hList1"/>
    <dgm:cxn modelId="{4334AE1C-2035-C74A-A068-C679228E610F}" srcId="{9D673346-0D11-D14A-982C-B7DD8273B2DD}" destId="{8C8DDD12-13AE-1349-A856-69196CE12F6A}" srcOrd="0" destOrd="0" parTransId="{D6E22241-6CEE-494B-A92E-D60852FF22ED}" sibTransId="{4D09D000-A403-6A4C-A3DD-DBB3E0AE8216}"/>
    <dgm:cxn modelId="{4890DA25-3706-924E-B36D-7E45470804EE}" type="presOf" srcId="{9D673346-0D11-D14A-982C-B7DD8273B2DD}" destId="{F64F3E50-3561-6D4C-8951-FE31B7492FA0}" srcOrd="0" destOrd="0" presId="urn:microsoft.com/office/officeart/2005/8/layout/hList1"/>
    <dgm:cxn modelId="{FDE6D044-7653-6A4F-ACE0-A72C0A86A453}" srcId="{7BB88307-057E-004B-9BDC-CDB808A351F5}" destId="{F508A74D-78B6-D34D-B28C-F28807912CE0}" srcOrd="0" destOrd="0" parTransId="{C43E3A3B-C563-5241-805E-040791101EB4}" sibTransId="{86A5E70B-E5BC-8A41-8E93-7D927C1D0428}"/>
    <dgm:cxn modelId="{3A668247-EC9E-044A-8F0C-91133385943B}" srcId="{F0AC4795-A7E4-B246-8736-60370F4FAD6C}" destId="{CF8E81BD-3A08-8540-B09F-5AAA64BD0840}" srcOrd="1" destOrd="0" parTransId="{22A7DB57-2875-ED4F-869B-FA842C512600}" sibTransId="{DACAD390-A987-E444-9BDC-A85F5F9EFA5D}"/>
    <dgm:cxn modelId="{80F1E756-D4F3-264C-9FB3-AECE9ECE1A18}" type="presOf" srcId="{CF8E81BD-3A08-8540-B09F-5AAA64BD0840}" destId="{E75F4C81-4ED8-0F4C-8CCC-7FA642678B02}" srcOrd="0" destOrd="1" presId="urn:microsoft.com/office/officeart/2005/8/layout/hList1"/>
    <dgm:cxn modelId="{45A1DE58-C235-BE43-B451-45E973E7097A}" srcId="{7BB88307-057E-004B-9BDC-CDB808A351F5}" destId="{36D74D4E-334D-1044-84D5-BA8629531FE9}" srcOrd="2" destOrd="0" parTransId="{81D53DAB-7157-354C-846B-BFAB193F12D0}" sibTransId="{790313B3-1BB3-334E-8669-AE37FD59C349}"/>
    <dgm:cxn modelId="{1E7A7965-BC76-B44B-BA91-54ED46433F32}" type="presOf" srcId="{36D74D4E-334D-1044-84D5-BA8629531FE9}" destId="{D6BDE8F4-8DD8-D14C-96F3-712C87E53FA4}" srcOrd="0" destOrd="2" presId="urn:microsoft.com/office/officeart/2005/8/layout/hList1"/>
    <dgm:cxn modelId="{DB4AAE68-0661-A34E-8776-02D74EB78A06}" type="presOf" srcId="{FDA5FDEF-E05C-8A4A-A36C-B2F3609B6E34}" destId="{E75F4C81-4ED8-0F4C-8CCC-7FA642678B02}" srcOrd="0" destOrd="0" presId="urn:microsoft.com/office/officeart/2005/8/layout/hList1"/>
    <dgm:cxn modelId="{9C2EED6B-2912-7F47-B582-6B0E360F96B9}" type="presOf" srcId="{5808F77F-FD59-F242-8B54-A5DFBCDB88FA}" destId="{F1549DE6-EAA7-C545-A24E-05B95233477D}" srcOrd="0" destOrd="0" presId="urn:microsoft.com/office/officeart/2005/8/layout/hList1"/>
    <dgm:cxn modelId="{1AA89D74-3060-834B-B74D-71D18469857A}" type="presOf" srcId="{8536D138-57BB-5546-B924-1A4940F30B92}" destId="{4C05F6A6-2107-AB48-B0F3-10805FB95D50}" srcOrd="0" destOrd="1" presId="urn:microsoft.com/office/officeart/2005/8/layout/hList1"/>
    <dgm:cxn modelId="{5232B681-AC42-2945-A46E-B0E7F0155922}" srcId="{7BB88307-057E-004B-9BDC-CDB808A351F5}" destId="{684EFB10-2D89-FC4F-9412-B13CCE57F082}" srcOrd="1" destOrd="0" parTransId="{A326B321-AEF8-5B46-A725-4FCE11173641}" sibTransId="{BE320E43-AECF-F043-9822-B6564B4494A2}"/>
    <dgm:cxn modelId="{7AB1688C-C6B1-0543-A6C7-6D7D300B1A68}" type="presOf" srcId="{F0AC4795-A7E4-B246-8736-60370F4FAD6C}" destId="{B7BEDAE8-F9CF-F146-9D9B-31059A0D8A69}" srcOrd="0" destOrd="0" presId="urn:microsoft.com/office/officeart/2005/8/layout/hList1"/>
    <dgm:cxn modelId="{16B4648D-D33E-404C-9D6B-5877E946109C}" type="presOf" srcId="{16716CF9-5A60-0C45-A495-B6790DC1DA0E}" destId="{4C05F6A6-2107-AB48-B0F3-10805FB95D50}" srcOrd="0" destOrd="2" presId="urn:microsoft.com/office/officeart/2005/8/layout/hList1"/>
    <dgm:cxn modelId="{211D9997-08DF-0845-BC6A-D1D3980DB869}" srcId="{5808F77F-FD59-F242-8B54-A5DFBCDB88FA}" destId="{9D673346-0D11-D14A-982C-B7DD8273B2DD}" srcOrd="0" destOrd="0" parTransId="{46819E25-04EE-ED43-856C-50847EFAF9F1}" sibTransId="{09230743-A9AB-0F44-8194-8A34386343A5}"/>
    <dgm:cxn modelId="{DC6CF09D-EBEC-D941-BF98-BF53CBC4AC57}" type="presOf" srcId="{F508A74D-78B6-D34D-B28C-F28807912CE0}" destId="{D6BDE8F4-8DD8-D14C-96F3-712C87E53FA4}" srcOrd="0" destOrd="0" presId="urn:microsoft.com/office/officeart/2005/8/layout/hList1"/>
    <dgm:cxn modelId="{D0CA91C0-5F01-624D-9670-FBC01580650A}" type="presOf" srcId="{8C8DDD12-13AE-1349-A856-69196CE12F6A}" destId="{4C05F6A6-2107-AB48-B0F3-10805FB95D50}" srcOrd="0" destOrd="0" presId="urn:microsoft.com/office/officeart/2005/8/layout/hList1"/>
    <dgm:cxn modelId="{4D3EF8C3-B00B-594A-A9A2-3AEBFD9AC656}" srcId="{F0AC4795-A7E4-B246-8736-60370F4FAD6C}" destId="{FDA5FDEF-E05C-8A4A-A36C-B2F3609B6E34}" srcOrd="0" destOrd="0" parTransId="{AAD16507-FA57-6049-8AFC-14AA0211D6D3}" sibTransId="{AD1934A2-3665-154C-8E9C-47D26705748C}"/>
    <dgm:cxn modelId="{BE3F95CA-DA5C-C346-BF91-780D52503BB0}" srcId="{5808F77F-FD59-F242-8B54-A5DFBCDB88FA}" destId="{F0AC4795-A7E4-B246-8736-60370F4FAD6C}" srcOrd="1" destOrd="0" parTransId="{8E726CCB-16EB-3342-963A-CE2A95A75741}" sibTransId="{60064719-A703-B54F-ACF6-D7692AAB86F3}"/>
    <dgm:cxn modelId="{529BEFCA-6856-AD45-A57C-607A80A376C7}" type="presOf" srcId="{DD57530E-2D1C-C249-AB2A-B3D1755CC2EF}" destId="{E75F4C81-4ED8-0F4C-8CCC-7FA642678B02}" srcOrd="0" destOrd="2" presId="urn:microsoft.com/office/officeart/2005/8/layout/hList1"/>
    <dgm:cxn modelId="{DCA7FECF-7A79-8C49-BF01-4B11BCFFA2BA}" type="presOf" srcId="{7BB88307-057E-004B-9BDC-CDB808A351F5}" destId="{37817275-FA7D-A246-B2EC-C852E11803B3}" srcOrd="0" destOrd="0" presId="urn:microsoft.com/office/officeart/2005/8/layout/hList1"/>
    <dgm:cxn modelId="{F86574D3-DED7-5442-B59E-4674EBA30B04}" srcId="{F0AC4795-A7E4-B246-8736-60370F4FAD6C}" destId="{DD57530E-2D1C-C249-AB2A-B3D1755CC2EF}" srcOrd="2" destOrd="0" parTransId="{19247608-FB63-2C41-AE4D-6D032CC1714A}" sibTransId="{A36C2F23-28A9-0340-BE48-B9B14975D1EE}"/>
    <dgm:cxn modelId="{EF674EFE-1340-6644-86E6-E979BF06055B}" srcId="{5808F77F-FD59-F242-8B54-A5DFBCDB88FA}" destId="{7BB88307-057E-004B-9BDC-CDB808A351F5}" srcOrd="2" destOrd="0" parTransId="{1C5AC741-BBDA-5C4B-9B49-B57D4F202D04}" sibTransId="{DAA4C3E6-7274-A54E-AB7C-468A60A97AAC}"/>
    <dgm:cxn modelId="{745E9CFE-8BEF-454A-92EA-AC24BF460CC0}" srcId="{9D673346-0D11-D14A-982C-B7DD8273B2DD}" destId="{16716CF9-5A60-0C45-A495-B6790DC1DA0E}" srcOrd="2" destOrd="0" parTransId="{19A73542-E1EC-7848-865B-BC2B7CEBC20D}" sibTransId="{2A5074D4-3EB7-0C43-92BC-2F19199D2101}"/>
    <dgm:cxn modelId="{1A8DB148-B585-AC4D-AAAB-BE2D039E5610}" type="presParOf" srcId="{F1549DE6-EAA7-C545-A24E-05B95233477D}" destId="{EB63388C-51C1-2046-8E0E-FCD3A7942C44}" srcOrd="0" destOrd="0" presId="urn:microsoft.com/office/officeart/2005/8/layout/hList1"/>
    <dgm:cxn modelId="{C1F709CD-C501-534E-915E-9A01FF9205A6}" type="presParOf" srcId="{EB63388C-51C1-2046-8E0E-FCD3A7942C44}" destId="{F64F3E50-3561-6D4C-8951-FE31B7492FA0}" srcOrd="0" destOrd="0" presId="urn:microsoft.com/office/officeart/2005/8/layout/hList1"/>
    <dgm:cxn modelId="{67561F87-E754-B845-9B2A-A4EC65E7A706}" type="presParOf" srcId="{EB63388C-51C1-2046-8E0E-FCD3A7942C44}" destId="{4C05F6A6-2107-AB48-B0F3-10805FB95D50}" srcOrd="1" destOrd="0" presId="urn:microsoft.com/office/officeart/2005/8/layout/hList1"/>
    <dgm:cxn modelId="{E51ECBA0-87A2-7B4B-BEA7-B9FAEFB501C3}" type="presParOf" srcId="{F1549DE6-EAA7-C545-A24E-05B95233477D}" destId="{F2C8A6AE-94D5-2542-9502-EC7C92CED524}" srcOrd="1" destOrd="0" presId="urn:microsoft.com/office/officeart/2005/8/layout/hList1"/>
    <dgm:cxn modelId="{39008A31-5911-0E46-A100-A2773B550CCA}" type="presParOf" srcId="{F1549DE6-EAA7-C545-A24E-05B95233477D}" destId="{484D6A94-3C98-FF42-95FB-92ABE226EC44}" srcOrd="2" destOrd="0" presId="urn:microsoft.com/office/officeart/2005/8/layout/hList1"/>
    <dgm:cxn modelId="{4ADEA13C-A6D6-A549-82C6-2C7A37046741}" type="presParOf" srcId="{484D6A94-3C98-FF42-95FB-92ABE226EC44}" destId="{B7BEDAE8-F9CF-F146-9D9B-31059A0D8A69}" srcOrd="0" destOrd="0" presId="urn:microsoft.com/office/officeart/2005/8/layout/hList1"/>
    <dgm:cxn modelId="{36716E15-2E32-544C-BB54-FFB8BBDBF9A4}" type="presParOf" srcId="{484D6A94-3C98-FF42-95FB-92ABE226EC44}" destId="{E75F4C81-4ED8-0F4C-8CCC-7FA642678B02}" srcOrd="1" destOrd="0" presId="urn:microsoft.com/office/officeart/2005/8/layout/hList1"/>
    <dgm:cxn modelId="{E0ED43EB-A76F-0A42-B7E3-5B1A0E59B2A0}" type="presParOf" srcId="{F1549DE6-EAA7-C545-A24E-05B95233477D}" destId="{2EB2DA78-6F4E-C049-BE7F-858CCB6D2511}" srcOrd="3" destOrd="0" presId="urn:microsoft.com/office/officeart/2005/8/layout/hList1"/>
    <dgm:cxn modelId="{AD3DCFF8-E02C-7D44-A754-BB2AC0732C9A}" type="presParOf" srcId="{F1549DE6-EAA7-C545-A24E-05B95233477D}" destId="{F0E70284-15B4-FC47-8A6B-369786E6035B}" srcOrd="4" destOrd="0" presId="urn:microsoft.com/office/officeart/2005/8/layout/hList1"/>
    <dgm:cxn modelId="{F3D44D7E-F64D-564F-BA85-5A409C385F74}" type="presParOf" srcId="{F0E70284-15B4-FC47-8A6B-369786E6035B}" destId="{37817275-FA7D-A246-B2EC-C852E11803B3}" srcOrd="0" destOrd="0" presId="urn:microsoft.com/office/officeart/2005/8/layout/hList1"/>
    <dgm:cxn modelId="{06FD6A5E-23B9-284A-9E55-597F3E2A2EB1}" type="presParOf" srcId="{F0E70284-15B4-FC47-8A6B-369786E6035B}" destId="{D6BDE8F4-8DD8-D14C-96F3-712C87E53FA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F0AF07-C2FD-4748-AF23-78B9E9E29F6C}" type="doc">
      <dgm:prSet loTypeId="urn:microsoft.com/office/officeart/2005/8/layout/hList1" loCatId="" qsTypeId="urn:microsoft.com/office/officeart/2005/8/quickstyle/simple5" qsCatId="simple" csTypeId="urn:microsoft.com/office/officeart/2005/8/colors/accent1_1" csCatId="accent1" phldr="1"/>
      <dgm:spPr/>
      <dgm:t>
        <a:bodyPr/>
        <a:lstStyle/>
        <a:p>
          <a:endParaRPr lang="en-US"/>
        </a:p>
      </dgm:t>
    </dgm:pt>
    <dgm:pt modelId="{30D79187-D1DC-DD46-A81C-C7A41A4E31B4}">
      <dgm:prSet phldrT="[Text]"/>
      <dgm:spPr/>
      <dgm:t>
        <a:bodyPr/>
        <a:lstStyle/>
        <a:p>
          <a:pPr>
            <a:buFont typeface="+mj-lt"/>
            <a:buAutoNum type="arabicPeriod"/>
          </a:pPr>
          <a:r>
            <a:rPr lang="en-US" b="1" dirty="0" err="1">
              <a:effectLst/>
              <a:latin typeface="Times New Roman" panose="02020603050405020304" pitchFamily="18" charset="0"/>
              <a:ea typeface="Times New Roman" panose="02020603050405020304" pitchFamily="18" charset="0"/>
            </a:rPr>
            <a:t>Νόημ</a:t>
          </a:r>
          <a:r>
            <a:rPr lang="en-US" b="1" dirty="0">
              <a:effectLst/>
              <a:latin typeface="Times New Roman" panose="02020603050405020304" pitchFamily="18" charset="0"/>
              <a:ea typeface="Times New Roman" panose="02020603050405020304" pitchFamily="18" charset="0"/>
            </a:rPr>
            <a:t>α</a:t>
          </a:r>
          <a:r>
            <a:rPr lang="en-US" dirty="0">
              <a:effectLst/>
              <a:latin typeface="Times New Roman" panose="02020603050405020304" pitchFamily="18" charset="0"/>
              <a:ea typeface="Times New Roman" panose="02020603050405020304" pitchFamily="18" charset="0"/>
            </a:rPr>
            <a:t> (Meaning)</a:t>
          </a:r>
          <a:endParaRPr lang="en-US" dirty="0"/>
        </a:p>
      </dgm:t>
    </dgm:pt>
    <dgm:pt modelId="{F692F88D-E4A2-CE46-B9BD-16DA9C94E51F}" type="parTrans" cxnId="{F1AF986F-0C12-4F47-9049-DFD9CB0B428C}">
      <dgm:prSet/>
      <dgm:spPr/>
      <dgm:t>
        <a:bodyPr/>
        <a:lstStyle/>
        <a:p>
          <a:endParaRPr lang="en-US"/>
        </a:p>
      </dgm:t>
    </dgm:pt>
    <dgm:pt modelId="{E92A0FD7-D8DC-3B4F-84BB-50229E173CFD}" type="sibTrans" cxnId="{F1AF986F-0C12-4F47-9049-DFD9CB0B428C}">
      <dgm:prSet/>
      <dgm:spPr/>
      <dgm:t>
        <a:bodyPr/>
        <a:lstStyle/>
        <a:p>
          <a:endParaRPr lang="en-US"/>
        </a:p>
      </dgm:t>
    </dgm:pt>
    <dgm:pt modelId="{032A4731-C9CD-4F49-B586-DCB510B0BF91}">
      <dgm:prSet phldrT="[Text]"/>
      <dgm:spPr/>
      <dgm:t>
        <a:bodyPr/>
        <a:lstStyle/>
        <a:p>
          <a:pPr>
            <a:buFont typeface="+mj-lt"/>
            <a:buNone/>
          </a:pPr>
          <a:r>
            <a:rPr lang="en-US" dirty="0" err="1">
              <a:effectLst/>
              <a:latin typeface="Times New Roman" panose="02020603050405020304" pitchFamily="18" charset="0"/>
              <a:ea typeface="Times New Roman" panose="02020603050405020304" pitchFamily="18" charset="0"/>
            </a:rPr>
            <a:t>Ο</a:t>
          </a:r>
          <a:r>
            <a:rPr lang="en-US" dirty="0">
              <a:effectLst/>
              <a:latin typeface="Times New Roman" panose="02020603050405020304" pitchFamily="18" charset="0"/>
              <a:ea typeface="Times New Roman" panose="02020603050405020304" pitchFamily="18" charset="0"/>
            </a:rPr>
            <a:t> βα</a:t>
          </a:r>
          <a:r>
            <a:rPr lang="en-US" dirty="0" err="1">
              <a:effectLst/>
              <a:latin typeface="Times New Roman" panose="02020603050405020304" pitchFamily="18" charset="0"/>
              <a:ea typeface="Times New Roman" panose="02020603050405020304" pitchFamily="18" charset="0"/>
            </a:rPr>
            <a:t>θμός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στον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οίο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έν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σι</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κός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στόχος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θεωρείτ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σημ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ντικός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σε</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συνάρτηση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με</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τις</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ροσω</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ικές</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ξίες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ρότυ</a:t>
          </a:r>
          <a:r>
            <a:rPr lang="en-US" dirty="0">
              <a:effectLst/>
              <a:latin typeface="Times New Roman" panose="02020603050405020304" pitchFamily="18" charset="0"/>
              <a:ea typeface="Times New Roman" panose="02020603050405020304" pitchFamily="18" charset="0"/>
            </a:rPr>
            <a:t>πα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τόμου</a:t>
          </a:r>
          <a:r>
            <a:rPr lang="en-US" dirty="0">
              <a:effectLst/>
              <a:latin typeface="Times New Roman" panose="02020603050405020304" pitchFamily="18" charset="0"/>
              <a:ea typeface="Times New Roman" panose="02020603050405020304" pitchFamily="18" charset="0"/>
            </a:rPr>
            <a:t>.</a:t>
          </a:r>
          <a:endParaRPr lang="en-US" dirty="0"/>
        </a:p>
      </dgm:t>
    </dgm:pt>
    <dgm:pt modelId="{FA63333E-C30F-2C40-814A-C13C801272CC}" type="parTrans" cxnId="{66640384-CA50-184C-BFD6-96A8BB63A51B}">
      <dgm:prSet/>
      <dgm:spPr/>
      <dgm:t>
        <a:bodyPr/>
        <a:lstStyle/>
        <a:p>
          <a:endParaRPr lang="en-US"/>
        </a:p>
      </dgm:t>
    </dgm:pt>
    <dgm:pt modelId="{81A65CD0-FDB6-554C-8B27-A82BC9C31053}" type="sibTrans" cxnId="{66640384-CA50-184C-BFD6-96A8BB63A51B}">
      <dgm:prSet/>
      <dgm:spPr/>
      <dgm:t>
        <a:bodyPr/>
        <a:lstStyle/>
        <a:p>
          <a:endParaRPr lang="en-US"/>
        </a:p>
      </dgm:t>
    </dgm:pt>
    <dgm:pt modelId="{18225D42-2634-C74B-B054-DE226B3C09BE}">
      <dgm:prSet phldrT="[Text]"/>
      <dgm:spPr/>
      <dgm:t>
        <a:bodyPr/>
        <a:lstStyle/>
        <a:p>
          <a:pPr>
            <a:buFont typeface="+mj-lt"/>
            <a:buAutoNum type="arabicPeriod"/>
          </a:pPr>
          <a:r>
            <a:rPr lang="en-US" b="1" dirty="0" err="1">
              <a:effectLst/>
              <a:latin typeface="Times New Roman" panose="02020603050405020304" pitchFamily="18" charset="0"/>
              <a:ea typeface="Times New Roman" panose="02020603050405020304" pitchFamily="18" charset="0"/>
            </a:rPr>
            <a:t>Ε</a:t>
          </a:r>
          <a:r>
            <a:rPr lang="en-US" b="1" dirty="0">
              <a:effectLst/>
              <a:latin typeface="Times New Roman" panose="02020603050405020304" pitchFamily="18" charset="0"/>
              <a:ea typeface="Times New Roman" panose="02020603050405020304" pitchFamily="18" charset="0"/>
            </a:rPr>
            <a:t>π</a:t>
          </a:r>
          <a:r>
            <a:rPr lang="en-US" b="1" dirty="0" err="1">
              <a:effectLst/>
              <a:latin typeface="Times New Roman" panose="02020603050405020304" pitchFamily="18" charset="0"/>
              <a:ea typeface="Times New Roman" panose="02020603050405020304" pitchFamily="18" charset="0"/>
            </a:rPr>
            <a:t>άρκει</a:t>
          </a:r>
          <a:r>
            <a:rPr lang="en-US" b="1" dirty="0">
              <a:effectLst/>
              <a:latin typeface="Times New Roman" panose="02020603050405020304" pitchFamily="18" charset="0"/>
              <a:ea typeface="Times New Roman" panose="02020603050405020304" pitchFamily="18" charset="0"/>
            </a:rPr>
            <a:t>α</a:t>
          </a:r>
          <a:r>
            <a:rPr lang="en-US" dirty="0">
              <a:effectLst/>
              <a:latin typeface="Times New Roman" panose="02020603050405020304" pitchFamily="18" charset="0"/>
              <a:ea typeface="Times New Roman" panose="02020603050405020304" pitchFamily="18" charset="0"/>
            </a:rPr>
            <a:t> (Competence</a:t>
          </a:r>
          <a:r>
            <a:rPr lang="el-GR" dirty="0">
              <a:effectLst/>
              <a:latin typeface="Times New Roman" panose="02020603050405020304" pitchFamily="18" charset="0"/>
              <a:ea typeface="Times New Roman" panose="02020603050405020304" pitchFamily="18" charset="0"/>
            </a:rPr>
            <a:t>)</a:t>
          </a:r>
          <a:endParaRPr lang="en-US" dirty="0"/>
        </a:p>
      </dgm:t>
    </dgm:pt>
    <dgm:pt modelId="{ABE89207-0136-8043-A972-087E8DE67B11}" type="parTrans" cxnId="{0AEBBBA2-E4B3-D54A-B09D-7097248161A2}">
      <dgm:prSet/>
      <dgm:spPr/>
      <dgm:t>
        <a:bodyPr/>
        <a:lstStyle/>
        <a:p>
          <a:endParaRPr lang="en-US"/>
        </a:p>
      </dgm:t>
    </dgm:pt>
    <dgm:pt modelId="{DF4604DF-A145-AB41-9278-269ACACC1F29}" type="sibTrans" cxnId="{0AEBBBA2-E4B3-D54A-B09D-7097248161A2}">
      <dgm:prSet/>
      <dgm:spPr/>
      <dgm:t>
        <a:bodyPr/>
        <a:lstStyle/>
        <a:p>
          <a:endParaRPr lang="en-US"/>
        </a:p>
      </dgm:t>
    </dgm:pt>
    <dgm:pt modelId="{C9199B24-3D0B-FC4E-B98E-13A03C650289}">
      <dgm:prSet phldrT="[Text]"/>
      <dgm:spPr/>
      <dgm:t>
        <a:bodyPr/>
        <a:lstStyle/>
        <a:p>
          <a:pPr>
            <a:buFont typeface="+mj-lt"/>
            <a:buNone/>
          </a:pPr>
          <a:r>
            <a:rPr lang="en-US" dirty="0" err="1">
              <a:effectLst/>
              <a:latin typeface="Times New Roman" panose="02020603050405020304" pitchFamily="18" charset="0"/>
              <a:ea typeface="Times New Roman" panose="02020603050405020304" pitchFamily="18" charset="0"/>
            </a:rPr>
            <a:t>Η</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ίστη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τόμου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στην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ικ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νότητά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εκτελεί</a:t>
          </a:r>
          <a:r>
            <a:rPr lang="en-US" dirty="0">
              <a:effectLst/>
              <a:latin typeface="Times New Roman" panose="02020603050405020304" pitchFamily="18" charset="0"/>
              <a:ea typeface="Times New Roman" panose="02020603050405020304" pitchFamily="18" charset="0"/>
            </a:rPr>
            <a:t> απ</a:t>
          </a:r>
          <a:r>
            <a:rPr lang="en-US" dirty="0" err="1">
              <a:effectLst/>
              <a:latin typeface="Times New Roman" panose="02020603050405020304" pitchFamily="18" charset="0"/>
              <a:ea typeface="Times New Roman" panose="02020603050405020304" pitchFamily="18" charset="0"/>
            </a:rPr>
            <a:t>οτελεσμ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τικά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τις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σι</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κές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δρ</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στηριότητες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υτίζετ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με</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την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έννοι</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της</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υτο</a:t>
          </a:r>
          <a:r>
            <a:rPr lang="en-US" dirty="0">
              <a:effectLst/>
              <a:latin typeface="Times New Roman" panose="02020603050405020304" pitchFamily="18" charset="0"/>
              <a:ea typeface="Times New Roman" panose="02020603050405020304" pitchFamily="18" charset="0"/>
            </a:rPr>
            <a:t>-απ</a:t>
          </a:r>
          <a:r>
            <a:rPr lang="en-US" dirty="0" err="1">
              <a:effectLst/>
              <a:latin typeface="Times New Roman" panose="02020603050405020304" pitchFamily="18" charset="0"/>
              <a:ea typeface="Times New Roman" panose="02020603050405020304" pitchFamily="18" charset="0"/>
            </a:rPr>
            <a:t>οτελεσμ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τικότητ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ς</a:t>
          </a:r>
          <a:r>
            <a:rPr lang="en-US" dirty="0">
              <a:effectLst/>
              <a:latin typeface="Times New Roman" panose="02020603050405020304" pitchFamily="18" charset="0"/>
              <a:ea typeface="Times New Roman" panose="02020603050405020304" pitchFamily="18" charset="0"/>
            </a:rPr>
            <a:t>).</a:t>
          </a:r>
          <a:endParaRPr lang="en-US" dirty="0"/>
        </a:p>
      </dgm:t>
    </dgm:pt>
    <dgm:pt modelId="{018B818B-2DB9-3C40-86C1-50DA36D2E84E}" type="parTrans" cxnId="{52032803-A753-B04F-9E4A-097C4F590C05}">
      <dgm:prSet/>
      <dgm:spPr/>
      <dgm:t>
        <a:bodyPr/>
        <a:lstStyle/>
        <a:p>
          <a:endParaRPr lang="en-US"/>
        </a:p>
      </dgm:t>
    </dgm:pt>
    <dgm:pt modelId="{A3CFE3D3-5F9C-5541-A699-5D08C1C60693}" type="sibTrans" cxnId="{52032803-A753-B04F-9E4A-097C4F590C05}">
      <dgm:prSet/>
      <dgm:spPr/>
      <dgm:t>
        <a:bodyPr/>
        <a:lstStyle/>
        <a:p>
          <a:endParaRPr lang="en-US"/>
        </a:p>
      </dgm:t>
    </dgm:pt>
    <dgm:pt modelId="{043E63A5-79DD-8D4D-BE05-48E36CE3D9EF}">
      <dgm:prSet phldrT="[Text]"/>
      <dgm:spPr/>
      <dgm:t>
        <a:bodyPr/>
        <a:lstStyle/>
        <a:p>
          <a:pPr>
            <a:buFont typeface="+mj-lt"/>
            <a:buAutoNum type="arabicPeriod"/>
          </a:pPr>
          <a:r>
            <a:rPr lang="en-US" b="1" dirty="0" err="1">
              <a:effectLst/>
              <a:latin typeface="Times New Roman" panose="02020603050405020304" pitchFamily="18" charset="0"/>
              <a:ea typeface="Times New Roman" panose="02020603050405020304" pitchFamily="18" charset="0"/>
            </a:rPr>
            <a:t>Αυτονομί</a:t>
          </a:r>
          <a:r>
            <a:rPr lang="en-US" b="1" dirty="0">
              <a:effectLst/>
              <a:latin typeface="Times New Roman" panose="02020603050405020304" pitchFamily="18" charset="0"/>
              <a:ea typeface="Times New Roman" panose="02020603050405020304" pitchFamily="18" charset="0"/>
            </a:rPr>
            <a:t>α</a:t>
          </a:r>
          <a:r>
            <a:rPr lang="en-US" dirty="0">
              <a:effectLst/>
              <a:latin typeface="Times New Roman" panose="02020603050405020304" pitchFamily="18" charset="0"/>
              <a:ea typeface="Times New Roman" panose="02020603050405020304" pitchFamily="18" charset="0"/>
            </a:rPr>
            <a:t> (Self-determination)</a:t>
          </a:r>
          <a:endParaRPr lang="en-US" dirty="0"/>
        </a:p>
      </dgm:t>
    </dgm:pt>
    <dgm:pt modelId="{09CC570F-BD59-354E-B6DB-120BF8A97DB6}" type="parTrans" cxnId="{D222EAB4-FBDE-F848-BC10-88E5D9CC8CB3}">
      <dgm:prSet/>
      <dgm:spPr/>
      <dgm:t>
        <a:bodyPr/>
        <a:lstStyle/>
        <a:p>
          <a:endParaRPr lang="en-US"/>
        </a:p>
      </dgm:t>
    </dgm:pt>
    <dgm:pt modelId="{0DF8FBC0-9CB4-2E4B-8168-50ED18D225C1}" type="sibTrans" cxnId="{D222EAB4-FBDE-F848-BC10-88E5D9CC8CB3}">
      <dgm:prSet/>
      <dgm:spPr/>
      <dgm:t>
        <a:bodyPr/>
        <a:lstStyle/>
        <a:p>
          <a:endParaRPr lang="en-US"/>
        </a:p>
      </dgm:t>
    </dgm:pt>
    <dgm:pt modelId="{6EB3C143-B57A-5548-BD89-7FA28EC8F8F5}">
      <dgm:prSet phldrT="[Text]"/>
      <dgm:spPr/>
      <dgm:t>
        <a:bodyPr/>
        <a:lstStyle/>
        <a:p>
          <a:pPr>
            <a:buNone/>
          </a:pPr>
          <a:r>
            <a:rPr lang="en-US" dirty="0" err="1">
              <a:effectLst/>
              <a:latin typeface="Times New Roman" panose="02020603050405020304" pitchFamily="18" charset="0"/>
              <a:ea typeface="Times New Roman" panose="02020603050405020304" pitchFamily="18" charset="0"/>
            </a:rPr>
            <a:t>Η</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ίσθηση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ότι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έχει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νείς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ιλογή</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έλεγχο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στην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έν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ρξη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ρύθμιση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των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σι</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κών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ενεργειών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ό</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ως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ρυθμός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ή</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μέθοδοι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σί</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ς</a:t>
          </a:r>
          <a:r>
            <a:rPr lang="en-US" dirty="0">
              <a:effectLst/>
              <a:latin typeface="Times New Roman" panose="02020603050405020304" pitchFamily="18" charset="0"/>
              <a:ea typeface="Times New Roman" panose="02020603050405020304" pitchFamily="18" charset="0"/>
            </a:rPr>
            <a:t>).</a:t>
          </a:r>
          <a:endParaRPr lang="en-US" dirty="0"/>
        </a:p>
      </dgm:t>
    </dgm:pt>
    <dgm:pt modelId="{38DBD45F-B233-EE44-BA15-CD25621874BB}" type="parTrans" cxnId="{4660C271-BBF8-9243-B36F-E5C892E37054}">
      <dgm:prSet/>
      <dgm:spPr/>
      <dgm:t>
        <a:bodyPr/>
        <a:lstStyle/>
        <a:p>
          <a:endParaRPr lang="en-US"/>
        </a:p>
      </dgm:t>
    </dgm:pt>
    <dgm:pt modelId="{1B885854-26F8-AB4F-8194-0BEDF88D2E0D}" type="sibTrans" cxnId="{4660C271-BBF8-9243-B36F-E5C892E37054}">
      <dgm:prSet/>
      <dgm:spPr/>
      <dgm:t>
        <a:bodyPr/>
        <a:lstStyle/>
        <a:p>
          <a:endParaRPr lang="en-US"/>
        </a:p>
      </dgm:t>
    </dgm:pt>
    <dgm:pt modelId="{6CCC4695-7619-354B-BE84-36901B358533}">
      <dgm:prSet phldrT="[Text]"/>
      <dgm:spPr/>
      <dgm:t>
        <a:bodyPr/>
        <a:lstStyle/>
        <a:p>
          <a:pPr>
            <a:buFont typeface="+mj-lt"/>
            <a:buAutoNum type="arabicPeriod"/>
          </a:pPr>
          <a:r>
            <a:rPr lang="en-US" b="1" dirty="0" err="1">
              <a:effectLst/>
              <a:latin typeface="Times New Roman" panose="02020603050405020304" pitchFamily="18" charset="0"/>
              <a:ea typeface="Times New Roman" panose="02020603050405020304" pitchFamily="18" charset="0"/>
            </a:rPr>
            <a:t>Ε</a:t>
          </a:r>
          <a:r>
            <a:rPr lang="en-US" b="1" dirty="0">
              <a:effectLst/>
              <a:latin typeface="Times New Roman" panose="02020603050405020304" pitchFamily="18" charset="0"/>
              <a:ea typeface="Times New Roman" panose="02020603050405020304" pitchFamily="18" charset="0"/>
            </a:rPr>
            <a:t>π</a:t>
          </a:r>
          <a:r>
            <a:rPr lang="en-US" b="1" dirty="0" err="1">
              <a:effectLst/>
              <a:latin typeface="Times New Roman" panose="02020603050405020304" pitchFamily="18" charset="0"/>
              <a:ea typeface="Times New Roman" panose="02020603050405020304" pitchFamily="18" charset="0"/>
            </a:rPr>
            <a:t>ίδρ</a:t>
          </a:r>
          <a:r>
            <a:rPr lang="en-US" b="1" dirty="0">
              <a:effectLst/>
              <a:latin typeface="Times New Roman" panose="02020603050405020304" pitchFamily="18" charset="0"/>
              <a:ea typeface="Times New Roman" panose="02020603050405020304" pitchFamily="18" charset="0"/>
            </a:rPr>
            <a:t>α</a:t>
          </a:r>
          <a:r>
            <a:rPr lang="en-US" b="1" dirty="0" err="1">
              <a:effectLst/>
              <a:latin typeface="Times New Roman" panose="02020603050405020304" pitchFamily="18" charset="0"/>
              <a:ea typeface="Times New Roman" panose="02020603050405020304" pitchFamily="18" charset="0"/>
            </a:rPr>
            <a:t>ση</a:t>
          </a:r>
          <a:r>
            <a:rPr lang="en-US" dirty="0">
              <a:effectLst/>
              <a:latin typeface="Times New Roman" panose="02020603050405020304" pitchFamily="18" charset="0"/>
              <a:ea typeface="Times New Roman" panose="02020603050405020304" pitchFamily="18" charset="0"/>
            </a:rPr>
            <a:t> (Impact)</a:t>
          </a:r>
          <a:endParaRPr lang="en-US" dirty="0"/>
        </a:p>
      </dgm:t>
    </dgm:pt>
    <dgm:pt modelId="{B11016C7-8EA9-2749-8A3E-CA2980B78115}" type="parTrans" cxnId="{CBEF5E13-CD31-5A48-B7E6-FF6579EF7C7E}">
      <dgm:prSet/>
      <dgm:spPr/>
      <dgm:t>
        <a:bodyPr/>
        <a:lstStyle/>
        <a:p>
          <a:endParaRPr lang="en-US"/>
        </a:p>
      </dgm:t>
    </dgm:pt>
    <dgm:pt modelId="{42CA893D-5A14-F043-A7ED-8C5CD402655C}" type="sibTrans" cxnId="{CBEF5E13-CD31-5A48-B7E6-FF6579EF7C7E}">
      <dgm:prSet/>
      <dgm:spPr/>
      <dgm:t>
        <a:bodyPr/>
        <a:lstStyle/>
        <a:p>
          <a:endParaRPr lang="en-US"/>
        </a:p>
      </dgm:t>
    </dgm:pt>
    <dgm:pt modelId="{05CA8233-816D-9E4F-A395-F36A5BFEE120}">
      <dgm:prSet phldrT="[Text]"/>
      <dgm:spPr/>
      <dgm:t>
        <a:bodyPr/>
        <a:lstStyle/>
        <a:p>
          <a:pPr>
            <a:buNone/>
          </a:pPr>
          <a:r>
            <a:rPr lang="en-US" dirty="0" err="1">
              <a:effectLst/>
              <a:latin typeface="Times New Roman" panose="02020603050405020304" pitchFamily="18" charset="0"/>
              <a:ea typeface="Times New Roman" panose="02020603050405020304" pitchFamily="18" charset="0"/>
            </a:rPr>
            <a:t>Ο</a:t>
          </a:r>
          <a:r>
            <a:rPr lang="en-US" dirty="0">
              <a:effectLst/>
              <a:latin typeface="Times New Roman" panose="02020603050405020304" pitchFamily="18" charset="0"/>
              <a:ea typeface="Times New Roman" panose="02020603050405020304" pitchFamily="18" charset="0"/>
            </a:rPr>
            <a:t> βα</a:t>
          </a:r>
          <a:r>
            <a:rPr lang="en-US" dirty="0" err="1">
              <a:effectLst/>
              <a:latin typeface="Times New Roman" panose="02020603050405020304" pitchFamily="18" charset="0"/>
              <a:ea typeface="Times New Roman" panose="02020603050405020304" pitchFamily="18" charset="0"/>
            </a:rPr>
            <a:t>θμός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στον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ο</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οίο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άτομο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νιώθει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ότι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ορεί</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ε</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ηρεάσει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σημ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ντικές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εξελίξεις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ή</a:t>
          </a:r>
          <a:r>
            <a:rPr lang="en-US" dirty="0">
              <a:effectLst/>
              <a:latin typeface="Times New Roman" panose="02020603050405020304" pitchFamily="18" charset="0"/>
              <a:ea typeface="Times New Roman" panose="02020603050405020304" pitchFamily="18" charset="0"/>
            </a:rPr>
            <a:t> απ</a:t>
          </a:r>
          <a:r>
            <a:rPr lang="en-US" dirty="0" err="1">
              <a:effectLst/>
              <a:latin typeface="Times New Roman" panose="02020603050405020304" pitchFamily="18" charset="0"/>
              <a:ea typeface="Times New Roman" panose="02020603050405020304" pitchFamily="18" charset="0"/>
            </a:rPr>
            <a:t>οφάσεις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στον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σι</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κό</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χώρο</a:t>
          </a:r>
          <a:r>
            <a:rPr lang="en-US" dirty="0">
              <a:effectLst/>
              <a:latin typeface="Times New Roman" panose="02020603050405020304" pitchFamily="18" charset="0"/>
              <a:ea typeface="Times New Roman" panose="02020603050405020304" pitchFamily="18" charset="0"/>
            </a:rPr>
            <a:t>.</a:t>
          </a:r>
          <a:endParaRPr lang="en-US" dirty="0"/>
        </a:p>
      </dgm:t>
    </dgm:pt>
    <dgm:pt modelId="{B6474B90-4872-CD4F-8051-03B790109F72}" type="parTrans" cxnId="{0F13AE3D-462C-BF42-B292-B016F9A28069}">
      <dgm:prSet/>
      <dgm:spPr/>
      <dgm:t>
        <a:bodyPr/>
        <a:lstStyle/>
        <a:p>
          <a:endParaRPr lang="en-US"/>
        </a:p>
      </dgm:t>
    </dgm:pt>
    <dgm:pt modelId="{38E2E4A8-04DB-2641-BC00-6D381FF76A3A}" type="sibTrans" cxnId="{0F13AE3D-462C-BF42-B292-B016F9A28069}">
      <dgm:prSet/>
      <dgm:spPr/>
      <dgm:t>
        <a:bodyPr/>
        <a:lstStyle/>
        <a:p>
          <a:endParaRPr lang="en-US"/>
        </a:p>
      </dgm:t>
    </dgm:pt>
    <dgm:pt modelId="{A5E6EE07-4393-A04B-8253-6CFA317D5769}" type="pres">
      <dgm:prSet presAssocID="{E2F0AF07-C2FD-4748-AF23-78B9E9E29F6C}" presName="Name0" presStyleCnt="0">
        <dgm:presLayoutVars>
          <dgm:dir/>
          <dgm:animLvl val="lvl"/>
          <dgm:resizeHandles val="exact"/>
        </dgm:presLayoutVars>
      </dgm:prSet>
      <dgm:spPr/>
    </dgm:pt>
    <dgm:pt modelId="{74D8806F-2DAE-8F46-8E55-6A89DA419B09}" type="pres">
      <dgm:prSet presAssocID="{30D79187-D1DC-DD46-A81C-C7A41A4E31B4}" presName="composite" presStyleCnt="0"/>
      <dgm:spPr/>
    </dgm:pt>
    <dgm:pt modelId="{1388D1EB-BD64-5C43-99A9-A47893A22D87}" type="pres">
      <dgm:prSet presAssocID="{30D79187-D1DC-DD46-A81C-C7A41A4E31B4}" presName="parTx" presStyleLbl="alignNode1" presStyleIdx="0" presStyleCnt="4">
        <dgm:presLayoutVars>
          <dgm:chMax val="0"/>
          <dgm:chPref val="0"/>
          <dgm:bulletEnabled val="1"/>
        </dgm:presLayoutVars>
      </dgm:prSet>
      <dgm:spPr/>
    </dgm:pt>
    <dgm:pt modelId="{7F2A19C0-C470-9C4A-839E-3DFABBC1F7D4}" type="pres">
      <dgm:prSet presAssocID="{30D79187-D1DC-DD46-A81C-C7A41A4E31B4}" presName="desTx" presStyleLbl="alignAccFollowNode1" presStyleIdx="0" presStyleCnt="4">
        <dgm:presLayoutVars>
          <dgm:bulletEnabled val="1"/>
        </dgm:presLayoutVars>
      </dgm:prSet>
      <dgm:spPr/>
    </dgm:pt>
    <dgm:pt modelId="{09361BCC-6AA7-E44B-9BA4-5E4388623B69}" type="pres">
      <dgm:prSet presAssocID="{E92A0FD7-D8DC-3B4F-84BB-50229E173CFD}" presName="space" presStyleCnt="0"/>
      <dgm:spPr/>
    </dgm:pt>
    <dgm:pt modelId="{DDB0847B-B644-434F-8323-1D5F05D8A2A7}" type="pres">
      <dgm:prSet presAssocID="{18225D42-2634-C74B-B054-DE226B3C09BE}" presName="composite" presStyleCnt="0"/>
      <dgm:spPr/>
    </dgm:pt>
    <dgm:pt modelId="{800CF3EB-3546-D64E-8877-ABBF9F6AB4CE}" type="pres">
      <dgm:prSet presAssocID="{18225D42-2634-C74B-B054-DE226B3C09BE}" presName="parTx" presStyleLbl="alignNode1" presStyleIdx="1" presStyleCnt="4">
        <dgm:presLayoutVars>
          <dgm:chMax val="0"/>
          <dgm:chPref val="0"/>
          <dgm:bulletEnabled val="1"/>
        </dgm:presLayoutVars>
      </dgm:prSet>
      <dgm:spPr/>
    </dgm:pt>
    <dgm:pt modelId="{CD6D67E7-E542-5C44-9CF8-07BCFA940A1F}" type="pres">
      <dgm:prSet presAssocID="{18225D42-2634-C74B-B054-DE226B3C09BE}" presName="desTx" presStyleLbl="alignAccFollowNode1" presStyleIdx="1" presStyleCnt="4">
        <dgm:presLayoutVars>
          <dgm:bulletEnabled val="1"/>
        </dgm:presLayoutVars>
      </dgm:prSet>
      <dgm:spPr/>
    </dgm:pt>
    <dgm:pt modelId="{14C59269-BCB0-8640-B6E4-E649251E0FBF}" type="pres">
      <dgm:prSet presAssocID="{DF4604DF-A145-AB41-9278-269ACACC1F29}" presName="space" presStyleCnt="0"/>
      <dgm:spPr/>
    </dgm:pt>
    <dgm:pt modelId="{262748A8-B898-654B-9179-F2B81D740C84}" type="pres">
      <dgm:prSet presAssocID="{043E63A5-79DD-8D4D-BE05-48E36CE3D9EF}" presName="composite" presStyleCnt="0"/>
      <dgm:spPr/>
    </dgm:pt>
    <dgm:pt modelId="{C438735A-173A-F949-8C05-1D9A37D86A90}" type="pres">
      <dgm:prSet presAssocID="{043E63A5-79DD-8D4D-BE05-48E36CE3D9EF}" presName="parTx" presStyleLbl="alignNode1" presStyleIdx="2" presStyleCnt="4">
        <dgm:presLayoutVars>
          <dgm:chMax val="0"/>
          <dgm:chPref val="0"/>
          <dgm:bulletEnabled val="1"/>
        </dgm:presLayoutVars>
      </dgm:prSet>
      <dgm:spPr/>
    </dgm:pt>
    <dgm:pt modelId="{B614BCF4-D828-CD45-8194-9AFE50F42F81}" type="pres">
      <dgm:prSet presAssocID="{043E63A5-79DD-8D4D-BE05-48E36CE3D9EF}" presName="desTx" presStyleLbl="alignAccFollowNode1" presStyleIdx="2" presStyleCnt="4">
        <dgm:presLayoutVars>
          <dgm:bulletEnabled val="1"/>
        </dgm:presLayoutVars>
      </dgm:prSet>
      <dgm:spPr/>
    </dgm:pt>
    <dgm:pt modelId="{44302DEC-ECD1-2246-93FF-7D4D0629D242}" type="pres">
      <dgm:prSet presAssocID="{0DF8FBC0-9CB4-2E4B-8168-50ED18D225C1}" presName="space" presStyleCnt="0"/>
      <dgm:spPr/>
    </dgm:pt>
    <dgm:pt modelId="{40FE135B-8B31-BF41-A4D0-1B5F388D1D36}" type="pres">
      <dgm:prSet presAssocID="{6CCC4695-7619-354B-BE84-36901B358533}" presName="composite" presStyleCnt="0"/>
      <dgm:spPr/>
    </dgm:pt>
    <dgm:pt modelId="{9D09AEFE-DAFC-A141-8581-93D831EF09F7}" type="pres">
      <dgm:prSet presAssocID="{6CCC4695-7619-354B-BE84-36901B358533}" presName="parTx" presStyleLbl="alignNode1" presStyleIdx="3" presStyleCnt="4">
        <dgm:presLayoutVars>
          <dgm:chMax val="0"/>
          <dgm:chPref val="0"/>
          <dgm:bulletEnabled val="1"/>
        </dgm:presLayoutVars>
      </dgm:prSet>
      <dgm:spPr/>
    </dgm:pt>
    <dgm:pt modelId="{CB4AB7F2-6278-364B-B4A9-C85FF845E8BA}" type="pres">
      <dgm:prSet presAssocID="{6CCC4695-7619-354B-BE84-36901B358533}" presName="desTx" presStyleLbl="alignAccFollowNode1" presStyleIdx="3" presStyleCnt="4">
        <dgm:presLayoutVars>
          <dgm:bulletEnabled val="1"/>
        </dgm:presLayoutVars>
      </dgm:prSet>
      <dgm:spPr/>
    </dgm:pt>
  </dgm:ptLst>
  <dgm:cxnLst>
    <dgm:cxn modelId="{52032803-A753-B04F-9E4A-097C4F590C05}" srcId="{18225D42-2634-C74B-B054-DE226B3C09BE}" destId="{C9199B24-3D0B-FC4E-B98E-13A03C650289}" srcOrd="0" destOrd="0" parTransId="{018B818B-2DB9-3C40-86C1-50DA36D2E84E}" sibTransId="{A3CFE3D3-5F9C-5541-A699-5D08C1C60693}"/>
    <dgm:cxn modelId="{CBEF5E13-CD31-5A48-B7E6-FF6579EF7C7E}" srcId="{E2F0AF07-C2FD-4748-AF23-78B9E9E29F6C}" destId="{6CCC4695-7619-354B-BE84-36901B358533}" srcOrd="3" destOrd="0" parTransId="{B11016C7-8EA9-2749-8A3E-CA2980B78115}" sibTransId="{42CA893D-5A14-F043-A7ED-8C5CD402655C}"/>
    <dgm:cxn modelId="{0F13AE3D-462C-BF42-B292-B016F9A28069}" srcId="{6CCC4695-7619-354B-BE84-36901B358533}" destId="{05CA8233-816D-9E4F-A395-F36A5BFEE120}" srcOrd="0" destOrd="0" parTransId="{B6474B90-4872-CD4F-8051-03B790109F72}" sibTransId="{38E2E4A8-04DB-2641-BC00-6D381FF76A3A}"/>
    <dgm:cxn modelId="{0A20C560-33E9-EC40-B82E-DEB7C50FA15F}" type="presOf" srcId="{E2F0AF07-C2FD-4748-AF23-78B9E9E29F6C}" destId="{A5E6EE07-4393-A04B-8253-6CFA317D5769}" srcOrd="0" destOrd="0" presId="urn:microsoft.com/office/officeart/2005/8/layout/hList1"/>
    <dgm:cxn modelId="{F1AF986F-0C12-4F47-9049-DFD9CB0B428C}" srcId="{E2F0AF07-C2FD-4748-AF23-78B9E9E29F6C}" destId="{30D79187-D1DC-DD46-A81C-C7A41A4E31B4}" srcOrd="0" destOrd="0" parTransId="{F692F88D-E4A2-CE46-B9BD-16DA9C94E51F}" sibTransId="{E92A0FD7-D8DC-3B4F-84BB-50229E173CFD}"/>
    <dgm:cxn modelId="{4660C271-BBF8-9243-B36F-E5C892E37054}" srcId="{043E63A5-79DD-8D4D-BE05-48E36CE3D9EF}" destId="{6EB3C143-B57A-5548-BD89-7FA28EC8F8F5}" srcOrd="0" destOrd="0" parTransId="{38DBD45F-B233-EE44-BA15-CD25621874BB}" sibTransId="{1B885854-26F8-AB4F-8194-0BEDF88D2E0D}"/>
    <dgm:cxn modelId="{04D37279-4666-9C44-A200-031E052CA501}" type="presOf" srcId="{C9199B24-3D0B-FC4E-B98E-13A03C650289}" destId="{CD6D67E7-E542-5C44-9CF8-07BCFA940A1F}" srcOrd="0" destOrd="0" presId="urn:microsoft.com/office/officeart/2005/8/layout/hList1"/>
    <dgm:cxn modelId="{62D0AE7E-2A96-4B44-8151-90AA139CD1FC}" type="presOf" srcId="{6CCC4695-7619-354B-BE84-36901B358533}" destId="{9D09AEFE-DAFC-A141-8581-93D831EF09F7}" srcOrd="0" destOrd="0" presId="urn:microsoft.com/office/officeart/2005/8/layout/hList1"/>
    <dgm:cxn modelId="{66640384-CA50-184C-BFD6-96A8BB63A51B}" srcId="{30D79187-D1DC-DD46-A81C-C7A41A4E31B4}" destId="{032A4731-C9CD-4F49-B586-DCB510B0BF91}" srcOrd="0" destOrd="0" parTransId="{FA63333E-C30F-2C40-814A-C13C801272CC}" sibTransId="{81A65CD0-FDB6-554C-8B27-A82BC9C31053}"/>
    <dgm:cxn modelId="{0AEBBBA2-E4B3-D54A-B09D-7097248161A2}" srcId="{E2F0AF07-C2FD-4748-AF23-78B9E9E29F6C}" destId="{18225D42-2634-C74B-B054-DE226B3C09BE}" srcOrd="1" destOrd="0" parTransId="{ABE89207-0136-8043-A972-087E8DE67B11}" sibTransId="{DF4604DF-A145-AB41-9278-269ACACC1F29}"/>
    <dgm:cxn modelId="{D222EAB4-FBDE-F848-BC10-88E5D9CC8CB3}" srcId="{E2F0AF07-C2FD-4748-AF23-78B9E9E29F6C}" destId="{043E63A5-79DD-8D4D-BE05-48E36CE3D9EF}" srcOrd="2" destOrd="0" parTransId="{09CC570F-BD59-354E-B6DB-120BF8A97DB6}" sibTransId="{0DF8FBC0-9CB4-2E4B-8168-50ED18D225C1}"/>
    <dgm:cxn modelId="{6DAE51DC-5C2E-0C44-859F-9AD4006B7D1C}" type="presOf" srcId="{05CA8233-816D-9E4F-A395-F36A5BFEE120}" destId="{CB4AB7F2-6278-364B-B4A9-C85FF845E8BA}" srcOrd="0" destOrd="0" presId="urn:microsoft.com/office/officeart/2005/8/layout/hList1"/>
    <dgm:cxn modelId="{5D40A6DD-DE74-4049-A350-4DBB9DA3D8E6}" type="presOf" srcId="{032A4731-C9CD-4F49-B586-DCB510B0BF91}" destId="{7F2A19C0-C470-9C4A-839E-3DFABBC1F7D4}" srcOrd="0" destOrd="0" presId="urn:microsoft.com/office/officeart/2005/8/layout/hList1"/>
    <dgm:cxn modelId="{F975FEE1-E8DA-B949-B63D-556290DF1041}" type="presOf" srcId="{30D79187-D1DC-DD46-A81C-C7A41A4E31B4}" destId="{1388D1EB-BD64-5C43-99A9-A47893A22D87}" srcOrd="0" destOrd="0" presId="urn:microsoft.com/office/officeart/2005/8/layout/hList1"/>
    <dgm:cxn modelId="{A864B0E9-F2DF-5E42-87A4-09350D2424F1}" type="presOf" srcId="{6EB3C143-B57A-5548-BD89-7FA28EC8F8F5}" destId="{B614BCF4-D828-CD45-8194-9AFE50F42F81}" srcOrd="0" destOrd="0" presId="urn:microsoft.com/office/officeart/2005/8/layout/hList1"/>
    <dgm:cxn modelId="{6BBB07EC-8D1A-734D-A9EA-47D9FEF322B3}" type="presOf" srcId="{18225D42-2634-C74B-B054-DE226B3C09BE}" destId="{800CF3EB-3546-D64E-8877-ABBF9F6AB4CE}" srcOrd="0" destOrd="0" presId="urn:microsoft.com/office/officeart/2005/8/layout/hList1"/>
    <dgm:cxn modelId="{0317E5F4-C2EA-B349-8898-AA2DA8B4746A}" type="presOf" srcId="{043E63A5-79DD-8D4D-BE05-48E36CE3D9EF}" destId="{C438735A-173A-F949-8C05-1D9A37D86A90}" srcOrd="0" destOrd="0" presId="urn:microsoft.com/office/officeart/2005/8/layout/hList1"/>
    <dgm:cxn modelId="{C917CFBC-9263-7C42-8A7E-A850F790D2F8}" type="presParOf" srcId="{A5E6EE07-4393-A04B-8253-6CFA317D5769}" destId="{74D8806F-2DAE-8F46-8E55-6A89DA419B09}" srcOrd="0" destOrd="0" presId="urn:microsoft.com/office/officeart/2005/8/layout/hList1"/>
    <dgm:cxn modelId="{3FA63F20-4B30-144D-8CAA-57D1355AFD12}" type="presParOf" srcId="{74D8806F-2DAE-8F46-8E55-6A89DA419B09}" destId="{1388D1EB-BD64-5C43-99A9-A47893A22D87}" srcOrd="0" destOrd="0" presId="urn:microsoft.com/office/officeart/2005/8/layout/hList1"/>
    <dgm:cxn modelId="{B9E32139-8CD5-B348-9CB1-87458240DD6B}" type="presParOf" srcId="{74D8806F-2DAE-8F46-8E55-6A89DA419B09}" destId="{7F2A19C0-C470-9C4A-839E-3DFABBC1F7D4}" srcOrd="1" destOrd="0" presId="urn:microsoft.com/office/officeart/2005/8/layout/hList1"/>
    <dgm:cxn modelId="{68007D61-5CFE-0C46-9F9C-1841D57D6E53}" type="presParOf" srcId="{A5E6EE07-4393-A04B-8253-6CFA317D5769}" destId="{09361BCC-6AA7-E44B-9BA4-5E4388623B69}" srcOrd="1" destOrd="0" presId="urn:microsoft.com/office/officeart/2005/8/layout/hList1"/>
    <dgm:cxn modelId="{2330EE2F-61ED-254B-BE71-1EB446BEFCD0}" type="presParOf" srcId="{A5E6EE07-4393-A04B-8253-6CFA317D5769}" destId="{DDB0847B-B644-434F-8323-1D5F05D8A2A7}" srcOrd="2" destOrd="0" presId="urn:microsoft.com/office/officeart/2005/8/layout/hList1"/>
    <dgm:cxn modelId="{7C8D1AE9-C597-6147-AD40-C802DF7C31C0}" type="presParOf" srcId="{DDB0847B-B644-434F-8323-1D5F05D8A2A7}" destId="{800CF3EB-3546-D64E-8877-ABBF9F6AB4CE}" srcOrd="0" destOrd="0" presId="urn:microsoft.com/office/officeart/2005/8/layout/hList1"/>
    <dgm:cxn modelId="{CC3C218D-8226-3A45-A2A9-6ACE462F6AC5}" type="presParOf" srcId="{DDB0847B-B644-434F-8323-1D5F05D8A2A7}" destId="{CD6D67E7-E542-5C44-9CF8-07BCFA940A1F}" srcOrd="1" destOrd="0" presId="urn:microsoft.com/office/officeart/2005/8/layout/hList1"/>
    <dgm:cxn modelId="{2813C55F-DE85-F441-B618-A6D1C2623470}" type="presParOf" srcId="{A5E6EE07-4393-A04B-8253-6CFA317D5769}" destId="{14C59269-BCB0-8640-B6E4-E649251E0FBF}" srcOrd="3" destOrd="0" presId="urn:microsoft.com/office/officeart/2005/8/layout/hList1"/>
    <dgm:cxn modelId="{213B2FAF-A8FB-1946-BA9D-D26F2C55A00E}" type="presParOf" srcId="{A5E6EE07-4393-A04B-8253-6CFA317D5769}" destId="{262748A8-B898-654B-9179-F2B81D740C84}" srcOrd="4" destOrd="0" presId="urn:microsoft.com/office/officeart/2005/8/layout/hList1"/>
    <dgm:cxn modelId="{8AE85E66-452F-2B46-9B5C-AA392F4D9076}" type="presParOf" srcId="{262748A8-B898-654B-9179-F2B81D740C84}" destId="{C438735A-173A-F949-8C05-1D9A37D86A90}" srcOrd="0" destOrd="0" presId="urn:microsoft.com/office/officeart/2005/8/layout/hList1"/>
    <dgm:cxn modelId="{6E9F7054-E1AD-1C46-BC2F-F3270E78C0BA}" type="presParOf" srcId="{262748A8-B898-654B-9179-F2B81D740C84}" destId="{B614BCF4-D828-CD45-8194-9AFE50F42F81}" srcOrd="1" destOrd="0" presId="urn:microsoft.com/office/officeart/2005/8/layout/hList1"/>
    <dgm:cxn modelId="{C217CF82-9DEE-9649-97E6-D20C61547235}" type="presParOf" srcId="{A5E6EE07-4393-A04B-8253-6CFA317D5769}" destId="{44302DEC-ECD1-2246-93FF-7D4D0629D242}" srcOrd="5" destOrd="0" presId="urn:microsoft.com/office/officeart/2005/8/layout/hList1"/>
    <dgm:cxn modelId="{BE73850B-09A1-0846-B835-6E0D6585F33B}" type="presParOf" srcId="{A5E6EE07-4393-A04B-8253-6CFA317D5769}" destId="{40FE135B-8B31-BF41-A4D0-1B5F388D1D36}" srcOrd="6" destOrd="0" presId="urn:microsoft.com/office/officeart/2005/8/layout/hList1"/>
    <dgm:cxn modelId="{177CB5E9-FF57-C247-B791-1C89EDFA00C9}" type="presParOf" srcId="{40FE135B-8B31-BF41-A4D0-1B5F388D1D36}" destId="{9D09AEFE-DAFC-A141-8581-93D831EF09F7}" srcOrd="0" destOrd="0" presId="urn:microsoft.com/office/officeart/2005/8/layout/hList1"/>
    <dgm:cxn modelId="{2E3E6C4A-D9EA-C34C-9178-BA81C71C8F4C}" type="presParOf" srcId="{40FE135B-8B31-BF41-A4D0-1B5F388D1D36}" destId="{CB4AB7F2-6278-364B-B4A9-C85FF845E8B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0893B4-E141-924A-ADDF-350C890A1425}" type="doc">
      <dgm:prSet loTypeId="urn:microsoft.com/office/officeart/2005/8/layout/venn1" loCatId="" qsTypeId="urn:microsoft.com/office/officeart/2005/8/quickstyle/3d3" qsCatId="3D" csTypeId="urn:microsoft.com/office/officeart/2005/8/colors/accent1_2" csCatId="accent1" phldr="1"/>
      <dgm:spPr/>
    </dgm:pt>
    <dgm:pt modelId="{2C2BAD09-7DA7-7545-B57E-BC7D249AB6E2}">
      <dgm:prSet phldrT="[Text]"/>
      <dgm:spPr/>
      <dgm:t>
        <a:bodyPr/>
        <a:lstStyle/>
        <a:p>
          <a:r>
            <a:rPr lang="el-GR" dirty="0" err="1"/>
            <a:t>Ενδοπροσωπικό</a:t>
          </a:r>
          <a:endParaRPr lang="en-US" dirty="0"/>
        </a:p>
      </dgm:t>
    </dgm:pt>
    <dgm:pt modelId="{4CA1125F-491A-F14D-820E-2ABBF1735272}" type="parTrans" cxnId="{4F0D3184-A4CA-724C-8B5E-3B93E635DC3D}">
      <dgm:prSet/>
      <dgm:spPr/>
      <dgm:t>
        <a:bodyPr/>
        <a:lstStyle/>
        <a:p>
          <a:endParaRPr lang="en-US"/>
        </a:p>
      </dgm:t>
    </dgm:pt>
    <dgm:pt modelId="{2785287C-7F64-2C4A-8304-9015ED296CF1}" type="sibTrans" cxnId="{4F0D3184-A4CA-724C-8B5E-3B93E635DC3D}">
      <dgm:prSet/>
      <dgm:spPr/>
      <dgm:t>
        <a:bodyPr/>
        <a:lstStyle/>
        <a:p>
          <a:endParaRPr lang="en-US"/>
        </a:p>
      </dgm:t>
    </dgm:pt>
    <dgm:pt modelId="{40BCB490-F40D-9145-B7B2-DA00C61619F3}">
      <dgm:prSet phldrT="[Text]"/>
      <dgm:spPr/>
      <dgm:t>
        <a:bodyPr/>
        <a:lstStyle/>
        <a:p>
          <a:r>
            <a:rPr lang="el-GR" dirty="0"/>
            <a:t>Συμπεριφορικό</a:t>
          </a:r>
          <a:endParaRPr lang="en-US" dirty="0"/>
        </a:p>
      </dgm:t>
    </dgm:pt>
    <dgm:pt modelId="{CCDCCE89-5D6F-834E-9D8C-ECD1882E07E7}" type="parTrans" cxnId="{A68EF14D-0A2C-F049-9A84-D57D79D7AABF}">
      <dgm:prSet/>
      <dgm:spPr/>
      <dgm:t>
        <a:bodyPr/>
        <a:lstStyle/>
        <a:p>
          <a:endParaRPr lang="en-US"/>
        </a:p>
      </dgm:t>
    </dgm:pt>
    <dgm:pt modelId="{96E10CBA-5BE8-9B41-9CA7-249FA9120DCB}" type="sibTrans" cxnId="{A68EF14D-0A2C-F049-9A84-D57D79D7AABF}">
      <dgm:prSet/>
      <dgm:spPr/>
      <dgm:t>
        <a:bodyPr/>
        <a:lstStyle/>
        <a:p>
          <a:endParaRPr lang="en-US"/>
        </a:p>
      </dgm:t>
    </dgm:pt>
    <dgm:pt modelId="{F4478C9B-5B2F-0B4A-94C3-A9FF501021EE}">
      <dgm:prSet phldrT="[Text]"/>
      <dgm:spPr/>
      <dgm:t>
        <a:bodyPr/>
        <a:lstStyle/>
        <a:p>
          <a:r>
            <a:rPr lang="el-GR" dirty="0" err="1"/>
            <a:t>Διαδραστικό</a:t>
          </a:r>
          <a:endParaRPr lang="en-US" dirty="0"/>
        </a:p>
      </dgm:t>
    </dgm:pt>
    <dgm:pt modelId="{9A7F0596-BE1C-3D4B-AE61-2AF06DAE65F6}" type="parTrans" cxnId="{93D94A1A-315B-D243-AAC6-49F2DD44B2B7}">
      <dgm:prSet/>
      <dgm:spPr/>
      <dgm:t>
        <a:bodyPr/>
        <a:lstStyle/>
        <a:p>
          <a:endParaRPr lang="en-US"/>
        </a:p>
      </dgm:t>
    </dgm:pt>
    <dgm:pt modelId="{23F531CD-E719-5F48-8E66-32ED4959D4B1}" type="sibTrans" cxnId="{93D94A1A-315B-D243-AAC6-49F2DD44B2B7}">
      <dgm:prSet/>
      <dgm:spPr/>
      <dgm:t>
        <a:bodyPr/>
        <a:lstStyle/>
        <a:p>
          <a:endParaRPr lang="en-US"/>
        </a:p>
      </dgm:t>
    </dgm:pt>
    <dgm:pt modelId="{5CA5F64D-ADB7-7F4B-BAEF-E422223E5120}" type="pres">
      <dgm:prSet presAssocID="{C20893B4-E141-924A-ADDF-350C890A1425}" presName="compositeShape" presStyleCnt="0">
        <dgm:presLayoutVars>
          <dgm:chMax val="7"/>
          <dgm:dir/>
          <dgm:resizeHandles val="exact"/>
        </dgm:presLayoutVars>
      </dgm:prSet>
      <dgm:spPr/>
    </dgm:pt>
    <dgm:pt modelId="{D60D7C84-FD48-FF47-A41F-B3B5F734E817}" type="pres">
      <dgm:prSet presAssocID="{2C2BAD09-7DA7-7545-B57E-BC7D249AB6E2}" presName="circ1" presStyleLbl="vennNode1" presStyleIdx="0" presStyleCnt="3"/>
      <dgm:spPr/>
    </dgm:pt>
    <dgm:pt modelId="{6D7D30A2-D48D-BB46-AF55-E6322F1E4A0F}" type="pres">
      <dgm:prSet presAssocID="{2C2BAD09-7DA7-7545-B57E-BC7D249AB6E2}" presName="circ1Tx" presStyleLbl="revTx" presStyleIdx="0" presStyleCnt="0">
        <dgm:presLayoutVars>
          <dgm:chMax val="0"/>
          <dgm:chPref val="0"/>
          <dgm:bulletEnabled val="1"/>
        </dgm:presLayoutVars>
      </dgm:prSet>
      <dgm:spPr/>
    </dgm:pt>
    <dgm:pt modelId="{A9AEB734-69FA-9A40-8823-49BF38FB53F1}" type="pres">
      <dgm:prSet presAssocID="{40BCB490-F40D-9145-B7B2-DA00C61619F3}" presName="circ2" presStyleLbl="vennNode1" presStyleIdx="1" presStyleCnt="3"/>
      <dgm:spPr/>
    </dgm:pt>
    <dgm:pt modelId="{2FF6C98A-E236-F641-8443-A601EE582C40}" type="pres">
      <dgm:prSet presAssocID="{40BCB490-F40D-9145-B7B2-DA00C61619F3}" presName="circ2Tx" presStyleLbl="revTx" presStyleIdx="0" presStyleCnt="0">
        <dgm:presLayoutVars>
          <dgm:chMax val="0"/>
          <dgm:chPref val="0"/>
          <dgm:bulletEnabled val="1"/>
        </dgm:presLayoutVars>
      </dgm:prSet>
      <dgm:spPr/>
    </dgm:pt>
    <dgm:pt modelId="{79DB6157-78B1-2941-A4AB-3330D5B1F35D}" type="pres">
      <dgm:prSet presAssocID="{F4478C9B-5B2F-0B4A-94C3-A9FF501021EE}" presName="circ3" presStyleLbl="vennNode1" presStyleIdx="2" presStyleCnt="3"/>
      <dgm:spPr/>
    </dgm:pt>
    <dgm:pt modelId="{9556D9E3-72B3-4E43-96AF-9D0186DF8617}" type="pres">
      <dgm:prSet presAssocID="{F4478C9B-5B2F-0B4A-94C3-A9FF501021EE}" presName="circ3Tx" presStyleLbl="revTx" presStyleIdx="0" presStyleCnt="0">
        <dgm:presLayoutVars>
          <dgm:chMax val="0"/>
          <dgm:chPref val="0"/>
          <dgm:bulletEnabled val="1"/>
        </dgm:presLayoutVars>
      </dgm:prSet>
      <dgm:spPr/>
    </dgm:pt>
  </dgm:ptLst>
  <dgm:cxnLst>
    <dgm:cxn modelId="{93D94A1A-315B-D243-AAC6-49F2DD44B2B7}" srcId="{C20893B4-E141-924A-ADDF-350C890A1425}" destId="{F4478C9B-5B2F-0B4A-94C3-A9FF501021EE}" srcOrd="2" destOrd="0" parTransId="{9A7F0596-BE1C-3D4B-AE61-2AF06DAE65F6}" sibTransId="{23F531CD-E719-5F48-8E66-32ED4959D4B1}"/>
    <dgm:cxn modelId="{5262AD3F-57F0-C14F-982D-813D404A676B}" type="presOf" srcId="{C20893B4-E141-924A-ADDF-350C890A1425}" destId="{5CA5F64D-ADB7-7F4B-BAEF-E422223E5120}" srcOrd="0" destOrd="0" presId="urn:microsoft.com/office/officeart/2005/8/layout/venn1"/>
    <dgm:cxn modelId="{E5BC7F4C-6012-734D-A7DA-9E847337AEC1}" type="presOf" srcId="{2C2BAD09-7DA7-7545-B57E-BC7D249AB6E2}" destId="{D60D7C84-FD48-FF47-A41F-B3B5F734E817}" srcOrd="0" destOrd="0" presId="urn:microsoft.com/office/officeart/2005/8/layout/venn1"/>
    <dgm:cxn modelId="{A68EF14D-0A2C-F049-9A84-D57D79D7AABF}" srcId="{C20893B4-E141-924A-ADDF-350C890A1425}" destId="{40BCB490-F40D-9145-B7B2-DA00C61619F3}" srcOrd="1" destOrd="0" parTransId="{CCDCCE89-5D6F-834E-9D8C-ECD1882E07E7}" sibTransId="{96E10CBA-5BE8-9B41-9CA7-249FA9120DCB}"/>
    <dgm:cxn modelId="{128B3A60-2981-D141-A050-5716EC1989DB}" type="presOf" srcId="{F4478C9B-5B2F-0B4A-94C3-A9FF501021EE}" destId="{9556D9E3-72B3-4E43-96AF-9D0186DF8617}" srcOrd="1" destOrd="0" presId="urn:microsoft.com/office/officeart/2005/8/layout/venn1"/>
    <dgm:cxn modelId="{ABAC9762-231D-A543-8C23-D05E02027D77}" type="presOf" srcId="{F4478C9B-5B2F-0B4A-94C3-A9FF501021EE}" destId="{79DB6157-78B1-2941-A4AB-3330D5B1F35D}" srcOrd="0" destOrd="0" presId="urn:microsoft.com/office/officeart/2005/8/layout/venn1"/>
    <dgm:cxn modelId="{4F0D3184-A4CA-724C-8B5E-3B93E635DC3D}" srcId="{C20893B4-E141-924A-ADDF-350C890A1425}" destId="{2C2BAD09-7DA7-7545-B57E-BC7D249AB6E2}" srcOrd="0" destOrd="0" parTransId="{4CA1125F-491A-F14D-820E-2ABBF1735272}" sibTransId="{2785287C-7F64-2C4A-8304-9015ED296CF1}"/>
    <dgm:cxn modelId="{0CDB2E9D-7265-E945-89EB-5EF0CAD6D3EC}" type="presOf" srcId="{40BCB490-F40D-9145-B7B2-DA00C61619F3}" destId="{2FF6C98A-E236-F641-8443-A601EE582C40}" srcOrd="1" destOrd="0" presId="urn:microsoft.com/office/officeart/2005/8/layout/venn1"/>
    <dgm:cxn modelId="{4E64E5A5-2A5A-1645-9C74-B5A11A961BCA}" type="presOf" srcId="{2C2BAD09-7DA7-7545-B57E-BC7D249AB6E2}" destId="{6D7D30A2-D48D-BB46-AF55-E6322F1E4A0F}" srcOrd="1" destOrd="0" presId="urn:microsoft.com/office/officeart/2005/8/layout/venn1"/>
    <dgm:cxn modelId="{680880C5-EED3-5545-9BBE-B2629C9F9C36}" type="presOf" srcId="{40BCB490-F40D-9145-B7B2-DA00C61619F3}" destId="{A9AEB734-69FA-9A40-8823-49BF38FB53F1}" srcOrd="0" destOrd="0" presId="urn:microsoft.com/office/officeart/2005/8/layout/venn1"/>
    <dgm:cxn modelId="{7D08F7D8-132A-9E46-BE97-538E7AA44303}" type="presParOf" srcId="{5CA5F64D-ADB7-7F4B-BAEF-E422223E5120}" destId="{D60D7C84-FD48-FF47-A41F-B3B5F734E817}" srcOrd="0" destOrd="0" presId="urn:microsoft.com/office/officeart/2005/8/layout/venn1"/>
    <dgm:cxn modelId="{9BD92E8C-BBFE-224D-84E4-E8504B7409A4}" type="presParOf" srcId="{5CA5F64D-ADB7-7F4B-BAEF-E422223E5120}" destId="{6D7D30A2-D48D-BB46-AF55-E6322F1E4A0F}" srcOrd="1" destOrd="0" presId="urn:microsoft.com/office/officeart/2005/8/layout/venn1"/>
    <dgm:cxn modelId="{13ECF9B0-2FA8-DE47-80D5-E1D2A7F9F28E}" type="presParOf" srcId="{5CA5F64D-ADB7-7F4B-BAEF-E422223E5120}" destId="{A9AEB734-69FA-9A40-8823-49BF38FB53F1}" srcOrd="2" destOrd="0" presId="urn:microsoft.com/office/officeart/2005/8/layout/venn1"/>
    <dgm:cxn modelId="{CA252585-63C3-9C46-808E-6AA383D81516}" type="presParOf" srcId="{5CA5F64D-ADB7-7F4B-BAEF-E422223E5120}" destId="{2FF6C98A-E236-F641-8443-A601EE582C40}" srcOrd="3" destOrd="0" presId="urn:microsoft.com/office/officeart/2005/8/layout/venn1"/>
    <dgm:cxn modelId="{CCE90A3C-78E9-6B42-B86F-11E8D8F7C06A}" type="presParOf" srcId="{5CA5F64D-ADB7-7F4B-BAEF-E422223E5120}" destId="{79DB6157-78B1-2941-A4AB-3330D5B1F35D}" srcOrd="4" destOrd="0" presId="urn:microsoft.com/office/officeart/2005/8/layout/venn1"/>
    <dgm:cxn modelId="{033200EF-E8D5-F645-805D-190B756C8424}" type="presParOf" srcId="{5CA5F64D-ADB7-7F4B-BAEF-E422223E5120}" destId="{9556D9E3-72B3-4E43-96AF-9D0186DF861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49F871-4EB2-F44C-B94A-8305C6944949}" type="doc">
      <dgm:prSet loTypeId="urn:microsoft.com/office/officeart/2005/8/layout/hList1" loCatId="" qsTypeId="urn:microsoft.com/office/officeart/2005/8/quickstyle/simple4" qsCatId="simple" csTypeId="urn:microsoft.com/office/officeart/2005/8/colors/accent1_1" csCatId="accent1" phldr="1"/>
      <dgm:spPr/>
      <dgm:t>
        <a:bodyPr/>
        <a:lstStyle/>
        <a:p>
          <a:endParaRPr lang="en-US"/>
        </a:p>
      </dgm:t>
    </dgm:pt>
    <dgm:pt modelId="{0642FC24-FB54-5540-A223-0D1A355464DB}">
      <dgm:prSet phldrT="[Text]"/>
      <dgm:spPr/>
      <dgm:t>
        <a:bodyPr/>
        <a:lstStyle/>
        <a:p>
          <a:r>
            <a:rPr lang="el-GR" b="1" dirty="0">
              <a:effectLst/>
              <a:latin typeface="Times New Roman" panose="02020603050405020304" pitchFamily="18" charset="0"/>
              <a:ea typeface="Times New Roman" panose="02020603050405020304" pitchFamily="18" charset="0"/>
            </a:rPr>
            <a:t>Συμβόλαιο</a:t>
          </a:r>
          <a:endParaRPr lang="en-US" b="1" dirty="0"/>
        </a:p>
      </dgm:t>
    </dgm:pt>
    <dgm:pt modelId="{B0E7DED6-18A8-0442-A528-3B57FEDD5D05}" type="parTrans" cxnId="{A316B7C4-25F4-DD4A-A1AD-D55B20E0E89F}">
      <dgm:prSet/>
      <dgm:spPr/>
      <dgm:t>
        <a:bodyPr/>
        <a:lstStyle/>
        <a:p>
          <a:endParaRPr lang="en-US"/>
        </a:p>
      </dgm:t>
    </dgm:pt>
    <dgm:pt modelId="{FBF738A2-4653-AC48-9008-7EFA5604DDC6}" type="sibTrans" cxnId="{A316B7C4-25F4-DD4A-A1AD-D55B20E0E89F}">
      <dgm:prSet/>
      <dgm:spPr/>
      <dgm:t>
        <a:bodyPr/>
        <a:lstStyle/>
        <a:p>
          <a:endParaRPr lang="en-US"/>
        </a:p>
      </dgm:t>
    </dgm:pt>
    <dgm:pt modelId="{F77B1680-633D-2042-8ECC-3E375E83D4FF}">
      <dgm:prSet phldrT="[Text]"/>
      <dgm:spPr/>
      <dgm:t>
        <a:bodyPr/>
        <a:lstStyle/>
        <a:p>
          <a:pPr>
            <a:buFont typeface="Symbol" pitchFamily="2" charset="2"/>
            <a:buNone/>
          </a:pPr>
          <a:r>
            <a:rPr lang="el-GR" dirty="0">
              <a:effectLst/>
              <a:latin typeface="Times New Roman" panose="02020603050405020304" pitchFamily="18" charset="0"/>
              <a:ea typeface="Times New Roman" panose="02020603050405020304" pitchFamily="18" charset="0"/>
            </a:rPr>
            <a:t> </a:t>
          </a:r>
          <a:r>
            <a:rPr lang="el-GR" dirty="0" err="1">
              <a:effectLst/>
              <a:latin typeface="Times New Roman" panose="02020603050405020304" pitchFamily="18" charset="0"/>
              <a:ea typeface="Times New Roman" panose="02020603050405020304" pitchFamily="18" charset="0"/>
            </a:rPr>
            <a:t>Έ</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συμ</a:t>
          </a:r>
          <a:r>
            <a:rPr lang="en-US" dirty="0">
              <a:effectLst/>
              <a:latin typeface="Times New Roman" panose="02020603050405020304" pitchFamily="18" charset="0"/>
              <a:ea typeface="Times New Roman" panose="02020603050405020304" pitchFamily="18" charset="0"/>
            </a:rPr>
            <a:t>β</a:t>
          </a:r>
          <a:r>
            <a:rPr lang="en-US" dirty="0" err="1">
              <a:effectLst/>
              <a:latin typeface="Times New Roman" panose="02020603050405020304" pitchFamily="18" charset="0"/>
              <a:ea typeface="Times New Roman" panose="02020603050405020304" pitchFamily="18" charset="0"/>
            </a:rPr>
            <a:t>όλ</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ισθημάτων</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ου</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δημιουργείτ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συλλογικά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στην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τάξη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γι</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το</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ώς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θέλουν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μέλη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της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α</a:t>
          </a:r>
          <a:r>
            <a:rPr lang="en-US" dirty="0" err="1">
              <a:effectLst/>
              <a:latin typeface="Times New Roman" panose="02020603050405020304" pitchFamily="18" charset="0"/>
              <a:ea typeface="Times New Roman" panose="02020603050405020304" pitchFamily="18" charset="0"/>
            </a:rPr>
            <a:t>ισθάνοντ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συμ</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εριφέροντ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l-GR" dirty="0">
              <a:effectLst/>
              <a:latin typeface="Times New Roman" panose="02020603050405020304" pitchFamily="18" charset="0"/>
              <a:ea typeface="Times New Roman" panose="02020603050405020304" pitchFamily="18" charset="0"/>
            </a:rPr>
            <a:t>.</a:t>
          </a:r>
          <a:endParaRPr lang="en-US" dirty="0"/>
        </a:p>
      </dgm:t>
    </dgm:pt>
    <dgm:pt modelId="{60AD1F72-48FA-FD45-84B4-6E4F7AB0F554}" type="parTrans" cxnId="{AE504083-D8EC-D847-8E67-3C9190CB04D5}">
      <dgm:prSet/>
      <dgm:spPr/>
      <dgm:t>
        <a:bodyPr/>
        <a:lstStyle/>
        <a:p>
          <a:endParaRPr lang="en-US"/>
        </a:p>
      </dgm:t>
    </dgm:pt>
    <dgm:pt modelId="{E2313F19-64B2-4F4A-B047-878D51840234}" type="sibTrans" cxnId="{AE504083-D8EC-D847-8E67-3C9190CB04D5}">
      <dgm:prSet/>
      <dgm:spPr/>
      <dgm:t>
        <a:bodyPr/>
        <a:lstStyle/>
        <a:p>
          <a:endParaRPr lang="en-US"/>
        </a:p>
      </dgm:t>
    </dgm:pt>
    <dgm:pt modelId="{6C17894F-BFEF-5847-BA58-557FA22D0A3E}">
      <dgm:prSet phldrT="[Text]"/>
      <dgm:spPr/>
      <dgm:t>
        <a:bodyPr/>
        <a:lstStyle/>
        <a:p>
          <a:r>
            <a:rPr lang="el-GR" b="1" dirty="0">
              <a:effectLst/>
              <a:latin typeface="Times New Roman" panose="02020603050405020304" pitchFamily="18" charset="0"/>
              <a:ea typeface="Times New Roman" panose="02020603050405020304" pitchFamily="18" charset="0"/>
            </a:rPr>
            <a:t>Μετρητής διάθεσης </a:t>
          </a:r>
          <a:endParaRPr lang="en-US" b="1" dirty="0"/>
        </a:p>
      </dgm:t>
    </dgm:pt>
    <dgm:pt modelId="{293CEE1B-5553-DC48-A8B7-2F22E50A910F}" type="parTrans" cxnId="{AB3620B1-CF6A-0141-BFD1-811B7DD0945A}">
      <dgm:prSet/>
      <dgm:spPr/>
      <dgm:t>
        <a:bodyPr/>
        <a:lstStyle/>
        <a:p>
          <a:endParaRPr lang="en-US"/>
        </a:p>
      </dgm:t>
    </dgm:pt>
    <dgm:pt modelId="{03DD1272-42D2-084B-8D14-102891045AC5}" type="sibTrans" cxnId="{AB3620B1-CF6A-0141-BFD1-811B7DD0945A}">
      <dgm:prSet/>
      <dgm:spPr/>
      <dgm:t>
        <a:bodyPr/>
        <a:lstStyle/>
        <a:p>
          <a:endParaRPr lang="en-US"/>
        </a:p>
      </dgm:t>
    </dgm:pt>
    <dgm:pt modelId="{9F7FD2DC-A3B4-FD49-9A51-72E271C85058}">
      <dgm:prSet phldrT="[Text]"/>
      <dgm:spPr/>
      <dgm:t>
        <a:bodyPr/>
        <a:lstStyle/>
        <a:p>
          <a:pPr>
            <a:buFont typeface="Symbol" pitchFamily="2" charset="2"/>
            <a:buNone/>
          </a:pPr>
          <a:r>
            <a:rPr lang="en-US" dirty="0" err="1">
              <a:effectLst/>
              <a:latin typeface="Times New Roman" panose="02020603050405020304" pitchFamily="18" charset="0"/>
              <a:ea typeface="Times New Roman" panose="02020603050405020304" pitchFamily="18" charset="0"/>
            </a:rPr>
            <a:t>Έν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τετράγωνο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μοντέλο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ξινόμησης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ισθημάτων</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ου</a:t>
          </a:r>
          <a:r>
            <a:rPr lang="en-US" dirty="0">
              <a:effectLst/>
              <a:latin typeface="Times New Roman" panose="02020603050405020304" pitchFamily="18" charset="0"/>
              <a:ea typeface="Times New Roman" panose="02020603050405020304" pitchFamily="18" charset="0"/>
            </a:rPr>
            <a:t> β</a:t>
          </a:r>
          <a:r>
            <a:rPr lang="en-US" dirty="0" err="1">
              <a:effectLst/>
              <a:latin typeface="Times New Roman" panose="02020603050405020304" pitchFamily="18" charset="0"/>
              <a:ea typeface="Times New Roman" panose="02020603050405020304" pitchFamily="18" charset="0"/>
            </a:rPr>
            <a:t>οηθά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a:t>
          </a:r>
          <a:r>
            <a:rPr lang="en-US" dirty="0">
              <a:effectLst/>
              <a:latin typeface="Times New Roman" panose="02020603050405020304" pitchFamily="18" charset="0"/>
              <a:ea typeface="Times New Roman" panose="02020603050405020304" pitchFamily="18" charset="0"/>
            </a:rPr>
            <a:t>α πα</a:t>
          </a:r>
          <a:r>
            <a:rPr lang="en-US" dirty="0" err="1">
              <a:effectLst/>
              <a:latin typeface="Times New Roman" panose="02020603050405020304" pitchFamily="18" charset="0"/>
              <a:ea typeface="Times New Roman" panose="02020603050405020304" pitchFamily="18" charset="0"/>
            </a:rPr>
            <a:t>ιδιά</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ενήλικες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α</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γνωρίσουν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ισθημ</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τική</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τους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τάστ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ε</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ιλέξουν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στρ</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τηγικές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ρύθμισης</a:t>
          </a:r>
          <a:r>
            <a:rPr lang="el-GR" dirty="0">
              <a:effectLst/>
              <a:latin typeface="Times New Roman" panose="02020603050405020304" pitchFamily="18" charset="0"/>
              <a:ea typeface="Times New Roman" panose="02020603050405020304" pitchFamily="18" charset="0"/>
            </a:rPr>
            <a:t>.</a:t>
          </a:r>
          <a:endParaRPr lang="en-US" dirty="0"/>
        </a:p>
      </dgm:t>
    </dgm:pt>
    <dgm:pt modelId="{0D1CC268-8016-6644-A5D5-6478DE895CC6}" type="parTrans" cxnId="{7183BE9F-342F-2F4B-A4F8-38EC037A0BC7}">
      <dgm:prSet/>
      <dgm:spPr/>
      <dgm:t>
        <a:bodyPr/>
        <a:lstStyle/>
        <a:p>
          <a:endParaRPr lang="en-US"/>
        </a:p>
      </dgm:t>
    </dgm:pt>
    <dgm:pt modelId="{7A6EE861-DE77-0047-BAE4-3E39C3D2A05F}" type="sibTrans" cxnId="{7183BE9F-342F-2F4B-A4F8-38EC037A0BC7}">
      <dgm:prSet/>
      <dgm:spPr/>
      <dgm:t>
        <a:bodyPr/>
        <a:lstStyle/>
        <a:p>
          <a:endParaRPr lang="en-US"/>
        </a:p>
      </dgm:t>
    </dgm:pt>
    <dgm:pt modelId="{2244B409-541D-2A47-9562-02FF01C93874}">
      <dgm:prSet phldrT="[Text]"/>
      <dgm:spPr/>
      <dgm:t>
        <a:bodyPr/>
        <a:lstStyle/>
        <a:p>
          <a:r>
            <a:rPr lang="el-GR" b="1" dirty="0">
              <a:effectLst/>
              <a:latin typeface="Times New Roman" panose="02020603050405020304" pitchFamily="18" charset="0"/>
              <a:ea typeface="Times New Roman" panose="02020603050405020304" pitchFamily="18" charset="0"/>
            </a:rPr>
            <a:t>Στιγμή </a:t>
          </a:r>
          <a:r>
            <a:rPr lang="el-GR" b="1" dirty="0" err="1">
              <a:effectLst/>
              <a:latin typeface="Times New Roman" panose="02020603050405020304" pitchFamily="18" charset="0"/>
              <a:ea typeface="Times New Roman" panose="02020603050405020304" pitchFamily="18" charset="0"/>
            </a:rPr>
            <a:t>αναστοχασμού</a:t>
          </a:r>
          <a:r>
            <a:rPr lang="el-GR" b="1" dirty="0">
              <a:effectLst/>
              <a:latin typeface="Times New Roman" panose="02020603050405020304" pitchFamily="18" charset="0"/>
              <a:ea typeface="Times New Roman" panose="02020603050405020304" pitchFamily="18" charset="0"/>
            </a:rPr>
            <a:t> </a:t>
          </a:r>
          <a:endParaRPr lang="en-US" b="1" dirty="0"/>
        </a:p>
      </dgm:t>
    </dgm:pt>
    <dgm:pt modelId="{6E738EC3-5594-1744-A95F-A6ED9D650B6F}" type="parTrans" cxnId="{C77D00CF-1FC2-C345-9E92-AE120355A0D5}">
      <dgm:prSet/>
      <dgm:spPr/>
      <dgm:t>
        <a:bodyPr/>
        <a:lstStyle/>
        <a:p>
          <a:endParaRPr lang="en-US"/>
        </a:p>
      </dgm:t>
    </dgm:pt>
    <dgm:pt modelId="{DFFD02F5-F832-8B4D-A207-58E58E90D41B}" type="sibTrans" cxnId="{C77D00CF-1FC2-C345-9E92-AE120355A0D5}">
      <dgm:prSet/>
      <dgm:spPr/>
      <dgm:t>
        <a:bodyPr/>
        <a:lstStyle/>
        <a:p>
          <a:endParaRPr lang="en-US"/>
        </a:p>
      </dgm:t>
    </dgm:pt>
    <dgm:pt modelId="{D9DFDDB8-C0A6-E44A-BF75-33E0E1D49014}">
      <dgm:prSet phldrT="[Text]"/>
      <dgm:spPr/>
      <dgm:t>
        <a:bodyPr/>
        <a:lstStyle/>
        <a:p>
          <a:pPr>
            <a:buFont typeface="Symbol" pitchFamily="2" charset="2"/>
            <a:buNone/>
          </a:pPr>
          <a:r>
            <a:rPr lang="el-GR" dirty="0">
              <a:effectLst/>
              <a:latin typeface="Times New Roman" panose="02020603050405020304" pitchFamily="18" charset="0"/>
              <a:ea typeface="Times New Roman" panose="02020603050405020304" pitchFamily="18" charset="0"/>
            </a:rPr>
            <a:t>Μ</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τεχνική</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στιγμι</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ί</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ς</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στολής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στοχ</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σμού</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ριν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την</a:t>
          </a:r>
          <a:r>
            <a:rPr lang="en-US" dirty="0">
              <a:effectLst/>
              <a:latin typeface="Times New Roman" panose="02020603050405020304" pitchFamily="18" charset="0"/>
              <a:ea typeface="Times New Roman" panose="02020603050405020304" pitchFamily="18" charset="0"/>
            </a:rPr>
            <a:t> α</a:t>
          </a:r>
          <a:r>
            <a:rPr lang="en-US" dirty="0" err="1">
              <a:effectLst/>
              <a:latin typeface="Times New Roman" panose="02020603050405020304" pitchFamily="18" charset="0"/>
              <a:ea typeface="Times New Roman" panose="02020603050405020304" pitchFamily="18" charset="0"/>
            </a:rPr>
            <a:t>ντιδρ</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στική</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συμ</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εριφορά</a:t>
          </a:r>
          <a:r>
            <a:rPr lang="el-GR" dirty="0">
              <a:effectLst/>
              <a:latin typeface="Times New Roman" panose="02020603050405020304" pitchFamily="18" charset="0"/>
              <a:ea typeface="Times New Roman" panose="02020603050405020304" pitchFamily="18" charset="0"/>
            </a:rPr>
            <a:t>.</a:t>
          </a:r>
          <a:endParaRPr lang="en-US" dirty="0"/>
        </a:p>
      </dgm:t>
    </dgm:pt>
    <dgm:pt modelId="{91C9DCF0-A4C6-F243-B1C5-1C0A9E9D39BC}" type="parTrans" cxnId="{2A727081-F75A-7F44-8057-504C779091EE}">
      <dgm:prSet/>
      <dgm:spPr/>
      <dgm:t>
        <a:bodyPr/>
        <a:lstStyle/>
        <a:p>
          <a:endParaRPr lang="en-US"/>
        </a:p>
      </dgm:t>
    </dgm:pt>
    <dgm:pt modelId="{BBAD5A26-9B06-9C4B-8932-0F3AC15576E6}" type="sibTrans" cxnId="{2A727081-F75A-7F44-8057-504C779091EE}">
      <dgm:prSet/>
      <dgm:spPr/>
      <dgm:t>
        <a:bodyPr/>
        <a:lstStyle/>
        <a:p>
          <a:endParaRPr lang="en-US"/>
        </a:p>
      </dgm:t>
    </dgm:pt>
    <dgm:pt modelId="{C5E1A04E-AF12-5F47-83EE-9229C000ABD2}">
      <dgm:prSet phldrT="[Text]"/>
      <dgm:spPr/>
      <dgm:t>
        <a:bodyPr/>
        <a:lstStyle/>
        <a:p>
          <a:pPr>
            <a:buFont typeface="Symbol" pitchFamily="2" charset="2"/>
            <a:buChar char=""/>
          </a:pPr>
          <a:r>
            <a:rPr lang="el-GR" b="1" dirty="0">
              <a:effectLst/>
              <a:latin typeface="Times New Roman" panose="02020603050405020304" pitchFamily="18" charset="0"/>
              <a:ea typeface="Times New Roman" panose="02020603050405020304" pitchFamily="18" charset="0"/>
            </a:rPr>
            <a:t>Σχέδιο</a:t>
          </a:r>
          <a:endParaRPr lang="en-US" b="1" dirty="0"/>
        </a:p>
      </dgm:t>
    </dgm:pt>
    <dgm:pt modelId="{D77A3CFD-933E-BF44-8B31-5BF9BC52A4E7}" type="parTrans" cxnId="{066F1B89-00B2-3144-8A3B-49F3669DB614}">
      <dgm:prSet/>
      <dgm:spPr/>
      <dgm:t>
        <a:bodyPr/>
        <a:lstStyle/>
        <a:p>
          <a:endParaRPr lang="en-US"/>
        </a:p>
      </dgm:t>
    </dgm:pt>
    <dgm:pt modelId="{70D4D259-8DD3-3244-8B50-44FB9A0C4EA4}" type="sibTrans" cxnId="{066F1B89-00B2-3144-8A3B-49F3669DB614}">
      <dgm:prSet/>
      <dgm:spPr/>
      <dgm:t>
        <a:bodyPr/>
        <a:lstStyle/>
        <a:p>
          <a:endParaRPr lang="en-US"/>
        </a:p>
      </dgm:t>
    </dgm:pt>
    <dgm:pt modelId="{C0B009C4-9D6B-9140-8761-A627856B58AA}">
      <dgm:prSet phldrT="[Text]"/>
      <dgm:spPr/>
      <dgm:t>
        <a:bodyPr/>
        <a:lstStyle/>
        <a:p>
          <a:pPr>
            <a:buFont typeface="Symbol" pitchFamily="2" charset="2"/>
            <a:buNone/>
          </a:pPr>
          <a:r>
            <a:rPr lang="el-GR" dirty="0" err="1">
              <a:effectLst/>
              <a:latin typeface="Times New Roman" panose="02020603050405020304" pitchFamily="18" charset="0"/>
              <a:ea typeface="Times New Roman" panose="02020603050405020304" pitchFamily="18" charset="0"/>
            </a:rPr>
            <a:t>Έ</a:t>
          </a:r>
          <a:r>
            <a:rPr lang="en-US" dirty="0" err="1">
              <a:effectLst/>
              <a:latin typeface="Times New Roman" panose="02020603050405020304" pitchFamily="18" charset="0"/>
              <a:ea typeface="Times New Roman" panose="02020603050405020304" pitchFamily="18" charset="0"/>
            </a:rPr>
            <a:t>ν</a:t>
          </a:r>
          <a:r>
            <a:rPr lang="en-US" dirty="0">
              <a:effectLst/>
              <a:latin typeface="Times New Roman" panose="02020603050405020304" pitchFamily="18" charset="0"/>
              <a:ea typeface="Times New Roman" panose="02020603050405020304" pitchFamily="18" charset="0"/>
            </a:rPr>
            <a:t>α </a:t>
          </a:r>
          <a:r>
            <a:rPr lang="en-US" dirty="0" err="1">
              <a:effectLst/>
              <a:latin typeface="Times New Roman" panose="02020603050405020304" pitchFamily="18" charset="0"/>
              <a:ea typeface="Times New Roman" panose="02020603050405020304" pitchFamily="18" charset="0"/>
            </a:rPr>
            <a:t>εργ</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λείο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a:t>
          </a:r>
          <a:r>
            <a:rPr lang="en-US" dirty="0">
              <a:effectLst/>
              <a:latin typeface="Times New Roman" panose="02020603050405020304" pitchFamily="18" charset="0"/>
              <a:ea typeface="Times New Roman" panose="02020603050405020304" pitchFamily="18" charset="0"/>
            </a:rPr>
            <a:t>π</a:t>
          </a:r>
          <a:r>
            <a:rPr lang="en-US" dirty="0" err="1">
              <a:effectLst/>
              <a:latin typeface="Times New Roman" panose="02020603050405020304" pitchFamily="18" charset="0"/>
              <a:ea typeface="Times New Roman" panose="02020603050405020304" pitchFamily="18" charset="0"/>
            </a:rPr>
            <a:t>ίλυσης</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συγκρούσεων</a:t>
          </a:r>
          <a:r>
            <a:rPr lang="en-US" dirty="0">
              <a:effectLst/>
              <a:latin typeface="Times New Roman" panose="02020603050405020304" pitchFamily="18" charset="0"/>
              <a:ea typeface="Times New Roman" panose="02020603050405020304" pitchFamily="18" charset="0"/>
            </a:rPr>
            <a:t> π</a:t>
          </a:r>
          <a:r>
            <a:rPr lang="en-US" dirty="0" err="1">
              <a:effectLst/>
              <a:latin typeface="Times New Roman" panose="02020603050405020304" pitchFamily="18" charset="0"/>
              <a:ea typeface="Times New Roman" panose="02020603050405020304" pitchFamily="18" charset="0"/>
            </a:rPr>
            <a:t>ου</a:t>
          </a:r>
          <a:r>
            <a:rPr lang="en-US" dirty="0">
              <a:effectLst/>
              <a:latin typeface="Times New Roman" panose="02020603050405020304" pitchFamily="18" charset="0"/>
              <a:ea typeface="Times New Roman" panose="02020603050405020304" pitchFamily="18" charset="0"/>
            </a:rPr>
            <a:t> βα</a:t>
          </a:r>
          <a:r>
            <a:rPr lang="en-US" dirty="0" err="1">
              <a:effectLst/>
              <a:latin typeface="Times New Roman" panose="02020603050405020304" pitchFamily="18" charset="0"/>
              <a:ea typeface="Times New Roman" panose="02020603050405020304" pitchFamily="18" charset="0"/>
            </a:rPr>
            <a:t>σίζετ</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στην</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ενσυν</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ίσθηση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κ</a:t>
          </a:r>
          <a:r>
            <a:rPr lang="en-US" dirty="0">
              <a:effectLst/>
              <a:latin typeface="Times New Roman" panose="02020603050405020304" pitchFamily="18" charset="0"/>
              <a:ea typeface="Times New Roman" panose="02020603050405020304" pitchFamily="18" charset="0"/>
            </a:rPr>
            <a:t>α</a:t>
          </a:r>
          <a:r>
            <a:rPr lang="en-US" dirty="0" err="1">
              <a:effectLst/>
              <a:latin typeface="Times New Roman" panose="02020603050405020304" pitchFamily="18" charset="0"/>
              <a:ea typeface="Times New Roman" panose="02020603050405020304" pitchFamily="18" charset="0"/>
            </a:rPr>
            <a:t>ι</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τη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λήψη</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ευθύνης</a:t>
          </a:r>
          <a:r>
            <a:rPr lang="en-US" dirty="0">
              <a:effectLst/>
              <a:latin typeface="Times New Roman" panose="02020603050405020304" pitchFamily="18" charset="0"/>
              <a:ea typeface="Times New Roman" panose="02020603050405020304" pitchFamily="18" charset="0"/>
            </a:rPr>
            <a:t>.</a:t>
          </a:r>
          <a:endParaRPr lang="en-US" dirty="0"/>
        </a:p>
      </dgm:t>
    </dgm:pt>
    <dgm:pt modelId="{9B8C715A-E3AA-FC45-BA4D-8905F6A2D574}" type="parTrans" cxnId="{4574E6AD-993D-5D4C-8D92-E0012A6584E5}">
      <dgm:prSet/>
      <dgm:spPr/>
      <dgm:t>
        <a:bodyPr/>
        <a:lstStyle/>
        <a:p>
          <a:endParaRPr lang="en-US"/>
        </a:p>
      </dgm:t>
    </dgm:pt>
    <dgm:pt modelId="{C067A397-A170-DC46-A082-4FADF61F013C}" type="sibTrans" cxnId="{4574E6AD-993D-5D4C-8D92-E0012A6584E5}">
      <dgm:prSet/>
      <dgm:spPr/>
      <dgm:t>
        <a:bodyPr/>
        <a:lstStyle/>
        <a:p>
          <a:endParaRPr lang="en-US"/>
        </a:p>
      </dgm:t>
    </dgm:pt>
    <dgm:pt modelId="{9D48B55C-6490-104A-B3F3-F468BBFA1943}" type="pres">
      <dgm:prSet presAssocID="{3449F871-4EB2-F44C-B94A-8305C6944949}" presName="Name0" presStyleCnt="0">
        <dgm:presLayoutVars>
          <dgm:dir/>
          <dgm:animLvl val="lvl"/>
          <dgm:resizeHandles val="exact"/>
        </dgm:presLayoutVars>
      </dgm:prSet>
      <dgm:spPr/>
    </dgm:pt>
    <dgm:pt modelId="{DDBEFDBE-4159-2D45-9EA5-57BF1586AD3E}" type="pres">
      <dgm:prSet presAssocID="{0642FC24-FB54-5540-A223-0D1A355464DB}" presName="composite" presStyleCnt="0"/>
      <dgm:spPr/>
    </dgm:pt>
    <dgm:pt modelId="{ECBC35E8-D667-0F45-AB65-524ED0D81589}" type="pres">
      <dgm:prSet presAssocID="{0642FC24-FB54-5540-A223-0D1A355464DB}" presName="parTx" presStyleLbl="alignNode1" presStyleIdx="0" presStyleCnt="4">
        <dgm:presLayoutVars>
          <dgm:chMax val="0"/>
          <dgm:chPref val="0"/>
          <dgm:bulletEnabled val="1"/>
        </dgm:presLayoutVars>
      </dgm:prSet>
      <dgm:spPr/>
    </dgm:pt>
    <dgm:pt modelId="{E76A06BA-D5DB-1748-BE30-4247771EF795}" type="pres">
      <dgm:prSet presAssocID="{0642FC24-FB54-5540-A223-0D1A355464DB}" presName="desTx" presStyleLbl="alignAccFollowNode1" presStyleIdx="0" presStyleCnt="4">
        <dgm:presLayoutVars>
          <dgm:bulletEnabled val="1"/>
        </dgm:presLayoutVars>
      </dgm:prSet>
      <dgm:spPr/>
    </dgm:pt>
    <dgm:pt modelId="{61E73A01-3412-D944-9B83-62F4E4E096F0}" type="pres">
      <dgm:prSet presAssocID="{FBF738A2-4653-AC48-9008-7EFA5604DDC6}" presName="space" presStyleCnt="0"/>
      <dgm:spPr/>
    </dgm:pt>
    <dgm:pt modelId="{855ACF7E-8706-9944-9A47-5AA110E66045}" type="pres">
      <dgm:prSet presAssocID="{6C17894F-BFEF-5847-BA58-557FA22D0A3E}" presName="composite" presStyleCnt="0"/>
      <dgm:spPr/>
    </dgm:pt>
    <dgm:pt modelId="{7D6114C7-4C0A-DF44-87D7-6FAF0B392B79}" type="pres">
      <dgm:prSet presAssocID="{6C17894F-BFEF-5847-BA58-557FA22D0A3E}" presName="parTx" presStyleLbl="alignNode1" presStyleIdx="1" presStyleCnt="4">
        <dgm:presLayoutVars>
          <dgm:chMax val="0"/>
          <dgm:chPref val="0"/>
          <dgm:bulletEnabled val="1"/>
        </dgm:presLayoutVars>
      </dgm:prSet>
      <dgm:spPr/>
    </dgm:pt>
    <dgm:pt modelId="{D177FFEF-7E39-1549-848F-EF79EDE3C3F8}" type="pres">
      <dgm:prSet presAssocID="{6C17894F-BFEF-5847-BA58-557FA22D0A3E}" presName="desTx" presStyleLbl="alignAccFollowNode1" presStyleIdx="1" presStyleCnt="4">
        <dgm:presLayoutVars>
          <dgm:bulletEnabled val="1"/>
        </dgm:presLayoutVars>
      </dgm:prSet>
      <dgm:spPr/>
    </dgm:pt>
    <dgm:pt modelId="{E3EC4FB6-B6F3-9144-B38E-2AD682CFDB10}" type="pres">
      <dgm:prSet presAssocID="{03DD1272-42D2-084B-8D14-102891045AC5}" presName="space" presStyleCnt="0"/>
      <dgm:spPr/>
    </dgm:pt>
    <dgm:pt modelId="{D4A90DFC-18C6-2942-925E-24D25E29DEA8}" type="pres">
      <dgm:prSet presAssocID="{2244B409-541D-2A47-9562-02FF01C93874}" presName="composite" presStyleCnt="0"/>
      <dgm:spPr/>
    </dgm:pt>
    <dgm:pt modelId="{55868EEA-3CA9-5B41-BB37-5D4281E651FD}" type="pres">
      <dgm:prSet presAssocID="{2244B409-541D-2A47-9562-02FF01C93874}" presName="parTx" presStyleLbl="alignNode1" presStyleIdx="2" presStyleCnt="4">
        <dgm:presLayoutVars>
          <dgm:chMax val="0"/>
          <dgm:chPref val="0"/>
          <dgm:bulletEnabled val="1"/>
        </dgm:presLayoutVars>
      </dgm:prSet>
      <dgm:spPr/>
    </dgm:pt>
    <dgm:pt modelId="{442FE903-BA9D-FB4B-B332-C69F6BD78FF1}" type="pres">
      <dgm:prSet presAssocID="{2244B409-541D-2A47-9562-02FF01C93874}" presName="desTx" presStyleLbl="alignAccFollowNode1" presStyleIdx="2" presStyleCnt="4">
        <dgm:presLayoutVars>
          <dgm:bulletEnabled val="1"/>
        </dgm:presLayoutVars>
      </dgm:prSet>
      <dgm:spPr/>
    </dgm:pt>
    <dgm:pt modelId="{C51066FD-D998-0A45-8C7A-E9C228A3206F}" type="pres">
      <dgm:prSet presAssocID="{DFFD02F5-F832-8B4D-A207-58E58E90D41B}" presName="space" presStyleCnt="0"/>
      <dgm:spPr/>
    </dgm:pt>
    <dgm:pt modelId="{367B3526-9D92-FA47-9EB5-47E443F234C4}" type="pres">
      <dgm:prSet presAssocID="{C5E1A04E-AF12-5F47-83EE-9229C000ABD2}" presName="composite" presStyleCnt="0"/>
      <dgm:spPr/>
    </dgm:pt>
    <dgm:pt modelId="{25B81549-8BC4-1643-A66E-71DC6D13DC95}" type="pres">
      <dgm:prSet presAssocID="{C5E1A04E-AF12-5F47-83EE-9229C000ABD2}" presName="parTx" presStyleLbl="alignNode1" presStyleIdx="3" presStyleCnt="4">
        <dgm:presLayoutVars>
          <dgm:chMax val="0"/>
          <dgm:chPref val="0"/>
          <dgm:bulletEnabled val="1"/>
        </dgm:presLayoutVars>
      </dgm:prSet>
      <dgm:spPr/>
    </dgm:pt>
    <dgm:pt modelId="{66C74B98-F8C2-AB4C-9B8D-D631425A0920}" type="pres">
      <dgm:prSet presAssocID="{C5E1A04E-AF12-5F47-83EE-9229C000ABD2}" presName="desTx" presStyleLbl="alignAccFollowNode1" presStyleIdx="3" presStyleCnt="4">
        <dgm:presLayoutVars>
          <dgm:bulletEnabled val="1"/>
        </dgm:presLayoutVars>
      </dgm:prSet>
      <dgm:spPr/>
    </dgm:pt>
  </dgm:ptLst>
  <dgm:cxnLst>
    <dgm:cxn modelId="{51AA4D29-96D5-8C4B-A02F-33BA98E1969D}" type="presOf" srcId="{3449F871-4EB2-F44C-B94A-8305C6944949}" destId="{9D48B55C-6490-104A-B3F3-F468BBFA1943}" srcOrd="0" destOrd="0" presId="urn:microsoft.com/office/officeart/2005/8/layout/hList1"/>
    <dgm:cxn modelId="{5AD7983C-CC77-2846-8E27-D1460A58AFC4}" type="presOf" srcId="{C5E1A04E-AF12-5F47-83EE-9229C000ABD2}" destId="{25B81549-8BC4-1643-A66E-71DC6D13DC95}" srcOrd="0" destOrd="0" presId="urn:microsoft.com/office/officeart/2005/8/layout/hList1"/>
    <dgm:cxn modelId="{FC5DE646-F55D-EB44-ABA0-D11D76EAA54C}" type="presOf" srcId="{D9DFDDB8-C0A6-E44A-BF75-33E0E1D49014}" destId="{442FE903-BA9D-FB4B-B332-C69F6BD78FF1}" srcOrd="0" destOrd="0" presId="urn:microsoft.com/office/officeart/2005/8/layout/hList1"/>
    <dgm:cxn modelId="{A00D8B75-DC61-2D47-832F-2A353D4790DC}" type="presOf" srcId="{6C17894F-BFEF-5847-BA58-557FA22D0A3E}" destId="{7D6114C7-4C0A-DF44-87D7-6FAF0B392B79}" srcOrd="0" destOrd="0" presId="urn:microsoft.com/office/officeart/2005/8/layout/hList1"/>
    <dgm:cxn modelId="{2A727081-F75A-7F44-8057-504C779091EE}" srcId="{2244B409-541D-2A47-9562-02FF01C93874}" destId="{D9DFDDB8-C0A6-E44A-BF75-33E0E1D49014}" srcOrd="0" destOrd="0" parTransId="{91C9DCF0-A4C6-F243-B1C5-1C0A9E9D39BC}" sibTransId="{BBAD5A26-9B06-9C4B-8932-0F3AC15576E6}"/>
    <dgm:cxn modelId="{AE504083-D8EC-D847-8E67-3C9190CB04D5}" srcId="{0642FC24-FB54-5540-A223-0D1A355464DB}" destId="{F77B1680-633D-2042-8ECC-3E375E83D4FF}" srcOrd="0" destOrd="0" parTransId="{60AD1F72-48FA-FD45-84B4-6E4F7AB0F554}" sibTransId="{E2313F19-64B2-4F4A-B047-878D51840234}"/>
    <dgm:cxn modelId="{066F1B89-00B2-3144-8A3B-49F3669DB614}" srcId="{3449F871-4EB2-F44C-B94A-8305C6944949}" destId="{C5E1A04E-AF12-5F47-83EE-9229C000ABD2}" srcOrd="3" destOrd="0" parTransId="{D77A3CFD-933E-BF44-8B31-5BF9BC52A4E7}" sibTransId="{70D4D259-8DD3-3244-8B50-44FB9A0C4EA4}"/>
    <dgm:cxn modelId="{224C859A-F038-4446-AEA0-40119B357474}" type="presOf" srcId="{C0B009C4-9D6B-9140-8761-A627856B58AA}" destId="{66C74B98-F8C2-AB4C-9B8D-D631425A0920}" srcOrd="0" destOrd="0" presId="urn:microsoft.com/office/officeart/2005/8/layout/hList1"/>
    <dgm:cxn modelId="{BBF4A89E-7939-654B-8049-AF1C88DCECC8}" type="presOf" srcId="{2244B409-541D-2A47-9562-02FF01C93874}" destId="{55868EEA-3CA9-5B41-BB37-5D4281E651FD}" srcOrd="0" destOrd="0" presId="urn:microsoft.com/office/officeart/2005/8/layout/hList1"/>
    <dgm:cxn modelId="{7183BE9F-342F-2F4B-A4F8-38EC037A0BC7}" srcId="{6C17894F-BFEF-5847-BA58-557FA22D0A3E}" destId="{9F7FD2DC-A3B4-FD49-9A51-72E271C85058}" srcOrd="0" destOrd="0" parTransId="{0D1CC268-8016-6644-A5D5-6478DE895CC6}" sibTransId="{7A6EE861-DE77-0047-BAE4-3E39C3D2A05F}"/>
    <dgm:cxn modelId="{4574E6AD-993D-5D4C-8D92-E0012A6584E5}" srcId="{C5E1A04E-AF12-5F47-83EE-9229C000ABD2}" destId="{C0B009C4-9D6B-9140-8761-A627856B58AA}" srcOrd="0" destOrd="0" parTransId="{9B8C715A-E3AA-FC45-BA4D-8905F6A2D574}" sibTransId="{C067A397-A170-DC46-A082-4FADF61F013C}"/>
    <dgm:cxn modelId="{AB3620B1-CF6A-0141-BFD1-811B7DD0945A}" srcId="{3449F871-4EB2-F44C-B94A-8305C6944949}" destId="{6C17894F-BFEF-5847-BA58-557FA22D0A3E}" srcOrd="1" destOrd="0" parTransId="{293CEE1B-5553-DC48-A8B7-2F22E50A910F}" sibTransId="{03DD1272-42D2-084B-8D14-102891045AC5}"/>
    <dgm:cxn modelId="{A316B7C4-25F4-DD4A-A1AD-D55B20E0E89F}" srcId="{3449F871-4EB2-F44C-B94A-8305C6944949}" destId="{0642FC24-FB54-5540-A223-0D1A355464DB}" srcOrd="0" destOrd="0" parTransId="{B0E7DED6-18A8-0442-A528-3B57FEDD5D05}" sibTransId="{FBF738A2-4653-AC48-9008-7EFA5604DDC6}"/>
    <dgm:cxn modelId="{C77D00CF-1FC2-C345-9E92-AE120355A0D5}" srcId="{3449F871-4EB2-F44C-B94A-8305C6944949}" destId="{2244B409-541D-2A47-9562-02FF01C93874}" srcOrd="2" destOrd="0" parTransId="{6E738EC3-5594-1744-A95F-A6ED9D650B6F}" sibTransId="{DFFD02F5-F832-8B4D-A207-58E58E90D41B}"/>
    <dgm:cxn modelId="{80DF7BD7-9AC1-A845-A046-BB6AB9D32EFD}" type="presOf" srcId="{0642FC24-FB54-5540-A223-0D1A355464DB}" destId="{ECBC35E8-D667-0F45-AB65-524ED0D81589}" srcOrd="0" destOrd="0" presId="urn:microsoft.com/office/officeart/2005/8/layout/hList1"/>
    <dgm:cxn modelId="{667434D9-F84D-E945-B5B1-95B27198370A}" type="presOf" srcId="{F77B1680-633D-2042-8ECC-3E375E83D4FF}" destId="{E76A06BA-D5DB-1748-BE30-4247771EF795}" srcOrd="0" destOrd="0" presId="urn:microsoft.com/office/officeart/2005/8/layout/hList1"/>
    <dgm:cxn modelId="{4F4D1BFE-3FEE-E246-91D0-2B3AD1866F37}" type="presOf" srcId="{9F7FD2DC-A3B4-FD49-9A51-72E271C85058}" destId="{D177FFEF-7E39-1549-848F-EF79EDE3C3F8}" srcOrd="0" destOrd="0" presId="urn:microsoft.com/office/officeart/2005/8/layout/hList1"/>
    <dgm:cxn modelId="{8DEF435D-0041-494D-9D69-A603E8DAD356}" type="presParOf" srcId="{9D48B55C-6490-104A-B3F3-F468BBFA1943}" destId="{DDBEFDBE-4159-2D45-9EA5-57BF1586AD3E}" srcOrd="0" destOrd="0" presId="urn:microsoft.com/office/officeart/2005/8/layout/hList1"/>
    <dgm:cxn modelId="{59B028A6-198D-2548-B227-AA64070FAC0D}" type="presParOf" srcId="{DDBEFDBE-4159-2D45-9EA5-57BF1586AD3E}" destId="{ECBC35E8-D667-0F45-AB65-524ED0D81589}" srcOrd="0" destOrd="0" presId="urn:microsoft.com/office/officeart/2005/8/layout/hList1"/>
    <dgm:cxn modelId="{DF231783-6C19-7E41-BB9B-B5CD3FE15CAC}" type="presParOf" srcId="{DDBEFDBE-4159-2D45-9EA5-57BF1586AD3E}" destId="{E76A06BA-D5DB-1748-BE30-4247771EF795}" srcOrd="1" destOrd="0" presId="urn:microsoft.com/office/officeart/2005/8/layout/hList1"/>
    <dgm:cxn modelId="{EF883A98-5F19-734A-B190-69959E50CB1C}" type="presParOf" srcId="{9D48B55C-6490-104A-B3F3-F468BBFA1943}" destId="{61E73A01-3412-D944-9B83-62F4E4E096F0}" srcOrd="1" destOrd="0" presId="urn:microsoft.com/office/officeart/2005/8/layout/hList1"/>
    <dgm:cxn modelId="{BD038D0C-1594-4141-AB1F-9553AC287BB8}" type="presParOf" srcId="{9D48B55C-6490-104A-B3F3-F468BBFA1943}" destId="{855ACF7E-8706-9944-9A47-5AA110E66045}" srcOrd="2" destOrd="0" presId="urn:microsoft.com/office/officeart/2005/8/layout/hList1"/>
    <dgm:cxn modelId="{55D3A2E7-78A6-B647-8E93-2C974D68F026}" type="presParOf" srcId="{855ACF7E-8706-9944-9A47-5AA110E66045}" destId="{7D6114C7-4C0A-DF44-87D7-6FAF0B392B79}" srcOrd="0" destOrd="0" presId="urn:microsoft.com/office/officeart/2005/8/layout/hList1"/>
    <dgm:cxn modelId="{27D68190-737B-A949-A985-9DFB6F2E1055}" type="presParOf" srcId="{855ACF7E-8706-9944-9A47-5AA110E66045}" destId="{D177FFEF-7E39-1549-848F-EF79EDE3C3F8}" srcOrd="1" destOrd="0" presId="urn:microsoft.com/office/officeart/2005/8/layout/hList1"/>
    <dgm:cxn modelId="{6CD3F915-1EFC-CC48-A5C2-AA5DF9D5FE74}" type="presParOf" srcId="{9D48B55C-6490-104A-B3F3-F468BBFA1943}" destId="{E3EC4FB6-B6F3-9144-B38E-2AD682CFDB10}" srcOrd="3" destOrd="0" presId="urn:microsoft.com/office/officeart/2005/8/layout/hList1"/>
    <dgm:cxn modelId="{4604BCB2-B5A6-DE4C-89D8-5769510F4C14}" type="presParOf" srcId="{9D48B55C-6490-104A-B3F3-F468BBFA1943}" destId="{D4A90DFC-18C6-2942-925E-24D25E29DEA8}" srcOrd="4" destOrd="0" presId="urn:microsoft.com/office/officeart/2005/8/layout/hList1"/>
    <dgm:cxn modelId="{E2BB4BD4-4AA6-DB4F-8252-EF1B60932FB1}" type="presParOf" srcId="{D4A90DFC-18C6-2942-925E-24D25E29DEA8}" destId="{55868EEA-3CA9-5B41-BB37-5D4281E651FD}" srcOrd="0" destOrd="0" presId="urn:microsoft.com/office/officeart/2005/8/layout/hList1"/>
    <dgm:cxn modelId="{220EA568-EFA1-D74D-B8B1-0E37729E7AFF}" type="presParOf" srcId="{D4A90DFC-18C6-2942-925E-24D25E29DEA8}" destId="{442FE903-BA9D-FB4B-B332-C69F6BD78FF1}" srcOrd="1" destOrd="0" presId="urn:microsoft.com/office/officeart/2005/8/layout/hList1"/>
    <dgm:cxn modelId="{F5CB0662-3C15-AE4E-B0CD-507EDE01BE86}" type="presParOf" srcId="{9D48B55C-6490-104A-B3F3-F468BBFA1943}" destId="{C51066FD-D998-0A45-8C7A-E9C228A3206F}" srcOrd="5" destOrd="0" presId="urn:microsoft.com/office/officeart/2005/8/layout/hList1"/>
    <dgm:cxn modelId="{14827B3C-C993-F043-B816-E12B9B296405}" type="presParOf" srcId="{9D48B55C-6490-104A-B3F3-F468BBFA1943}" destId="{367B3526-9D92-FA47-9EB5-47E443F234C4}" srcOrd="6" destOrd="0" presId="urn:microsoft.com/office/officeart/2005/8/layout/hList1"/>
    <dgm:cxn modelId="{C0F5919A-B8D1-E747-83E7-97F17B420DDE}" type="presParOf" srcId="{367B3526-9D92-FA47-9EB5-47E443F234C4}" destId="{25B81549-8BC4-1643-A66E-71DC6D13DC95}" srcOrd="0" destOrd="0" presId="urn:microsoft.com/office/officeart/2005/8/layout/hList1"/>
    <dgm:cxn modelId="{733449D4-8734-7A40-A798-B7D13CE450C8}" type="presParOf" srcId="{367B3526-9D92-FA47-9EB5-47E443F234C4}" destId="{66C74B98-F8C2-AB4C-9B8D-D631425A092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C4881-6F11-4445-A9A2-A1E16F3D0FDA}">
      <dsp:nvSpPr>
        <dsp:cNvPr id="0" name=""/>
        <dsp:cNvSpPr/>
      </dsp:nvSpPr>
      <dsp:spPr>
        <a:xfrm>
          <a:off x="1982444" y="2477928"/>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effectLst/>
              <a:latin typeface="Times New Roman" panose="02020603050405020304" pitchFamily="18" charset="0"/>
              <a:ea typeface="Times New Roman" panose="02020603050405020304" pitchFamily="18" charset="0"/>
            </a:rPr>
            <a:t>Ουσιαστικές σχέσεις με τους μαθητές</a:t>
          </a:r>
          <a:endParaRPr lang="en-US" sz="1300" kern="1200" dirty="0"/>
        </a:p>
      </dsp:txBody>
      <dsp:txXfrm>
        <a:off x="2251493" y="2708956"/>
        <a:ext cx="1198929" cy="1029503"/>
      </dsp:txXfrm>
    </dsp:sp>
    <dsp:sp modelId="{D1A2D7A3-AEE6-6B4F-9C8D-FCE34E445818}">
      <dsp:nvSpPr>
        <dsp:cNvPr id="0" name=""/>
        <dsp:cNvSpPr/>
      </dsp:nvSpPr>
      <dsp:spPr>
        <a:xfrm>
          <a:off x="2023889" y="3144952"/>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C6C4AB-D7BD-4040-A3A7-37181BBA5F32}">
      <dsp:nvSpPr>
        <dsp:cNvPr id="0" name=""/>
        <dsp:cNvSpPr/>
      </dsp:nvSpPr>
      <dsp:spPr>
        <a:xfrm>
          <a:off x="487642" y="1653392"/>
          <a:ext cx="1737027" cy="149155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628214-CF62-2F4F-AEA4-47E91BF24A86}">
      <dsp:nvSpPr>
        <dsp:cNvPr id="0" name=""/>
        <dsp:cNvSpPr/>
      </dsp:nvSpPr>
      <dsp:spPr>
        <a:xfrm>
          <a:off x="1677589" y="2947102"/>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D37F91-D054-0045-A3DF-3079AF794DD6}">
      <dsp:nvSpPr>
        <dsp:cNvPr id="0" name=""/>
        <dsp:cNvSpPr/>
      </dsp:nvSpPr>
      <dsp:spPr>
        <a:xfrm>
          <a:off x="3477245" y="1649071"/>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effectLst/>
              <a:latin typeface="Times New Roman" panose="02020603050405020304" pitchFamily="18" charset="0"/>
              <a:ea typeface="Times New Roman" panose="02020603050405020304" pitchFamily="18" charset="0"/>
            </a:rPr>
            <a:t>Δημιουργία ενός ασφαλούς πλαισίου εμπιστοσύνης</a:t>
          </a:r>
          <a:endParaRPr lang="en-US" sz="1300" kern="1200" dirty="0"/>
        </a:p>
      </dsp:txBody>
      <dsp:txXfrm>
        <a:off x="3746294" y="1880099"/>
        <a:ext cx="1198929" cy="1029503"/>
      </dsp:txXfrm>
    </dsp:sp>
    <dsp:sp modelId="{AB38D8C0-36AE-3A4E-A445-EDC9825291EC}">
      <dsp:nvSpPr>
        <dsp:cNvPr id="0" name=""/>
        <dsp:cNvSpPr/>
      </dsp:nvSpPr>
      <dsp:spPr>
        <a:xfrm>
          <a:off x="4672718" y="2938938"/>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51BF3-586E-5841-953A-B683ED31C3BD}">
      <dsp:nvSpPr>
        <dsp:cNvPr id="0" name=""/>
        <dsp:cNvSpPr/>
      </dsp:nvSpPr>
      <dsp:spPr>
        <a:xfrm>
          <a:off x="4971126" y="2475047"/>
          <a:ext cx="1737027" cy="149155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2F217-2BAF-DF41-A5F8-CEBB135FE771}">
      <dsp:nvSpPr>
        <dsp:cNvPr id="0" name=""/>
        <dsp:cNvSpPr/>
      </dsp:nvSpPr>
      <dsp:spPr>
        <a:xfrm>
          <a:off x="5013493" y="3138709"/>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517A9-491E-7D4B-BF43-FFBF05D2D211}">
      <dsp:nvSpPr>
        <dsp:cNvPr id="0" name=""/>
        <dsp:cNvSpPr/>
      </dsp:nvSpPr>
      <dsp:spPr>
        <a:xfrm>
          <a:off x="1982444" y="829337"/>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effectLst/>
              <a:latin typeface="Times New Roman" panose="02020603050405020304" pitchFamily="18" charset="0"/>
              <a:ea typeface="Times New Roman" panose="02020603050405020304" pitchFamily="18" charset="0"/>
            </a:rPr>
            <a:t>Αποτελεσματική επικοινωνία με το σπίτι</a:t>
          </a:r>
          <a:endParaRPr lang="en-US" sz="1300" kern="1200" dirty="0"/>
        </a:p>
      </dsp:txBody>
      <dsp:txXfrm>
        <a:off x="2251493" y="1060365"/>
        <a:ext cx="1198929" cy="1029503"/>
      </dsp:txXfrm>
    </dsp:sp>
    <dsp:sp modelId="{ADCBD3A3-D63D-3A45-BBB0-90482E6799F3}">
      <dsp:nvSpPr>
        <dsp:cNvPr id="0" name=""/>
        <dsp:cNvSpPr/>
      </dsp:nvSpPr>
      <dsp:spPr>
        <a:xfrm>
          <a:off x="3172391" y="857670"/>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5F657C-F96A-DA40-B86D-1B7C5EB9B45F}">
      <dsp:nvSpPr>
        <dsp:cNvPr id="0" name=""/>
        <dsp:cNvSpPr/>
      </dsp:nvSpPr>
      <dsp:spPr>
        <a:xfrm>
          <a:off x="3477245" y="0"/>
          <a:ext cx="1737027" cy="149155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A2485A-6E81-D542-A8A0-C0ED39F9DF54}">
      <dsp:nvSpPr>
        <dsp:cNvPr id="0" name=""/>
        <dsp:cNvSpPr/>
      </dsp:nvSpPr>
      <dsp:spPr>
        <a:xfrm>
          <a:off x="3526059" y="660780"/>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C1D255-3642-F545-8488-B0CDAB346BD9}">
      <dsp:nvSpPr>
        <dsp:cNvPr id="0" name=""/>
        <dsp:cNvSpPr/>
      </dsp:nvSpPr>
      <dsp:spPr>
        <a:xfrm>
          <a:off x="4971126" y="825976"/>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effectLst/>
              <a:latin typeface="Times New Roman" panose="02020603050405020304" pitchFamily="18" charset="0"/>
              <a:ea typeface="Times New Roman" panose="02020603050405020304" pitchFamily="18" charset="0"/>
            </a:rPr>
            <a:t>Δημιουργία επανορθωτικών εμπειριών σχετίζεσθαι</a:t>
          </a:r>
          <a:endParaRPr lang="en-US" sz="1300" kern="1200" dirty="0"/>
        </a:p>
      </dsp:txBody>
      <dsp:txXfrm>
        <a:off x="5240175" y="1057004"/>
        <a:ext cx="1198929" cy="1029503"/>
      </dsp:txXfrm>
    </dsp:sp>
    <dsp:sp modelId="{DF22B00A-6C1A-B34B-A3BE-5CD9BB474E1A}">
      <dsp:nvSpPr>
        <dsp:cNvPr id="0" name=""/>
        <dsp:cNvSpPr/>
      </dsp:nvSpPr>
      <dsp:spPr>
        <a:xfrm>
          <a:off x="6474217" y="1486757"/>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BB664A-0AA3-594F-8F84-49B2BD90837E}">
      <dsp:nvSpPr>
        <dsp:cNvPr id="0" name=""/>
        <dsp:cNvSpPr/>
      </dsp:nvSpPr>
      <dsp:spPr>
        <a:xfrm>
          <a:off x="6465928" y="1664438"/>
          <a:ext cx="1737027" cy="149155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5EF440-986C-684C-AD77-E5232135EAD2}">
      <dsp:nvSpPr>
        <dsp:cNvPr id="0" name=""/>
        <dsp:cNvSpPr/>
      </dsp:nvSpPr>
      <dsp:spPr>
        <a:xfrm>
          <a:off x="6804860" y="1691330"/>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9B03F-9770-E948-B6D7-A008AA9FEABB}">
      <dsp:nvSpPr>
        <dsp:cNvPr id="0" name=""/>
        <dsp:cNvSpPr/>
      </dsp:nvSpPr>
      <dsp:spPr>
        <a:xfrm>
          <a:off x="6465928" y="15847"/>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effectLst/>
              <a:latin typeface="Times New Roman" panose="02020603050405020304" pitchFamily="18" charset="0"/>
              <a:ea typeface="Times New Roman" panose="02020603050405020304" pitchFamily="18" charset="0"/>
            </a:rPr>
            <a:t>Καλλιέργεια ενός θετικού κλίματος στην τάξη</a:t>
          </a:r>
          <a:endParaRPr lang="en-US" sz="1300" kern="1200" dirty="0"/>
        </a:p>
      </dsp:txBody>
      <dsp:txXfrm>
        <a:off x="6734977" y="246875"/>
        <a:ext cx="1198929" cy="1029503"/>
      </dsp:txXfrm>
    </dsp:sp>
    <dsp:sp modelId="{F6A75E84-4849-2249-9CA4-E79C36CE4F15}">
      <dsp:nvSpPr>
        <dsp:cNvPr id="0" name=""/>
        <dsp:cNvSpPr/>
      </dsp:nvSpPr>
      <dsp:spPr>
        <a:xfrm>
          <a:off x="7969018" y="684311"/>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21E0B9-EC27-6546-862F-86C6AD1ABC9D}">
      <dsp:nvSpPr>
        <dsp:cNvPr id="0" name=""/>
        <dsp:cNvSpPr/>
      </dsp:nvSpPr>
      <dsp:spPr>
        <a:xfrm>
          <a:off x="7960729" y="848066"/>
          <a:ext cx="1737027" cy="1491559"/>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EA01EB-4161-7540-91B1-0291E9A27E20}">
      <dsp:nvSpPr>
        <dsp:cNvPr id="0" name=""/>
        <dsp:cNvSpPr/>
      </dsp:nvSpPr>
      <dsp:spPr>
        <a:xfrm>
          <a:off x="8307029" y="881201"/>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6C1906-2F21-894C-A1C0-840FE9FDECB9}">
      <dsp:nvSpPr>
        <dsp:cNvPr id="0" name=""/>
        <dsp:cNvSpPr/>
      </dsp:nvSpPr>
      <dsp:spPr>
        <a:xfrm>
          <a:off x="7960729" y="2494255"/>
          <a:ext cx="1737027" cy="1491559"/>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Times New Roman" panose="02020603050405020304" pitchFamily="18" charset="0"/>
            </a:rPr>
            <a:t>Διδασκαλία</a:t>
          </a:r>
          <a:endParaRPr lang="en-US" sz="1300" kern="1200" dirty="0"/>
        </a:p>
      </dsp:txBody>
      <dsp:txXfrm>
        <a:off x="8229778" y="2725283"/>
        <a:ext cx="1198929" cy="1029503"/>
      </dsp:txXfrm>
    </dsp:sp>
    <dsp:sp modelId="{4669E3EB-EFD7-F84D-BECD-92ABED1033A3}">
      <dsp:nvSpPr>
        <dsp:cNvPr id="0" name=""/>
        <dsp:cNvSpPr/>
      </dsp:nvSpPr>
      <dsp:spPr>
        <a:xfrm>
          <a:off x="8305187" y="3800450"/>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383905-5FEA-4C4A-AA30-8D3AC0250E4D}">
      <dsp:nvSpPr>
        <dsp:cNvPr id="0" name=""/>
        <dsp:cNvSpPr/>
      </dsp:nvSpPr>
      <dsp:spPr>
        <a:xfrm>
          <a:off x="6465928" y="3310627"/>
          <a:ext cx="1737027" cy="1491559"/>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2000" r="-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6E3E4B-1B6D-7141-B8AB-659A52AD0733}">
      <dsp:nvSpPr>
        <dsp:cNvPr id="0" name=""/>
        <dsp:cNvSpPr/>
      </dsp:nvSpPr>
      <dsp:spPr>
        <a:xfrm>
          <a:off x="7982833" y="3965165"/>
          <a:ext cx="202622" cy="17479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A980F-9694-8943-A805-38FE56421ADF}">
      <dsp:nvSpPr>
        <dsp:cNvPr id="0" name=""/>
        <dsp:cNvSpPr/>
      </dsp:nvSpPr>
      <dsp:spPr>
        <a:xfrm>
          <a:off x="4621" y="1901152"/>
          <a:ext cx="4040906" cy="1616362"/>
        </a:xfrm>
        <a:prstGeom prst="homePlat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Font typeface="Symbol" pitchFamily="2" charset="2"/>
            <a:buNone/>
          </a:pPr>
          <a:r>
            <a:rPr lang="en-US" sz="1700" kern="1200" dirty="0" err="1">
              <a:effectLst/>
              <a:latin typeface="Times New Roman" panose="02020603050405020304" pitchFamily="18" charset="0"/>
              <a:ea typeface="Times New Roman" panose="02020603050405020304" pitchFamily="18" charset="0"/>
            </a:rPr>
            <a:t>Οι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γονείς</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κ</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οι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δάσκ</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λοι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ε</a:t>
          </a:r>
          <a:r>
            <a:rPr lang="en-US" sz="1700" kern="1200" dirty="0">
              <a:effectLst/>
              <a:latin typeface="Times New Roman" panose="02020603050405020304" pitchFamily="18" charset="0"/>
              <a:ea typeface="Times New Roman" panose="02020603050405020304" pitchFamily="18" charset="0"/>
            </a:rPr>
            <a:t>π</a:t>
          </a:r>
          <a:r>
            <a:rPr lang="en-US" sz="1700" kern="1200" dirty="0" err="1">
              <a:effectLst/>
              <a:latin typeface="Times New Roman" panose="02020603050405020304" pitchFamily="18" charset="0"/>
              <a:ea typeface="Times New Roman" panose="02020603050405020304" pitchFamily="18" charset="0"/>
            </a:rPr>
            <a:t>ικοινωνούν</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τ</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κτικά</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όχι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μόνο</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ότ</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υ</a:t>
          </a:r>
          <a:r>
            <a:rPr lang="en-US" sz="1700" kern="1200" dirty="0">
              <a:effectLst/>
              <a:latin typeface="Times New Roman" panose="02020603050405020304" pitchFamily="18" charset="0"/>
              <a:ea typeface="Times New Roman" panose="02020603050405020304" pitchFamily="18" charset="0"/>
            </a:rPr>
            <a:t>π</a:t>
          </a:r>
          <a:r>
            <a:rPr lang="en-US" sz="1700" kern="1200" dirty="0" err="1">
              <a:effectLst/>
              <a:latin typeface="Times New Roman" panose="02020603050405020304" pitchFamily="18" charset="0"/>
              <a:ea typeface="Times New Roman" panose="02020603050405020304" pitchFamily="18" charset="0"/>
            </a:rPr>
            <a:t>άρχει</a:t>
          </a:r>
          <a:r>
            <a:rPr lang="en-US" sz="1700" kern="1200" dirty="0">
              <a:effectLst/>
              <a:latin typeface="Times New Roman" panose="02020603050405020304" pitchFamily="18" charset="0"/>
              <a:ea typeface="Times New Roman" panose="02020603050405020304" pitchFamily="18" charset="0"/>
            </a:rPr>
            <a:t> π</a:t>
          </a:r>
          <a:r>
            <a:rPr lang="en-US" sz="1700" kern="1200" dirty="0" err="1">
              <a:effectLst/>
              <a:latin typeface="Times New Roman" panose="02020603050405020304" pitchFamily="18" charset="0"/>
              <a:ea typeface="Times New Roman" panose="02020603050405020304" pitchFamily="18" charset="0"/>
            </a:rPr>
            <a:t>ρό</a:t>
          </a:r>
          <a:r>
            <a:rPr lang="en-US" sz="1700" kern="1200" dirty="0">
              <a:effectLst/>
              <a:latin typeface="Times New Roman" panose="02020603050405020304" pitchFamily="18" charset="0"/>
              <a:ea typeface="Times New Roman" panose="02020603050405020304" pitchFamily="18" charset="0"/>
            </a:rPr>
            <a:t>β</a:t>
          </a:r>
          <a:r>
            <a:rPr lang="en-US" sz="1700" kern="1200" dirty="0" err="1">
              <a:effectLst/>
              <a:latin typeface="Times New Roman" panose="02020603050405020304" pitchFamily="18" charset="0"/>
              <a:ea typeface="Times New Roman" panose="02020603050405020304" pitchFamily="18" charset="0"/>
            </a:rPr>
            <a:t>λημ</a:t>
          </a:r>
          <a:r>
            <a:rPr lang="en-US" sz="1700" kern="1200" dirty="0">
              <a:effectLst/>
              <a:latin typeface="Times New Roman" panose="02020603050405020304" pitchFamily="18" charset="0"/>
              <a:ea typeface="Times New Roman" panose="02020603050405020304" pitchFamily="18" charset="0"/>
            </a:rPr>
            <a:t>α).</a:t>
          </a:r>
          <a:endParaRPr lang="en-US" sz="1700" kern="1200" dirty="0"/>
        </a:p>
      </dsp:txBody>
      <dsp:txXfrm>
        <a:off x="4621" y="1901152"/>
        <a:ext cx="3636816" cy="1616362"/>
      </dsp:txXfrm>
    </dsp:sp>
    <dsp:sp modelId="{0412C1D0-637E-CE42-B96C-C400E2C3A89B}">
      <dsp:nvSpPr>
        <dsp:cNvPr id="0" name=""/>
        <dsp:cNvSpPr/>
      </dsp:nvSpPr>
      <dsp:spPr>
        <a:xfrm>
          <a:off x="3237346" y="1901152"/>
          <a:ext cx="4040906" cy="1616362"/>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Font typeface="Symbol" pitchFamily="2" charset="2"/>
            <a:buNone/>
          </a:pPr>
          <a:r>
            <a:rPr lang="en-US" sz="1700" kern="1200" dirty="0" err="1">
              <a:effectLst/>
              <a:latin typeface="Times New Roman" panose="02020603050405020304" pitchFamily="18" charset="0"/>
              <a:ea typeface="Times New Roman" panose="02020603050405020304" pitchFamily="18" charset="0"/>
            </a:rPr>
            <a:t>Βάζουν</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κοινούς</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στόχους</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γι</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το</a:t>
          </a:r>
          <a:r>
            <a:rPr lang="en-US" sz="1700" kern="1200" dirty="0">
              <a:effectLst/>
              <a:latin typeface="Times New Roman" panose="02020603050405020304" pitchFamily="18" charset="0"/>
              <a:ea typeface="Times New Roman" panose="02020603050405020304" pitchFamily="18" charset="0"/>
            </a:rPr>
            <a:t> πα</a:t>
          </a:r>
          <a:r>
            <a:rPr lang="en-US" sz="1700" kern="1200" dirty="0" err="1">
              <a:effectLst/>
              <a:latin typeface="Times New Roman" panose="02020603050405020304" pitchFamily="18" charset="0"/>
              <a:ea typeface="Times New Roman" panose="02020603050405020304" pitchFamily="18" charset="0"/>
            </a:rPr>
            <a:t>ιδί</a:t>
          </a:r>
          <a:r>
            <a:rPr lang="en-US" sz="1700" kern="1200" dirty="0">
              <a:effectLst/>
              <a:latin typeface="Times New Roman" panose="02020603050405020304" pitchFamily="18" charset="0"/>
              <a:ea typeface="Times New Roman" panose="02020603050405020304" pitchFamily="18" charset="0"/>
            </a:rPr>
            <a:t> (π.</a:t>
          </a:r>
          <a:r>
            <a:rPr lang="en-US" sz="1700" kern="1200" dirty="0" err="1">
              <a:effectLst/>
              <a:latin typeface="Times New Roman" panose="02020603050405020304" pitchFamily="18" charset="0"/>
              <a:ea typeface="Times New Roman" panose="02020603050405020304" pitchFamily="18" charset="0"/>
            </a:rPr>
            <a:t>χ</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μάθει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συγκεντρώνετ</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δι</a:t>
          </a:r>
          <a:r>
            <a:rPr lang="en-US" sz="1700" kern="1200" dirty="0">
              <a:effectLst/>
              <a:latin typeface="Times New Roman" panose="02020603050405020304" pitchFamily="18" charset="0"/>
              <a:ea typeface="Times New Roman" panose="02020603050405020304" pitchFamily="18" charset="0"/>
            </a:rPr>
            <a:t>αβ</a:t>
          </a:r>
          <a:r>
            <a:rPr lang="en-US" sz="1700" kern="1200" dirty="0" err="1">
              <a:effectLst/>
              <a:latin typeface="Times New Roman" panose="02020603050405020304" pitchFamily="18" charset="0"/>
              <a:ea typeface="Times New Roman" panose="02020603050405020304" pitchFamily="18" charset="0"/>
            </a:rPr>
            <a:t>άζει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στο</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σ</a:t>
          </a:r>
          <a:r>
            <a:rPr lang="en-US" sz="1700" kern="1200" dirty="0">
              <a:effectLst/>
              <a:latin typeface="Times New Roman" panose="02020603050405020304" pitchFamily="18" charset="0"/>
              <a:ea typeface="Times New Roman" panose="02020603050405020304" pitchFamily="18" charset="0"/>
            </a:rPr>
            <a:t>π</a:t>
          </a:r>
          <a:r>
            <a:rPr lang="en-US" sz="1700" kern="1200" dirty="0" err="1">
              <a:effectLst/>
              <a:latin typeface="Times New Roman" panose="02020603050405020304" pitchFamily="18" charset="0"/>
              <a:ea typeface="Times New Roman" panose="02020603050405020304" pitchFamily="18" charset="0"/>
            </a:rPr>
            <a:t>ίτι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φέρετ</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κ</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λύτερ</a:t>
          </a:r>
          <a:r>
            <a:rPr lang="en-US" sz="1700" kern="1200" dirty="0">
              <a:effectLst/>
              <a:latin typeface="Times New Roman" panose="02020603050405020304" pitchFamily="18" charset="0"/>
              <a:ea typeface="Times New Roman" panose="02020603050405020304" pitchFamily="18" charset="0"/>
            </a:rPr>
            <a:t>α).</a:t>
          </a:r>
          <a:endParaRPr lang="en-US" sz="1700" kern="1200" dirty="0"/>
        </a:p>
      </dsp:txBody>
      <dsp:txXfrm>
        <a:off x="4045527" y="1901152"/>
        <a:ext cx="2424544" cy="1616362"/>
      </dsp:txXfrm>
    </dsp:sp>
    <dsp:sp modelId="{F338E963-A943-F441-96D2-8E9B30BF63A3}">
      <dsp:nvSpPr>
        <dsp:cNvPr id="0" name=""/>
        <dsp:cNvSpPr/>
      </dsp:nvSpPr>
      <dsp:spPr>
        <a:xfrm>
          <a:off x="6470072" y="1901152"/>
          <a:ext cx="4040906" cy="1616362"/>
        </a:xfrm>
        <a:prstGeom prst="chevron">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Font typeface="Symbol" pitchFamily="2" charset="2"/>
            <a:buNone/>
          </a:pPr>
          <a:r>
            <a:rPr lang="en-US" sz="1700" kern="1200" dirty="0" err="1">
              <a:effectLst/>
              <a:latin typeface="Times New Roman" panose="02020603050405020304" pitchFamily="18" charset="0"/>
              <a:ea typeface="Times New Roman" panose="02020603050405020304" pitchFamily="18" charset="0"/>
            </a:rPr>
            <a:t>Συνεργάζοντ</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γι</a:t>
          </a:r>
          <a:r>
            <a:rPr lang="en-US" sz="1700" kern="1200" dirty="0">
              <a:effectLst/>
              <a:latin typeface="Times New Roman" panose="02020603050405020304" pitchFamily="18" charset="0"/>
              <a:ea typeface="Times New Roman" panose="02020603050405020304" pitchFamily="18" charset="0"/>
            </a:rPr>
            <a:t>α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β</a:t>
          </a:r>
          <a:r>
            <a:rPr lang="en-US" sz="1700" kern="1200" dirty="0" err="1">
              <a:effectLst/>
              <a:latin typeface="Times New Roman" panose="02020603050405020304" pitchFamily="18" charset="0"/>
              <a:ea typeface="Times New Roman" panose="02020603050405020304" pitchFamily="18" charset="0"/>
            </a:rPr>
            <a:t>οηθήσουν</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το</a:t>
          </a:r>
          <a:r>
            <a:rPr lang="en-US" sz="1700" kern="1200" dirty="0">
              <a:effectLst/>
              <a:latin typeface="Times New Roman" panose="02020603050405020304" pitchFamily="18" charset="0"/>
              <a:ea typeface="Times New Roman" panose="02020603050405020304" pitchFamily="18" charset="0"/>
            </a:rPr>
            <a:t> πα</a:t>
          </a:r>
          <a:r>
            <a:rPr lang="en-US" sz="1700" kern="1200" dirty="0" err="1">
              <a:effectLst/>
              <a:latin typeface="Times New Roman" panose="02020603050405020304" pitchFamily="18" charset="0"/>
              <a:ea typeface="Times New Roman" panose="02020603050405020304" pitchFamily="18" charset="0"/>
            </a:rPr>
            <a:t>ιδί</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 α</a:t>
          </a:r>
          <a:r>
            <a:rPr lang="en-US" sz="1700" kern="1200" dirty="0" err="1">
              <a:effectLst/>
              <a:latin typeface="Times New Roman" panose="02020603050405020304" pitchFamily="18" charset="0"/>
              <a:ea typeface="Times New Roman" panose="02020603050405020304" pitchFamily="18" charset="0"/>
            </a:rPr>
            <a:t>ν</a:t>
          </a:r>
          <a:r>
            <a:rPr lang="en-US" sz="1700" kern="1200" dirty="0">
              <a:effectLst/>
              <a:latin typeface="Times New Roman" panose="02020603050405020304" pitchFamily="18" charset="0"/>
              <a:ea typeface="Times New Roman" panose="02020603050405020304" pitchFamily="18" charset="0"/>
            </a:rPr>
            <a:t>απ</a:t>
          </a:r>
          <a:r>
            <a:rPr lang="en-US" sz="1700" kern="1200" dirty="0" err="1">
              <a:effectLst/>
              <a:latin typeface="Times New Roman" panose="02020603050405020304" pitchFamily="18" charset="0"/>
              <a:ea typeface="Times New Roman" panose="02020603050405020304" pitchFamily="18" charset="0"/>
            </a:rPr>
            <a:t>τυχθεί</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ολό</a:t>
          </a:r>
          <a:r>
            <a:rPr lang="en-US" sz="1700" kern="1200" dirty="0">
              <a:effectLst/>
              <a:latin typeface="Times New Roman" panose="02020603050405020304" pitchFamily="18" charset="0"/>
              <a:ea typeface="Times New Roman" panose="02020603050405020304" pitchFamily="18" charset="0"/>
            </a:rPr>
            <a:t>π</a:t>
          </a:r>
          <a:r>
            <a:rPr lang="en-US" sz="1700" kern="1200" dirty="0" err="1">
              <a:effectLst/>
              <a:latin typeface="Times New Roman" panose="02020603050405020304" pitchFamily="18" charset="0"/>
              <a:ea typeface="Times New Roman" panose="02020603050405020304" pitchFamily="18" charset="0"/>
            </a:rPr>
            <a:t>λευρ</a:t>
          </a:r>
          <a:r>
            <a:rPr lang="en-US" sz="1700" kern="1200" dirty="0">
              <a:effectLst/>
              <a:latin typeface="Times New Roman" panose="02020603050405020304" pitchFamily="18" charset="0"/>
              <a:ea typeface="Times New Roman" panose="02020603050405020304" pitchFamily="18" charset="0"/>
            </a:rPr>
            <a:t>α – α</a:t>
          </a:r>
          <a:r>
            <a:rPr lang="en-US" sz="1700" kern="1200" dirty="0" err="1">
              <a:effectLst/>
              <a:latin typeface="Times New Roman" panose="02020603050405020304" pitchFamily="18" charset="0"/>
              <a:ea typeface="Times New Roman" panose="02020603050405020304" pitchFamily="18" charset="0"/>
            </a:rPr>
            <a:t>κ</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δημ</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ϊκά</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συν</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ισθημ</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τικά</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κ</a:t>
          </a:r>
          <a:r>
            <a:rPr lang="en-US" sz="1700" kern="1200" dirty="0">
              <a:effectLst/>
              <a:latin typeface="Times New Roman" panose="02020603050405020304" pitchFamily="18" charset="0"/>
              <a:ea typeface="Times New Roman" panose="02020603050405020304" pitchFamily="18" charset="0"/>
            </a:rPr>
            <a:t>α</a:t>
          </a:r>
          <a:r>
            <a:rPr lang="en-US" sz="1700" kern="1200" dirty="0" err="1">
              <a:effectLst/>
              <a:latin typeface="Times New Roman" panose="02020603050405020304" pitchFamily="18" charset="0"/>
              <a:ea typeface="Times New Roman" panose="02020603050405020304" pitchFamily="18" charset="0"/>
            </a:rPr>
            <a:t>ι</a:t>
          </a:r>
          <a:r>
            <a:rPr lang="en-US" sz="1700" kern="1200" dirty="0">
              <a:effectLst/>
              <a:latin typeface="Times New Roman" panose="02020603050405020304" pitchFamily="18" charset="0"/>
              <a:ea typeface="Times New Roman" panose="02020603050405020304" pitchFamily="18" charset="0"/>
            </a:rPr>
            <a:t> </a:t>
          </a:r>
          <a:r>
            <a:rPr lang="en-US" sz="1700" kern="1200" dirty="0" err="1">
              <a:effectLst/>
              <a:latin typeface="Times New Roman" panose="02020603050405020304" pitchFamily="18" charset="0"/>
              <a:ea typeface="Times New Roman" panose="02020603050405020304" pitchFamily="18" charset="0"/>
            </a:rPr>
            <a:t>κοινωνικά</a:t>
          </a:r>
          <a:r>
            <a:rPr lang="en-US" sz="1700" kern="1200" dirty="0">
              <a:effectLst/>
              <a:latin typeface="Times New Roman" panose="02020603050405020304" pitchFamily="18" charset="0"/>
              <a:ea typeface="Times New Roman" panose="02020603050405020304" pitchFamily="18" charset="0"/>
            </a:rPr>
            <a:t>.</a:t>
          </a:r>
          <a:endParaRPr lang="en-US" sz="1700" kern="1200" dirty="0"/>
        </a:p>
      </dsp:txBody>
      <dsp:txXfrm>
        <a:off x="7278253" y="1901152"/>
        <a:ext cx="2424544" cy="1616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FFF8A-A215-7042-B65A-20AB0D895755}">
      <dsp:nvSpPr>
        <dsp:cNvPr id="0" name=""/>
        <dsp:cNvSpPr/>
      </dsp:nvSpPr>
      <dsp:spPr>
        <a:xfrm>
          <a:off x="5947399" y="261686"/>
          <a:ext cx="2001217" cy="128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Εκπαιδευτικός</a:t>
          </a:r>
        </a:p>
      </dsp:txBody>
      <dsp:txXfrm>
        <a:off x="5947399" y="261686"/>
        <a:ext cx="2001217" cy="1285840"/>
      </dsp:txXfrm>
    </dsp:sp>
    <dsp:sp modelId="{0B6A1992-9F8B-2940-924C-B1B3C3541B45}">
      <dsp:nvSpPr>
        <dsp:cNvPr id="0" name=""/>
        <dsp:cNvSpPr/>
      </dsp:nvSpPr>
      <dsp:spPr>
        <a:xfrm>
          <a:off x="3228261" y="298703"/>
          <a:ext cx="4819423" cy="4819423"/>
        </a:xfrm>
        <a:prstGeom prst="circularArrow">
          <a:avLst>
            <a:gd name="adj1" fmla="val 5203"/>
            <a:gd name="adj2" fmla="val 336096"/>
            <a:gd name="adj3" fmla="val 20814891"/>
            <a:gd name="adj4" fmla="val 19626883"/>
            <a:gd name="adj5" fmla="val 60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3202A-EA6C-F346-9928-F2F308C5B9A1}">
      <dsp:nvSpPr>
        <dsp:cNvPr id="0" name=""/>
        <dsp:cNvSpPr/>
      </dsp:nvSpPr>
      <dsp:spPr>
        <a:xfrm>
          <a:off x="7010348" y="2429948"/>
          <a:ext cx="1285840" cy="128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Γονείς</a:t>
          </a:r>
        </a:p>
      </dsp:txBody>
      <dsp:txXfrm>
        <a:off x="7010348" y="2429948"/>
        <a:ext cx="1285840" cy="1285840"/>
      </dsp:txXfrm>
    </dsp:sp>
    <dsp:sp modelId="{A52FE88B-DF59-8D43-B5AD-9EC7912D543C}">
      <dsp:nvSpPr>
        <dsp:cNvPr id="0" name=""/>
        <dsp:cNvSpPr/>
      </dsp:nvSpPr>
      <dsp:spPr>
        <a:xfrm>
          <a:off x="3205066" y="9054"/>
          <a:ext cx="4819423" cy="4819423"/>
        </a:xfrm>
        <a:prstGeom prst="circularArrow">
          <a:avLst>
            <a:gd name="adj1" fmla="val 5203"/>
            <a:gd name="adj2" fmla="val 336096"/>
            <a:gd name="adj3" fmla="val 3670191"/>
            <a:gd name="adj4" fmla="val 2240774"/>
            <a:gd name="adj5" fmla="val 60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3725F2-33A2-EA4B-B416-C10EFAADC175}">
      <dsp:nvSpPr>
        <dsp:cNvPr id="0" name=""/>
        <dsp:cNvSpPr/>
      </dsp:nvSpPr>
      <dsp:spPr>
        <a:xfrm>
          <a:off x="4800691" y="3911385"/>
          <a:ext cx="1657345" cy="128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Συνάδελφοι</a:t>
          </a:r>
        </a:p>
      </dsp:txBody>
      <dsp:txXfrm>
        <a:off x="4800691" y="3911385"/>
        <a:ext cx="1657345" cy="1285840"/>
      </dsp:txXfrm>
    </dsp:sp>
    <dsp:sp modelId="{FD5F6C8B-ECFD-734E-AF86-9603708F5F5C}">
      <dsp:nvSpPr>
        <dsp:cNvPr id="0" name=""/>
        <dsp:cNvSpPr/>
      </dsp:nvSpPr>
      <dsp:spPr>
        <a:xfrm>
          <a:off x="3215095" y="8943"/>
          <a:ext cx="4819423" cy="4819423"/>
        </a:xfrm>
        <a:prstGeom prst="circularArrow">
          <a:avLst>
            <a:gd name="adj1" fmla="val 5203"/>
            <a:gd name="adj2" fmla="val 336096"/>
            <a:gd name="adj3" fmla="val 8222905"/>
            <a:gd name="adj4" fmla="val 6760290"/>
            <a:gd name="adj5" fmla="val 60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05D47-2F49-454F-813E-E348DA48E859}">
      <dsp:nvSpPr>
        <dsp:cNvPr id="0" name=""/>
        <dsp:cNvSpPr/>
      </dsp:nvSpPr>
      <dsp:spPr>
        <a:xfrm>
          <a:off x="2733761" y="2429948"/>
          <a:ext cx="1705281" cy="128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Διεύθυνση</a:t>
          </a:r>
          <a:endParaRPr lang="el-GR" sz="2800" kern="1200" dirty="0"/>
        </a:p>
      </dsp:txBody>
      <dsp:txXfrm>
        <a:off x="2733761" y="2429948"/>
        <a:ext cx="1705281" cy="1285840"/>
      </dsp:txXfrm>
    </dsp:sp>
    <dsp:sp modelId="{1DE82384-F948-2340-8CE8-F29FAEC96C48}">
      <dsp:nvSpPr>
        <dsp:cNvPr id="0" name=""/>
        <dsp:cNvSpPr/>
      </dsp:nvSpPr>
      <dsp:spPr>
        <a:xfrm>
          <a:off x="3191985" y="298703"/>
          <a:ext cx="4819423" cy="4819423"/>
        </a:xfrm>
        <a:prstGeom prst="circularArrow">
          <a:avLst>
            <a:gd name="adj1" fmla="val 5203"/>
            <a:gd name="adj2" fmla="val 336096"/>
            <a:gd name="adj3" fmla="val 12437021"/>
            <a:gd name="adj4" fmla="val 11249013"/>
            <a:gd name="adj5" fmla="val 60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E881EB-05E7-C046-92E7-6D07D77EF450}">
      <dsp:nvSpPr>
        <dsp:cNvPr id="0" name=""/>
        <dsp:cNvSpPr/>
      </dsp:nvSpPr>
      <dsp:spPr>
        <a:xfrm>
          <a:off x="3577938" y="261686"/>
          <a:ext cx="1427449" cy="128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kern="1200" dirty="0"/>
            <a:t>Μαθητές</a:t>
          </a:r>
        </a:p>
      </dsp:txBody>
      <dsp:txXfrm>
        <a:off x="3577938" y="261686"/>
        <a:ext cx="1427449" cy="1285840"/>
      </dsp:txXfrm>
    </dsp:sp>
    <dsp:sp modelId="{22CEB2F6-3864-A240-BB85-93C00E535E3A}">
      <dsp:nvSpPr>
        <dsp:cNvPr id="0" name=""/>
        <dsp:cNvSpPr/>
      </dsp:nvSpPr>
      <dsp:spPr>
        <a:xfrm>
          <a:off x="3219847" y="134484"/>
          <a:ext cx="4819423" cy="4819423"/>
        </a:xfrm>
        <a:prstGeom prst="circularArrow">
          <a:avLst>
            <a:gd name="adj1" fmla="val 5203"/>
            <a:gd name="adj2" fmla="val 336096"/>
            <a:gd name="adj3" fmla="val 16376849"/>
            <a:gd name="adj4" fmla="val 15181584"/>
            <a:gd name="adj5" fmla="val 60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3AE5F-1883-ED41-AA92-9479230BE1AB}">
      <dsp:nvSpPr>
        <dsp:cNvPr id="0" name=""/>
        <dsp:cNvSpPr/>
      </dsp:nvSpPr>
      <dsp:spPr>
        <a:xfrm>
          <a:off x="1881902" y="352213"/>
          <a:ext cx="4551680" cy="4551680"/>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Symbol" pitchFamily="2" charset="2"/>
            <a:buNone/>
          </a:pPr>
          <a:r>
            <a:rPr lang="el-GR" sz="1500" kern="1200" dirty="0">
              <a:effectLst/>
              <a:latin typeface="Times New Roman" panose="02020603050405020304" pitchFamily="18" charset="0"/>
              <a:ea typeface="Times New Roman" panose="02020603050405020304" pitchFamily="18" charset="0"/>
            </a:rPr>
            <a:t>Ορισμένου χρόνου ή επαναλαμβανόμενες </a:t>
          </a:r>
          <a:endParaRPr lang="en-US" sz="1500" kern="1200" dirty="0"/>
        </a:p>
      </dsp:txBody>
      <dsp:txXfrm>
        <a:off x="4280746" y="1316736"/>
        <a:ext cx="1625600" cy="1354666"/>
      </dsp:txXfrm>
    </dsp:sp>
    <dsp:sp modelId="{CABFB324-3339-E644-B401-6A422DB3D7ED}">
      <dsp:nvSpPr>
        <dsp:cNvPr id="0" name=""/>
        <dsp:cNvSpPr/>
      </dsp:nvSpPr>
      <dsp:spPr>
        <a:xfrm>
          <a:off x="1788159" y="514773"/>
          <a:ext cx="4551680" cy="4551680"/>
        </a:xfrm>
        <a:prstGeom prst="pie">
          <a:avLst>
            <a:gd name="adj1" fmla="val 1800000"/>
            <a:gd name="adj2" fmla="val 90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a:effectLst/>
              <a:latin typeface="Times New Roman" panose="02020603050405020304" pitchFamily="18" charset="0"/>
              <a:ea typeface="Times New Roman" panose="02020603050405020304" pitchFamily="18" charset="0"/>
            </a:rPr>
            <a:t>Εστιασμένες σε ένα συγκεκριμένο πρόβλημα ή γενικότερης εποπτείας και υποστήριξης</a:t>
          </a:r>
          <a:endParaRPr lang="en-US" sz="1500" kern="1200" dirty="0">
            <a:effectLst/>
            <a:latin typeface="Times New Roman" panose="02020603050405020304" pitchFamily="18" charset="0"/>
            <a:ea typeface="Times New Roman" panose="02020603050405020304" pitchFamily="18" charset="0"/>
          </a:endParaRPr>
        </a:p>
      </dsp:txBody>
      <dsp:txXfrm>
        <a:off x="2871893" y="3467946"/>
        <a:ext cx="2438400" cy="1192106"/>
      </dsp:txXfrm>
    </dsp:sp>
    <dsp:sp modelId="{E371D6B1-7DA0-9948-919B-2C2F3718265A}">
      <dsp:nvSpPr>
        <dsp:cNvPr id="0" name=""/>
        <dsp:cNvSpPr/>
      </dsp:nvSpPr>
      <dsp:spPr>
        <a:xfrm>
          <a:off x="1694416" y="352213"/>
          <a:ext cx="4551680" cy="4551680"/>
        </a:xfrm>
        <a:prstGeom prst="pie">
          <a:avLst>
            <a:gd name="adj1" fmla="val 90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dirty="0"/>
            <a:t>Ομαδικές ή ατομικές</a:t>
          </a:r>
          <a:endParaRPr lang="en-US" sz="1500" kern="1200" dirty="0"/>
        </a:p>
      </dsp:txBody>
      <dsp:txXfrm>
        <a:off x="2221653" y="1316736"/>
        <a:ext cx="1625600" cy="1354666"/>
      </dsp:txXfrm>
    </dsp:sp>
    <dsp:sp modelId="{59B48D95-AD71-B64E-B56D-337CCA0C3369}">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20BFED4-E818-DF4F-AAE6-41C4DDCA130E}">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4E04766-7386-494E-94BF-8EA1447A5006}">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B4B11-3340-AA46-A53D-2446EC4939FF}">
      <dsp:nvSpPr>
        <dsp:cNvPr id="0" name=""/>
        <dsp:cNvSpPr/>
      </dsp:nvSpPr>
      <dsp:spPr>
        <a:xfrm>
          <a:off x="3534" y="32460"/>
          <a:ext cx="3446144" cy="691200"/>
        </a:xfrm>
        <a:prstGeom prst="rect">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w="6350" cap="flat" cmpd="sng" algn="ctr">
          <a:solidFill>
            <a:schemeClr val="accent2">
              <a:alpha val="9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l-GR" sz="2400" kern="1200" dirty="0" err="1"/>
            <a:t>Περιλαμβ</a:t>
          </a:r>
          <a:r>
            <a:rPr lang="en-US" sz="2400" kern="1200" dirty="0" err="1"/>
            <a:t>ά</a:t>
          </a:r>
          <a:r>
            <a:rPr lang="el-GR" sz="2400" kern="1200" dirty="0" err="1"/>
            <a:t>νει</a:t>
          </a:r>
          <a:r>
            <a:rPr lang="el-GR" sz="2400" kern="1200" dirty="0"/>
            <a:t>:</a:t>
          </a:r>
          <a:endParaRPr lang="en-US" sz="2400" kern="1200" dirty="0"/>
        </a:p>
      </dsp:txBody>
      <dsp:txXfrm>
        <a:off x="3534" y="32460"/>
        <a:ext cx="3446144" cy="691200"/>
      </dsp:txXfrm>
    </dsp:sp>
    <dsp:sp modelId="{98B307C4-2DFD-FE44-9FC4-0E526E59235F}">
      <dsp:nvSpPr>
        <dsp:cNvPr id="0" name=""/>
        <dsp:cNvSpPr/>
      </dsp:nvSpPr>
      <dsp:spPr>
        <a:xfrm>
          <a:off x="3534" y="723660"/>
          <a:ext cx="3446144" cy="3891037"/>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err="1"/>
            <a:t>θεωρητικές</a:t>
          </a:r>
          <a:r>
            <a:rPr lang="en-US" sz="2400" kern="1200" dirty="0"/>
            <a:t> </a:t>
          </a:r>
          <a:r>
            <a:rPr lang="en-US" sz="2400" kern="1200" dirty="0" err="1"/>
            <a:t>εισηγήσεις</a:t>
          </a:r>
          <a:endParaRPr lang="en-US"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τεχνικές ενσυνειδητότητας</a:t>
          </a:r>
          <a:endParaRPr lang="el-GR"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l-GR" sz="2400" kern="1200"/>
            <a:t>ασκήσεις </a:t>
          </a:r>
          <a:r>
            <a:rPr lang="en-US" sz="2400" kern="1200"/>
            <a:t>σωματική</a:t>
          </a:r>
          <a:r>
            <a:rPr lang="el-GR" sz="2400" kern="1200"/>
            <a:t>ς</a:t>
          </a:r>
          <a:r>
            <a:rPr lang="en-US" sz="2400" kern="1200"/>
            <a:t> επίγνωση</a:t>
          </a:r>
          <a:r>
            <a:rPr lang="el-GR" sz="2400" kern="1200"/>
            <a:t>ς</a:t>
          </a:r>
          <a:endParaRPr lang="el-GR"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γραπτό αναστοχασμό </a:t>
          </a:r>
          <a:endParaRPr lang="el-GR"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err="1"/>
            <a:t>ε</a:t>
          </a:r>
          <a:r>
            <a:rPr lang="en-US" sz="2400" kern="1200" dirty="0"/>
            <a:t>π</a:t>
          </a:r>
          <a:r>
            <a:rPr lang="en-US" sz="2400" kern="1200" dirty="0" err="1"/>
            <a:t>εξεργ</a:t>
          </a:r>
          <a:r>
            <a:rPr lang="en-US" sz="2400" kern="1200" dirty="0"/>
            <a:t>α</a:t>
          </a:r>
          <a:r>
            <a:rPr lang="en-US" sz="2400" kern="1200" dirty="0" err="1"/>
            <a:t>σί</a:t>
          </a:r>
          <a:r>
            <a:rPr lang="en-US" sz="2400" kern="1200" dirty="0"/>
            <a:t>α </a:t>
          </a:r>
          <a:r>
            <a:rPr lang="en-US" sz="2400" kern="1200" dirty="0" err="1"/>
            <a:t>κ</a:t>
          </a:r>
          <a:r>
            <a:rPr lang="en-US" sz="2400" kern="1200" dirty="0"/>
            <a:t>α</a:t>
          </a:r>
          <a:r>
            <a:rPr lang="en-US" sz="2400" kern="1200" dirty="0" err="1"/>
            <a:t>θημερινών</a:t>
          </a:r>
          <a:r>
            <a:rPr lang="en-US" sz="2400" kern="1200" dirty="0"/>
            <a:t> </a:t>
          </a:r>
          <a:r>
            <a:rPr lang="en-US" sz="2400" kern="1200" dirty="0" err="1"/>
            <a:t>εμ</a:t>
          </a:r>
          <a:r>
            <a:rPr lang="en-US" sz="2400" kern="1200" dirty="0"/>
            <a:t>π</a:t>
          </a:r>
          <a:r>
            <a:rPr lang="en-US" sz="2400" kern="1200" dirty="0" err="1"/>
            <a:t>ειριών</a:t>
          </a:r>
          <a:r>
            <a:rPr lang="en-US" sz="2400" kern="1200" dirty="0"/>
            <a:t> </a:t>
          </a:r>
          <a:r>
            <a:rPr lang="en-US" sz="2400" kern="1200" dirty="0" err="1"/>
            <a:t>της</a:t>
          </a:r>
          <a:r>
            <a:rPr lang="en-US" sz="2400" kern="1200" dirty="0"/>
            <a:t> </a:t>
          </a:r>
          <a:r>
            <a:rPr lang="en-US" sz="2400" kern="1200" dirty="0" err="1"/>
            <a:t>τάξης</a:t>
          </a:r>
          <a:r>
            <a:rPr lang="en-US" sz="2400" kern="1200" dirty="0"/>
            <a:t> </a:t>
          </a:r>
          <a:endParaRPr lang="el-GR" sz="2400" kern="1200" dirty="0"/>
        </a:p>
      </dsp:txBody>
      <dsp:txXfrm>
        <a:off x="3534" y="723660"/>
        <a:ext cx="3446144" cy="3891037"/>
      </dsp:txXfrm>
    </dsp:sp>
    <dsp:sp modelId="{2FD97691-8750-4646-9595-B22794192A52}">
      <dsp:nvSpPr>
        <dsp:cNvPr id="0" name=""/>
        <dsp:cNvSpPr/>
      </dsp:nvSpPr>
      <dsp:spPr>
        <a:xfrm>
          <a:off x="3932139" y="32460"/>
          <a:ext cx="3446144" cy="691200"/>
        </a:xfrm>
        <a:prstGeom prst="rect">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w="6350" cap="flat" cmpd="sng" algn="ctr">
          <a:solidFill>
            <a:schemeClr val="accent2">
              <a:alpha val="90000"/>
              <a:hueOff val="0"/>
              <a:satOff val="0"/>
              <a:lumOff val="0"/>
              <a:alphaOff val="-2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l-GR" sz="2400" kern="1200" dirty="0"/>
            <a:t>Στόχοι:</a:t>
          </a:r>
          <a:r>
            <a:rPr lang="en-US" sz="2400" kern="1200" dirty="0"/>
            <a:t> </a:t>
          </a:r>
        </a:p>
      </dsp:txBody>
      <dsp:txXfrm>
        <a:off x="3932139" y="32460"/>
        <a:ext cx="3446144" cy="691200"/>
      </dsp:txXfrm>
    </dsp:sp>
    <dsp:sp modelId="{64C35F25-B9B5-544E-99BF-04D71BD9CF99}">
      <dsp:nvSpPr>
        <dsp:cNvPr id="0" name=""/>
        <dsp:cNvSpPr/>
      </dsp:nvSpPr>
      <dsp:spPr>
        <a:xfrm>
          <a:off x="3932139" y="723660"/>
          <a:ext cx="3446144" cy="3891037"/>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α</a:t>
          </a:r>
          <a:r>
            <a:rPr lang="en-US" sz="2400" kern="1200" dirty="0" err="1"/>
            <a:t>ν</a:t>
          </a:r>
          <a:r>
            <a:rPr lang="en-US" sz="2400" kern="1200" dirty="0"/>
            <a:t>α</a:t>
          </a:r>
          <a:r>
            <a:rPr lang="en-US" sz="2400" kern="1200" dirty="0" err="1"/>
            <a:t>κούφιση</a:t>
          </a:r>
          <a:r>
            <a:rPr lang="en-US" sz="2400" kern="1200" dirty="0"/>
            <a:t> απ</a:t>
          </a:r>
          <a:r>
            <a:rPr lang="en-US" sz="2400" kern="1200" dirty="0" err="1"/>
            <a:t>ό</a:t>
          </a:r>
          <a:r>
            <a:rPr lang="en-US" sz="2400" kern="1200" dirty="0"/>
            <a:t> </a:t>
          </a:r>
          <a:r>
            <a:rPr lang="en-US" sz="2400" kern="1200" dirty="0" err="1"/>
            <a:t>το</a:t>
          </a:r>
          <a:r>
            <a:rPr lang="en-US" sz="2400" kern="1200" dirty="0"/>
            <a:t> </a:t>
          </a:r>
          <a:r>
            <a:rPr lang="en-US" sz="2400" kern="1200" dirty="0" err="1"/>
            <a:t>στρες</a:t>
          </a:r>
          <a:endParaRPr lang="en-US"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καλλιέργεια συναισθηματικής επίγνωσης </a:t>
          </a:r>
          <a:endParaRPr lang="el-GR"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α</a:t>
          </a:r>
          <a:r>
            <a:rPr lang="en-US" sz="2400" kern="1200" dirty="0" err="1"/>
            <a:t>ν</a:t>
          </a:r>
          <a:r>
            <a:rPr lang="en-US" sz="2400" kern="1200" dirty="0"/>
            <a:t>αβ</a:t>
          </a:r>
          <a:r>
            <a:rPr lang="en-US" sz="2400" kern="1200" dirty="0" err="1"/>
            <a:t>άθμιση</a:t>
          </a:r>
          <a:r>
            <a:rPr lang="en-US" sz="2400" kern="1200" dirty="0"/>
            <a:t> </a:t>
          </a:r>
          <a:r>
            <a:rPr lang="en-US" sz="2400" kern="1200" dirty="0" err="1"/>
            <a:t>της</a:t>
          </a:r>
          <a:r>
            <a:rPr lang="en-US" sz="2400" kern="1200" dirty="0"/>
            <a:t> π</a:t>
          </a:r>
          <a:r>
            <a:rPr lang="en-US" sz="2400" kern="1200" dirty="0" err="1"/>
            <a:t>οιότητ</a:t>
          </a:r>
          <a:r>
            <a:rPr lang="en-US" sz="2400" kern="1200" dirty="0"/>
            <a:t>α</a:t>
          </a:r>
          <a:r>
            <a:rPr lang="en-US" sz="2400" kern="1200" dirty="0" err="1"/>
            <a:t>ς</a:t>
          </a:r>
          <a:r>
            <a:rPr lang="en-US" sz="2400" kern="1200" dirty="0"/>
            <a:t> </a:t>
          </a:r>
          <a:r>
            <a:rPr lang="en-US" sz="2400" kern="1200" dirty="0" err="1"/>
            <a:t>των</a:t>
          </a:r>
          <a:r>
            <a:rPr lang="en-US" sz="2400" kern="1200" dirty="0"/>
            <a:t> </a:t>
          </a:r>
          <a:r>
            <a:rPr lang="en-US" sz="2400" kern="1200" dirty="0" err="1"/>
            <a:t>σχέσεων</a:t>
          </a:r>
          <a:r>
            <a:rPr lang="en-US" sz="2400" kern="1200" dirty="0"/>
            <a:t> </a:t>
          </a:r>
          <a:r>
            <a:rPr lang="en-US" sz="2400" kern="1200" dirty="0" err="1"/>
            <a:t>με</a:t>
          </a:r>
          <a:r>
            <a:rPr lang="en-US" sz="2400" kern="1200" dirty="0"/>
            <a:t> </a:t>
          </a:r>
          <a:r>
            <a:rPr lang="en-US" sz="2400" kern="1200" dirty="0" err="1"/>
            <a:t>τους</a:t>
          </a:r>
          <a:r>
            <a:rPr lang="en-US" sz="2400" kern="1200" dirty="0"/>
            <a:t> </a:t>
          </a:r>
          <a:r>
            <a:rPr lang="en-US" sz="2400" kern="1200" dirty="0" err="1"/>
            <a:t>μ</a:t>
          </a:r>
          <a:r>
            <a:rPr lang="en-US" sz="2400" kern="1200" dirty="0"/>
            <a:t>α</a:t>
          </a:r>
          <a:r>
            <a:rPr lang="en-US" sz="2400" kern="1200" dirty="0" err="1"/>
            <a:t>θητές</a:t>
          </a:r>
          <a:r>
            <a:rPr lang="en-US" sz="2400" kern="1200" dirty="0"/>
            <a:t> </a:t>
          </a:r>
          <a:r>
            <a:rPr lang="en-US" sz="2400" kern="1200" dirty="0" err="1"/>
            <a:t>κ</a:t>
          </a:r>
          <a:r>
            <a:rPr lang="en-US" sz="2400" kern="1200" dirty="0"/>
            <a:t>α</a:t>
          </a:r>
          <a:r>
            <a:rPr lang="en-US" sz="2400" kern="1200" dirty="0" err="1"/>
            <a:t>ι</a:t>
          </a:r>
          <a:r>
            <a:rPr lang="en-US" sz="2400" kern="1200" dirty="0"/>
            <a:t> </a:t>
          </a:r>
          <a:r>
            <a:rPr lang="en-US" sz="2400" kern="1200" dirty="0" err="1"/>
            <a:t>τους</a:t>
          </a:r>
          <a:r>
            <a:rPr lang="en-US" sz="2400" kern="1200" dirty="0"/>
            <a:t> </a:t>
          </a:r>
          <a:r>
            <a:rPr lang="en-US" sz="2400" kern="1200" dirty="0" err="1"/>
            <a:t>συν</a:t>
          </a:r>
          <a:r>
            <a:rPr lang="en-US" sz="2400" kern="1200" dirty="0"/>
            <a:t>α</a:t>
          </a:r>
          <a:r>
            <a:rPr lang="en-US" sz="2400" kern="1200" dirty="0" err="1"/>
            <a:t>δέλφους</a:t>
          </a:r>
          <a:r>
            <a:rPr lang="en-US" sz="2400" kern="1200" dirty="0"/>
            <a:t>.</a:t>
          </a:r>
        </a:p>
      </dsp:txBody>
      <dsp:txXfrm>
        <a:off x="3932139" y="723660"/>
        <a:ext cx="3446144" cy="3891037"/>
      </dsp:txXfrm>
    </dsp:sp>
    <dsp:sp modelId="{A550DB2E-0E8E-204B-8F18-EE9F429A7934}">
      <dsp:nvSpPr>
        <dsp:cNvPr id="0" name=""/>
        <dsp:cNvSpPr/>
      </dsp:nvSpPr>
      <dsp:spPr>
        <a:xfrm>
          <a:off x="7860744" y="32460"/>
          <a:ext cx="3446144" cy="691200"/>
        </a:xfrm>
        <a:prstGeom prst="rect">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w="6350" cap="flat" cmpd="sng" algn="ctr">
          <a:solidFill>
            <a:schemeClr val="accent2">
              <a:alpha val="90000"/>
              <a:hueOff val="0"/>
              <a:satOff val="0"/>
              <a:lumOff val="0"/>
              <a:alphaOff val="-4000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l-GR" sz="2400" kern="1200" dirty="0"/>
            <a:t>Τ</a:t>
          </a:r>
          <a:r>
            <a:rPr lang="en-US" sz="2400" kern="1200" dirty="0" err="1"/>
            <a:t>εχνικές</a:t>
          </a:r>
          <a:r>
            <a:rPr lang="el-GR" sz="2400" kern="1200" dirty="0"/>
            <a:t>:</a:t>
          </a:r>
          <a:r>
            <a:rPr lang="en-US" sz="2400" kern="1200" dirty="0"/>
            <a:t> </a:t>
          </a:r>
          <a:endParaRPr lang="el-GR" sz="2400" kern="1200" dirty="0"/>
        </a:p>
      </dsp:txBody>
      <dsp:txXfrm>
        <a:off x="7860744" y="32460"/>
        <a:ext cx="3446144" cy="691200"/>
      </dsp:txXfrm>
    </dsp:sp>
    <dsp:sp modelId="{A7C20163-B240-3A4F-B62D-0CFA93EE5CFC}">
      <dsp:nvSpPr>
        <dsp:cNvPr id="0" name=""/>
        <dsp:cNvSpPr/>
      </dsp:nvSpPr>
      <dsp:spPr>
        <a:xfrm>
          <a:off x="7860744" y="723660"/>
          <a:ext cx="3446144" cy="3891037"/>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err="1"/>
            <a:t>συνειδητός</a:t>
          </a:r>
          <a:r>
            <a:rPr lang="en-US" sz="2400" kern="1200" dirty="0"/>
            <a:t> α</a:t>
          </a:r>
          <a:r>
            <a:rPr lang="en-US" sz="2400" kern="1200" dirty="0" err="1"/>
            <a:t>ν</a:t>
          </a:r>
          <a:r>
            <a:rPr lang="en-US" sz="2400" kern="1200" dirty="0"/>
            <a:t>απ</a:t>
          </a:r>
          <a:r>
            <a:rPr lang="en-US" sz="2400" kern="1200" dirty="0" err="1"/>
            <a:t>νευστικός</a:t>
          </a:r>
          <a:r>
            <a:rPr lang="en-US" sz="2400" kern="1200" dirty="0"/>
            <a:t> </a:t>
          </a:r>
          <a:r>
            <a:rPr lang="en-US" sz="2400" kern="1200" dirty="0" err="1"/>
            <a:t>ρυθμός</a:t>
          </a:r>
          <a:endParaRPr lang="en-US"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a:t>διαλογισμός καλοσύνης προς τον εαυτό (loving-kindness meditation) </a:t>
          </a:r>
          <a:endParaRPr lang="el-GR"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π</a:t>
          </a:r>
          <a:r>
            <a:rPr lang="en-US" sz="2400" kern="1200" dirty="0" err="1"/>
            <a:t>ρ</a:t>
          </a:r>
          <a:r>
            <a:rPr lang="en-US" sz="2400" kern="1200" dirty="0"/>
            <a:t>α</a:t>
          </a:r>
          <a:r>
            <a:rPr lang="en-US" sz="2400" kern="1200" dirty="0" err="1"/>
            <a:t>κτική</a:t>
          </a:r>
          <a:r>
            <a:rPr lang="en-US" sz="2400" kern="1200" dirty="0"/>
            <a:t> </a:t>
          </a:r>
          <a:r>
            <a:rPr lang="en-US" sz="2400" kern="1200" dirty="0" err="1"/>
            <a:t>της</a:t>
          </a:r>
          <a:r>
            <a:rPr lang="en-US" sz="2400" kern="1200" dirty="0"/>
            <a:t> </a:t>
          </a:r>
          <a:r>
            <a:rPr lang="en-US" sz="2400" kern="1200" dirty="0" err="1"/>
            <a:t>μη</a:t>
          </a:r>
          <a:r>
            <a:rPr lang="en-US" sz="2400" kern="1200" dirty="0"/>
            <a:t>-α</a:t>
          </a:r>
          <a:r>
            <a:rPr lang="en-US" sz="2400" kern="1200" dirty="0" err="1"/>
            <a:t>ντίδρ</a:t>
          </a:r>
          <a:r>
            <a:rPr lang="en-US" sz="2400" kern="1200" dirty="0"/>
            <a:t>α</a:t>
          </a:r>
          <a:r>
            <a:rPr lang="en-US" sz="2400" kern="1200" dirty="0" err="1"/>
            <a:t>σης</a:t>
          </a:r>
          <a:r>
            <a:rPr lang="en-US" sz="2400" kern="1200" dirty="0"/>
            <a:t> </a:t>
          </a:r>
          <a:r>
            <a:rPr lang="en-US" sz="2400" kern="1200" dirty="0" err="1"/>
            <a:t>σε</a:t>
          </a:r>
          <a:r>
            <a:rPr lang="en-US" sz="2400" kern="1200" dirty="0"/>
            <a:t> </a:t>
          </a:r>
          <a:r>
            <a:rPr lang="en-US" sz="2400" kern="1200" dirty="0" err="1"/>
            <a:t>ερεθίσμ</a:t>
          </a:r>
          <a:r>
            <a:rPr lang="en-US" sz="2400" kern="1200" dirty="0"/>
            <a:t>α</a:t>
          </a:r>
          <a:r>
            <a:rPr lang="en-US" sz="2400" kern="1200" dirty="0" err="1"/>
            <a:t>τ</a:t>
          </a:r>
          <a:r>
            <a:rPr lang="en-US" sz="2400" kern="1200" dirty="0"/>
            <a:t>α (non-reactivity)</a:t>
          </a:r>
        </a:p>
      </dsp:txBody>
      <dsp:txXfrm>
        <a:off x="7860744" y="723660"/>
        <a:ext cx="3446144" cy="3891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F3E50-3561-6D4C-8951-FE31B7492FA0}">
      <dsp:nvSpPr>
        <dsp:cNvPr id="0" name=""/>
        <dsp:cNvSpPr/>
      </dsp:nvSpPr>
      <dsp:spPr>
        <a:xfrm>
          <a:off x="3286" y="188731"/>
          <a:ext cx="3203971" cy="96029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Symbol" pitchFamily="2" charset="2"/>
            <a:buNone/>
          </a:pPr>
          <a:r>
            <a:rPr lang="el-GR" sz="1900" kern="1200" dirty="0"/>
            <a:t>1. </a:t>
          </a:r>
          <a:r>
            <a:rPr lang="en-US" sz="1900" kern="1200" dirty="0" err="1"/>
            <a:t>Εισ</a:t>
          </a:r>
          <a:r>
            <a:rPr lang="en-US" sz="1900" kern="1200" dirty="0"/>
            <a:t>α</a:t>
          </a:r>
          <a:r>
            <a:rPr lang="en-US" sz="1900" kern="1200" dirty="0" err="1"/>
            <a:t>γωγή</a:t>
          </a:r>
          <a:r>
            <a:rPr lang="en-US" sz="1900" kern="1200" dirty="0"/>
            <a:t> </a:t>
          </a:r>
          <a:r>
            <a:rPr lang="en-US" sz="1900" kern="1200" dirty="0" err="1"/>
            <a:t>στην</a:t>
          </a:r>
          <a:r>
            <a:rPr lang="en-US" sz="1900" kern="1200" dirty="0"/>
            <a:t> </a:t>
          </a:r>
          <a:r>
            <a:rPr lang="en-US" sz="1900" kern="1200" dirty="0" err="1"/>
            <a:t>ενσυνειδητότητ</a:t>
          </a:r>
          <a:r>
            <a:rPr lang="en-US" sz="1900" kern="1200" dirty="0"/>
            <a:t>α (mindfulness)</a:t>
          </a:r>
        </a:p>
      </dsp:txBody>
      <dsp:txXfrm>
        <a:off x="3286" y="188731"/>
        <a:ext cx="3203971" cy="960293"/>
      </dsp:txXfrm>
    </dsp:sp>
    <dsp:sp modelId="{4C05F6A6-2107-AB48-B0F3-10805FB95D50}">
      <dsp:nvSpPr>
        <dsp:cNvPr id="0" name=""/>
        <dsp:cNvSpPr/>
      </dsp:nvSpPr>
      <dsp:spPr>
        <a:xfrm>
          <a:off x="3286" y="1149025"/>
          <a:ext cx="3203971" cy="3013581"/>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Τι</a:t>
          </a:r>
          <a:r>
            <a:rPr lang="en-US" sz="1900" kern="1200" dirty="0"/>
            <a:t> </a:t>
          </a:r>
          <a:r>
            <a:rPr lang="en-US" sz="1900" kern="1200" dirty="0" err="1"/>
            <a:t>είν</a:t>
          </a:r>
          <a:r>
            <a:rPr lang="en-US" sz="1900" kern="1200" dirty="0"/>
            <a:t>α</a:t>
          </a:r>
          <a:r>
            <a:rPr lang="en-US" sz="1900" kern="1200" dirty="0" err="1"/>
            <a:t>ι</a:t>
          </a:r>
          <a:r>
            <a:rPr lang="en-US" sz="1900" kern="1200" dirty="0"/>
            <a:t> </a:t>
          </a:r>
          <a:r>
            <a:rPr lang="en-US" sz="1900" kern="1200" dirty="0" err="1"/>
            <a:t>κ</a:t>
          </a:r>
          <a:r>
            <a:rPr lang="en-US" sz="1900" kern="1200" dirty="0"/>
            <a:t>α</a:t>
          </a:r>
          <a:r>
            <a:rPr lang="en-US" sz="1900" kern="1200" dirty="0" err="1"/>
            <a:t>ι</a:t>
          </a:r>
          <a:r>
            <a:rPr lang="en-US" sz="1900" kern="1200" dirty="0"/>
            <a:t> π</a:t>
          </a:r>
          <a:r>
            <a:rPr lang="en-US" sz="1900" kern="1200" dirty="0" err="1"/>
            <a:t>ώς</a:t>
          </a:r>
          <a:r>
            <a:rPr lang="en-US" sz="1900" kern="1200" dirty="0"/>
            <a:t> </a:t>
          </a:r>
          <a:r>
            <a:rPr lang="en-US" sz="1900" kern="1200" dirty="0" err="1"/>
            <a:t>εφ</a:t>
          </a:r>
          <a:r>
            <a:rPr lang="en-US" sz="1900" kern="1200" dirty="0"/>
            <a:t>α</a:t>
          </a:r>
          <a:r>
            <a:rPr lang="en-US" sz="1900" kern="1200" dirty="0" err="1"/>
            <a:t>ρμόζετ</a:t>
          </a:r>
          <a:r>
            <a:rPr lang="en-US" sz="1900" kern="1200" dirty="0"/>
            <a:t>α</a:t>
          </a:r>
          <a:r>
            <a:rPr lang="en-US" sz="1900" kern="1200" dirty="0" err="1"/>
            <a:t>ι</a:t>
          </a:r>
          <a:r>
            <a:rPr lang="en-US" sz="1900" kern="1200" dirty="0"/>
            <a:t> </a:t>
          </a:r>
          <a:r>
            <a:rPr lang="en-US" sz="1900" kern="1200" dirty="0" err="1"/>
            <a:t>στο</a:t>
          </a:r>
          <a:r>
            <a:rPr lang="en-US" sz="1900" kern="1200" dirty="0"/>
            <a:t> </a:t>
          </a:r>
          <a:r>
            <a:rPr lang="en-US" sz="1900" kern="1200" dirty="0" err="1"/>
            <a:t>εκ</a:t>
          </a:r>
          <a:r>
            <a:rPr lang="en-US" sz="1900" kern="1200" dirty="0"/>
            <a:t>πα</a:t>
          </a:r>
          <a:r>
            <a:rPr lang="en-US" sz="1900" kern="1200" dirty="0" err="1"/>
            <a:t>ιδευτικό</a:t>
          </a:r>
          <a:r>
            <a:rPr lang="en-US" sz="1900" kern="1200" dirty="0"/>
            <a:t> π</a:t>
          </a:r>
          <a:r>
            <a:rPr lang="en-US" sz="1900" kern="1200" dirty="0" err="1"/>
            <a:t>λ</a:t>
          </a:r>
          <a:r>
            <a:rPr lang="en-US" sz="1900" kern="1200" dirty="0"/>
            <a:t>α</a:t>
          </a:r>
          <a:r>
            <a:rPr lang="en-US" sz="1900" kern="1200" dirty="0" err="1"/>
            <a:t>ίσιο</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Άσκηση</a:t>
          </a:r>
          <a:r>
            <a:rPr lang="en-US" sz="1900" kern="1200" dirty="0"/>
            <a:t> π</a:t>
          </a:r>
          <a:r>
            <a:rPr lang="en-US" sz="1900" kern="1200" dirty="0" err="1"/>
            <a:t>ροσοχής</a:t>
          </a:r>
          <a:r>
            <a:rPr lang="en-US" sz="1900" kern="1200" dirty="0"/>
            <a:t> </a:t>
          </a:r>
          <a:r>
            <a:rPr lang="en-US" sz="1900" kern="1200" dirty="0" err="1"/>
            <a:t>στην</a:t>
          </a:r>
          <a:r>
            <a:rPr lang="en-US" sz="1900" kern="1200" dirty="0"/>
            <a:t> </a:t>
          </a:r>
          <a:r>
            <a:rPr lang="en-US" sz="1900" b="1" kern="1200" dirty="0"/>
            <a:t>α</a:t>
          </a:r>
          <a:r>
            <a:rPr lang="en-US" sz="1900" b="1" kern="1200" dirty="0" err="1"/>
            <a:t>ν</a:t>
          </a:r>
          <a:r>
            <a:rPr lang="en-US" sz="1900" b="1" kern="1200" dirty="0"/>
            <a:t>απ</a:t>
          </a:r>
          <a:r>
            <a:rPr lang="en-US" sz="1900" b="1" kern="1200" dirty="0" err="1"/>
            <a:t>νοή</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στο</a:t>
          </a:r>
          <a:r>
            <a:rPr lang="en-US" sz="1900" kern="1200" dirty="0"/>
            <a:t> πα</a:t>
          </a:r>
          <a:r>
            <a:rPr lang="en-US" sz="1900" kern="1200" dirty="0" err="1"/>
            <a:t>ρόν</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Συνειδητή</a:t>
          </a:r>
          <a:r>
            <a:rPr lang="en-US" sz="1900" kern="1200" dirty="0"/>
            <a:t> </a:t>
          </a:r>
          <a:r>
            <a:rPr lang="en-US" sz="1900" b="1" kern="1200" dirty="0"/>
            <a:t>α</a:t>
          </a:r>
          <a:r>
            <a:rPr lang="en-US" sz="1900" b="1" kern="1200" dirty="0" err="1"/>
            <a:t>κρό</a:t>
          </a:r>
          <a:r>
            <a:rPr lang="en-US" sz="1900" b="1" kern="1200" dirty="0"/>
            <a:t>α</a:t>
          </a:r>
          <a:r>
            <a:rPr lang="en-US" sz="1900" b="1" kern="1200" dirty="0" err="1"/>
            <a:t>ση</a:t>
          </a:r>
          <a:r>
            <a:rPr lang="en-US" sz="1900" kern="1200" dirty="0"/>
            <a:t> </a:t>
          </a:r>
          <a:r>
            <a:rPr lang="en-US" sz="1900" kern="1200" dirty="0" err="1"/>
            <a:t>κ</a:t>
          </a:r>
          <a:r>
            <a:rPr lang="en-US" sz="1900" kern="1200" dirty="0"/>
            <a:t>α</a:t>
          </a:r>
          <a:r>
            <a:rPr lang="en-US" sz="1900" kern="1200" dirty="0" err="1"/>
            <a:t>ι</a:t>
          </a:r>
          <a:r>
            <a:rPr lang="en-US" sz="1900" kern="1200" dirty="0"/>
            <a:t> πα</a:t>
          </a:r>
          <a:r>
            <a:rPr lang="en-US" sz="1900" kern="1200" dirty="0" err="1"/>
            <a:t>ρουσί</a:t>
          </a:r>
          <a:r>
            <a:rPr lang="en-US" sz="1900" kern="1200" dirty="0"/>
            <a:t>α </a:t>
          </a:r>
          <a:r>
            <a:rPr lang="en-US" sz="1900" kern="1200" dirty="0" err="1"/>
            <a:t>στην</a:t>
          </a:r>
          <a:r>
            <a:rPr lang="en-US" sz="1900" kern="1200" dirty="0"/>
            <a:t> </a:t>
          </a:r>
          <a:r>
            <a:rPr lang="en-US" sz="1900" kern="1200" dirty="0" err="1"/>
            <a:t>ε</a:t>
          </a:r>
          <a:r>
            <a:rPr lang="en-US" sz="1900" kern="1200" dirty="0"/>
            <a:t>π</a:t>
          </a:r>
          <a:r>
            <a:rPr lang="en-US" sz="1900" kern="1200" dirty="0" err="1"/>
            <a:t>ικοινωνί</a:t>
          </a:r>
          <a:r>
            <a:rPr lang="en-US" sz="1900" kern="1200" dirty="0"/>
            <a:t>α</a:t>
          </a:r>
        </a:p>
      </dsp:txBody>
      <dsp:txXfrm>
        <a:off x="3286" y="1149025"/>
        <a:ext cx="3203971" cy="3013581"/>
      </dsp:txXfrm>
    </dsp:sp>
    <dsp:sp modelId="{B7BEDAE8-F9CF-F146-9D9B-31059A0D8A69}">
      <dsp:nvSpPr>
        <dsp:cNvPr id="0" name=""/>
        <dsp:cNvSpPr/>
      </dsp:nvSpPr>
      <dsp:spPr>
        <a:xfrm>
          <a:off x="3655814" y="188731"/>
          <a:ext cx="3203971" cy="96029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mj-lt"/>
            <a:buNone/>
          </a:pPr>
          <a:r>
            <a:rPr lang="el-GR" sz="1900" kern="1200" dirty="0"/>
            <a:t>2. </a:t>
          </a:r>
          <a:r>
            <a:rPr lang="en-US" sz="1900" kern="1200" dirty="0" err="1"/>
            <a:t>Κ</a:t>
          </a:r>
          <a:r>
            <a:rPr lang="en-US" sz="1900" kern="1200" dirty="0"/>
            <a:t>α</a:t>
          </a:r>
          <a:r>
            <a:rPr lang="en-US" sz="1900" kern="1200" dirty="0" err="1"/>
            <a:t>λλιέργει</a:t>
          </a:r>
          <a:r>
            <a:rPr lang="en-US" sz="1900" kern="1200" dirty="0"/>
            <a:t>α </a:t>
          </a:r>
          <a:r>
            <a:rPr lang="en-US" sz="1900" kern="1200" dirty="0" err="1"/>
            <a:t>συν</a:t>
          </a:r>
          <a:r>
            <a:rPr lang="en-US" sz="1900" kern="1200" dirty="0"/>
            <a:t>α</a:t>
          </a:r>
          <a:r>
            <a:rPr lang="en-US" sz="1900" kern="1200" dirty="0" err="1"/>
            <a:t>ισθημ</a:t>
          </a:r>
          <a:r>
            <a:rPr lang="en-US" sz="1900" kern="1200" dirty="0"/>
            <a:t>α</a:t>
          </a:r>
          <a:r>
            <a:rPr lang="en-US" sz="1900" kern="1200" dirty="0" err="1"/>
            <a:t>τικής</a:t>
          </a:r>
          <a:r>
            <a:rPr lang="en-US" sz="1900" kern="1200" dirty="0"/>
            <a:t> </a:t>
          </a:r>
          <a:r>
            <a:rPr lang="en-US" sz="1900" kern="1200" dirty="0" err="1"/>
            <a:t>ε</a:t>
          </a:r>
          <a:r>
            <a:rPr lang="en-US" sz="1900" kern="1200" dirty="0"/>
            <a:t>π</a:t>
          </a:r>
          <a:r>
            <a:rPr lang="en-US" sz="1900" kern="1200" dirty="0" err="1"/>
            <a:t>ίγνωσης</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ρύθμισης</a:t>
          </a:r>
          <a:endParaRPr lang="en-US" sz="1900" kern="1200" dirty="0"/>
        </a:p>
      </dsp:txBody>
      <dsp:txXfrm>
        <a:off x="3655814" y="188731"/>
        <a:ext cx="3203971" cy="960293"/>
      </dsp:txXfrm>
    </dsp:sp>
    <dsp:sp modelId="{E75F4C81-4ED8-0F4C-8CCC-7FA642678B02}">
      <dsp:nvSpPr>
        <dsp:cNvPr id="0" name=""/>
        <dsp:cNvSpPr/>
      </dsp:nvSpPr>
      <dsp:spPr>
        <a:xfrm>
          <a:off x="3655814" y="1149025"/>
          <a:ext cx="3203971" cy="3013581"/>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Αν</a:t>
          </a:r>
          <a:r>
            <a:rPr lang="en-US" sz="1900" kern="1200" dirty="0"/>
            <a:t>α</a:t>
          </a:r>
          <a:r>
            <a:rPr lang="en-US" sz="1900" kern="1200" dirty="0" err="1"/>
            <a:t>γνώριση</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κ</a:t>
          </a:r>
          <a:r>
            <a:rPr lang="en-US" sz="1900" kern="1200" dirty="0"/>
            <a:t>α</a:t>
          </a:r>
          <a:r>
            <a:rPr lang="en-US" sz="1900" kern="1200" dirty="0" err="1"/>
            <a:t>τ</a:t>
          </a:r>
          <a:r>
            <a:rPr lang="en-US" sz="1900" kern="1200" dirty="0"/>
            <a:t>α</a:t>
          </a:r>
          <a:r>
            <a:rPr lang="en-US" sz="1900" kern="1200" dirty="0" err="1"/>
            <a:t>νόηση</a:t>
          </a:r>
          <a:r>
            <a:rPr lang="en-US" sz="1900" kern="1200" dirty="0"/>
            <a:t> </a:t>
          </a:r>
          <a:r>
            <a:rPr lang="en-US" sz="1900" kern="1200" dirty="0" err="1"/>
            <a:t>των</a:t>
          </a:r>
          <a:r>
            <a:rPr lang="en-US" sz="1900" kern="1200" dirty="0"/>
            <a:t> π</a:t>
          </a:r>
          <a:r>
            <a:rPr lang="en-US" sz="1900" kern="1200" dirty="0" err="1"/>
            <a:t>ροσω</a:t>
          </a:r>
          <a:r>
            <a:rPr lang="en-US" sz="1900" kern="1200" dirty="0"/>
            <a:t>π</a:t>
          </a:r>
          <a:r>
            <a:rPr lang="en-US" sz="1900" kern="1200" dirty="0" err="1"/>
            <a:t>ικών</a:t>
          </a:r>
          <a:r>
            <a:rPr lang="en-US" sz="1900" kern="1200" dirty="0"/>
            <a:t> </a:t>
          </a:r>
          <a:r>
            <a:rPr lang="en-US" sz="1900" b="1" kern="1200" dirty="0" err="1"/>
            <a:t>συν</a:t>
          </a:r>
          <a:r>
            <a:rPr lang="en-US" sz="1900" b="1" kern="1200" dirty="0"/>
            <a:t>α</a:t>
          </a:r>
          <a:r>
            <a:rPr lang="en-US" sz="1900" b="1" kern="1200" dirty="0" err="1"/>
            <a:t>ισθημάτων</a:t>
          </a:r>
          <a:r>
            <a:rPr lang="en-US" sz="1900" kern="1200" dirty="0"/>
            <a:t> </a:t>
          </a:r>
          <a:r>
            <a:rPr lang="en-US" sz="1900" kern="1200" dirty="0" err="1"/>
            <a:t>στην</a:t>
          </a:r>
          <a:r>
            <a:rPr lang="en-US" sz="1900" kern="1200" dirty="0"/>
            <a:t> </a:t>
          </a:r>
          <a:r>
            <a:rPr lang="en-US" sz="1900" kern="1200" dirty="0" err="1"/>
            <a:t>τάξη</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Τεχνικές</a:t>
          </a:r>
          <a:r>
            <a:rPr lang="en-US" sz="1900" kern="1200" dirty="0"/>
            <a:t> </a:t>
          </a:r>
          <a:r>
            <a:rPr lang="en-US" sz="1900" b="1" kern="1200" dirty="0" err="1"/>
            <a:t>ρύθμισης</a:t>
          </a:r>
          <a:r>
            <a:rPr lang="en-US" sz="1900" kern="1200" dirty="0"/>
            <a:t> </a:t>
          </a:r>
          <a:r>
            <a:rPr lang="en-US" sz="1900" kern="1200" dirty="0" err="1"/>
            <a:t>δύσκολων</a:t>
          </a:r>
          <a:r>
            <a:rPr lang="en-US" sz="1900" kern="1200" dirty="0"/>
            <a:t> </a:t>
          </a:r>
          <a:r>
            <a:rPr lang="en-US" sz="1900" kern="1200" dirty="0" err="1"/>
            <a:t>συν</a:t>
          </a:r>
          <a:r>
            <a:rPr lang="en-US" sz="1900" kern="1200" dirty="0"/>
            <a:t>α</a:t>
          </a:r>
          <a:r>
            <a:rPr lang="en-US" sz="1900" kern="1200" dirty="0" err="1"/>
            <a:t>ισθημάτων</a:t>
          </a:r>
          <a:r>
            <a:rPr lang="en-US" sz="1900" kern="1200" dirty="0"/>
            <a:t> (π.</a:t>
          </a:r>
          <a:r>
            <a:rPr lang="en-US" sz="1900" kern="1200" dirty="0" err="1"/>
            <a:t>χ</a:t>
          </a:r>
          <a:r>
            <a:rPr lang="en-US" sz="1900" kern="1200" dirty="0"/>
            <a:t>. </a:t>
          </a:r>
          <a:r>
            <a:rPr lang="en-US" sz="1900" kern="1200" dirty="0" err="1"/>
            <a:t>θυμός</a:t>
          </a:r>
          <a:r>
            <a:rPr lang="en-US" sz="1900" kern="1200" dirty="0"/>
            <a:t>, </a:t>
          </a:r>
          <a:r>
            <a:rPr lang="en-US" sz="1900" kern="1200" dirty="0" err="1"/>
            <a:t>άγχος</a:t>
          </a:r>
          <a:r>
            <a:rPr lang="en-US" sz="1900" kern="1200" dirty="0"/>
            <a:t>, απ</a:t>
          </a:r>
          <a:r>
            <a:rPr lang="en-US" sz="1900" kern="1200" dirty="0" err="1"/>
            <a:t>ογοήτευση</a:t>
          </a:r>
          <a:r>
            <a:rPr lang="en-US" sz="1900" kern="1200" dirty="0"/>
            <a:t>)</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Στρ</a:t>
          </a:r>
          <a:r>
            <a:rPr lang="en-US" sz="1900" kern="1200" dirty="0"/>
            <a:t>α</a:t>
          </a:r>
          <a:r>
            <a:rPr lang="en-US" sz="1900" kern="1200" dirty="0" err="1"/>
            <a:t>τηγικές</a:t>
          </a:r>
          <a:r>
            <a:rPr lang="en-US" sz="1900" kern="1200" dirty="0"/>
            <a:t> </a:t>
          </a:r>
          <a:r>
            <a:rPr lang="en-US" sz="1900" kern="1200" dirty="0" err="1"/>
            <a:t>γι</a:t>
          </a:r>
          <a:r>
            <a:rPr lang="en-US" sz="1900" kern="1200" dirty="0"/>
            <a:t>α </a:t>
          </a:r>
          <a:r>
            <a:rPr lang="en-US" sz="1900" b="1" kern="1200" dirty="0"/>
            <a:t>απ</a:t>
          </a:r>
          <a:r>
            <a:rPr lang="en-US" sz="1900" b="1" kern="1200" dirty="0" err="1"/>
            <a:t>οφόρτιση</a:t>
          </a:r>
          <a:r>
            <a:rPr lang="en-US" sz="1900" kern="1200" dirty="0"/>
            <a:t> </a:t>
          </a:r>
          <a:r>
            <a:rPr lang="en-US" sz="1900" kern="1200" dirty="0" err="1"/>
            <a:t>μετά</a:t>
          </a:r>
          <a:r>
            <a:rPr lang="en-US" sz="1900" kern="1200" dirty="0"/>
            <a:t> απ</a:t>
          </a:r>
          <a:r>
            <a:rPr lang="en-US" sz="1900" kern="1200" dirty="0" err="1"/>
            <a:t>ό</a:t>
          </a:r>
          <a:r>
            <a:rPr lang="en-US" sz="1900" kern="1200" dirty="0"/>
            <a:t> </a:t>
          </a:r>
          <a:r>
            <a:rPr lang="en-US" sz="1900" kern="1200" dirty="0" err="1"/>
            <a:t>έντον</a:t>
          </a:r>
          <a:r>
            <a:rPr lang="en-US" sz="1900" kern="1200" dirty="0"/>
            <a:t>α π</a:t>
          </a:r>
          <a:r>
            <a:rPr lang="en-US" sz="1900" kern="1200" dirty="0" err="1"/>
            <a:t>εριστ</a:t>
          </a:r>
          <a:r>
            <a:rPr lang="en-US" sz="1900" kern="1200" dirty="0"/>
            <a:t>α</a:t>
          </a:r>
          <a:r>
            <a:rPr lang="en-US" sz="1900" kern="1200" dirty="0" err="1"/>
            <a:t>τικά</a:t>
          </a:r>
          <a:endParaRPr lang="en-US" sz="1900" kern="1200" dirty="0"/>
        </a:p>
      </dsp:txBody>
      <dsp:txXfrm>
        <a:off x="3655814" y="1149025"/>
        <a:ext cx="3203971" cy="3013581"/>
      </dsp:txXfrm>
    </dsp:sp>
    <dsp:sp modelId="{37817275-FA7D-A246-B2EC-C852E11803B3}">
      <dsp:nvSpPr>
        <dsp:cNvPr id="0" name=""/>
        <dsp:cNvSpPr/>
      </dsp:nvSpPr>
      <dsp:spPr>
        <a:xfrm>
          <a:off x="7308342" y="188731"/>
          <a:ext cx="3203971" cy="96029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mj-lt"/>
            <a:buNone/>
          </a:pPr>
          <a:r>
            <a:rPr lang="el-GR" sz="1900" kern="1200" dirty="0"/>
            <a:t>3. </a:t>
          </a:r>
          <a:r>
            <a:rPr lang="en-US" sz="1900" kern="1200" dirty="0" err="1"/>
            <a:t>Ανά</a:t>
          </a:r>
          <a:r>
            <a:rPr lang="en-US" sz="1900" kern="1200" dirty="0"/>
            <a:t>π</a:t>
          </a:r>
          <a:r>
            <a:rPr lang="en-US" sz="1900" kern="1200" dirty="0" err="1"/>
            <a:t>τυξη</a:t>
          </a:r>
          <a:r>
            <a:rPr lang="en-US" sz="1900" kern="1200" dirty="0"/>
            <a:t> </a:t>
          </a:r>
          <a:r>
            <a:rPr lang="en-US" sz="1900" kern="1200" dirty="0" err="1"/>
            <a:t>ενσυν</a:t>
          </a:r>
          <a:r>
            <a:rPr lang="en-US" sz="1900" kern="1200" dirty="0"/>
            <a:t>α</a:t>
          </a:r>
          <a:r>
            <a:rPr lang="en-US" sz="1900" kern="1200" dirty="0" err="1"/>
            <a:t>ίσθησης</a:t>
          </a:r>
          <a:r>
            <a:rPr lang="en-US" sz="1900" kern="1200" dirty="0"/>
            <a:t> </a:t>
          </a:r>
          <a:r>
            <a:rPr lang="en-US" sz="1900" kern="1200" dirty="0" err="1"/>
            <a:t>κ</a:t>
          </a:r>
          <a:r>
            <a:rPr lang="en-US" sz="1900" kern="1200" dirty="0"/>
            <a:t>α</a:t>
          </a:r>
          <a:r>
            <a:rPr lang="en-US" sz="1900" kern="1200" dirty="0" err="1"/>
            <a:t>ι</a:t>
          </a:r>
          <a:r>
            <a:rPr lang="en-US" sz="1900" kern="1200" dirty="0"/>
            <a:t> α</a:t>
          </a:r>
          <a:r>
            <a:rPr lang="en-US" sz="1900" kern="1200" dirty="0" err="1"/>
            <a:t>υτοσυμ</a:t>
          </a:r>
          <a:r>
            <a:rPr lang="en-US" sz="1900" kern="1200" dirty="0"/>
            <a:t>π</a:t>
          </a:r>
          <a:r>
            <a:rPr lang="en-US" sz="1900" kern="1200" dirty="0" err="1"/>
            <a:t>όνι</a:t>
          </a:r>
          <a:r>
            <a:rPr lang="en-US" sz="1900" kern="1200" dirty="0"/>
            <a:t>α</a:t>
          </a:r>
          <a:r>
            <a:rPr lang="en-US" sz="1900" kern="1200" dirty="0" err="1"/>
            <a:t>ς</a:t>
          </a:r>
          <a:endParaRPr lang="en-US" sz="1900" kern="1200" dirty="0"/>
        </a:p>
      </dsp:txBody>
      <dsp:txXfrm>
        <a:off x="7308342" y="188731"/>
        <a:ext cx="3203971" cy="960293"/>
      </dsp:txXfrm>
    </dsp:sp>
    <dsp:sp modelId="{D6BDE8F4-8DD8-D14C-96F3-712C87E53FA4}">
      <dsp:nvSpPr>
        <dsp:cNvPr id="0" name=""/>
        <dsp:cNvSpPr/>
      </dsp:nvSpPr>
      <dsp:spPr>
        <a:xfrm>
          <a:off x="7308342" y="1149025"/>
          <a:ext cx="3203971" cy="3013581"/>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Symbol" pitchFamily="2" charset="2"/>
            <a:buChar char=""/>
          </a:pPr>
          <a:r>
            <a:rPr lang="en-US" sz="1900" kern="1200" dirty="0" err="1"/>
            <a:t>Ασκήσεις</a:t>
          </a:r>
          <a:r>
            <a:rPr lang="en-US" sz="1900" kern="1200" dirty="0"/>
            <a:t> </a:t>
          </a:r>
          <a:r>
            <a:rPr lang="en-US" sz="1900" b="1" kern="1200" dirty="0" err="1"/>
            <a:t>ενσυν</a:t>
          </a:r>
          <a:r>
            <a:rPr lang="en-US" sz="1900" b="1" kern="1200" dirty="0"/>
            <a:t>α</a:t>
          </a:r>
          <a:r>
            <a:rPr lang="en-US" sz="1900" b="1" kern="1200" dirty="0" err="1"/>
            <a:t>ισθητικής</a:t>
          </a:r>
          <a:r>
            <a:rPr lang="en-US" sz="1900" kern="1200" dirty="0"/>
            <a:t> </a:t>
          </a:r>
          <a:r>
            <a:rPr lang="en-US" sz="1900" kern="1200" dirty="0" err="1"/>
            <a:t>στάσης</a:t>
          </a:r>
          <a:r>
            <a:rPr lang="en-US" sz="1900" kern="1200" dirty="0"/>
            <a:t> απ</a:t>
          </a:r>
          <a:r>
            <a:rPr lang="en-US" sz="1900" kern="1200" dirty="0" err="1"/>
            <a:t>έν</a:t>
          </a:r>
          <a:r>
            <a:rPr lang="en-US" sz="1900" kern="1200" dirty="0"/>
            <a:t>α</a:t>
          </a:r>
          <a:r>
            <a:rPr lang="en-US" sz="1900" kern="1200" dirty="0" err="1"/>
            <a:t>ντι</a:t>
          </a:r>
          <a:r>
            <a:rPr lang="en-US" sz="1900" kern="1200" dirty="0"/>
            <a:t> </a:t>
          </a:r>
          <a:r>
            <a:rPr lang="en-US" sz="1900" kern="1200" dirty="0" err="1"/>
            <a:t>στον</a:t>
          </a:r>
          <a:r>
            <a:rPr lang="en-US" sz="1900" kern="1200" dirty="0"/>
            <a:t> </a:t>
          </a:r>
          <a:r>
            <a:rPr lang="en-US" sz="1900" kern="1200" dirty="0" err="1"/>
            <a:t>ε</a:t>
          </a:r>
          <a:r>
            <a:rPr lang="en-US" sz="1900" kern="1200" dirty="0"/>
            <a:t>α</a:t>
          </a:r>
          <a:r>
            <a:rPr lang="en-US" sz="1900" kern="1200" dirty="0" err="1"/>
            <a:t>υτό</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στους</a:t>
          </a:r>
          <a:r>
            <a:rPr lang="en-US" sz="1900" kern="1200" dirty="0"/>
            <a:t> </a:t>
          </a:r>
          <a:r>
            <a:rPr lang="en-US" sz="1900" kern="1200" dirty="0" err="1"/>
            <a:t>μ</a:t>
          </a:r>
          <a:r>
            <a:rPr lang="en-US" sz="1900" kern="1200" dirty="0"/>
            <a:t>α</a:t>
          </a:r>
          <a:r>
            <a:rPr lang="en-US" sz="1900" kern="1200" dirty="0" err="1"/>
            <a:t>θητές</a:t>
          </a:r>
          <a:endParaRPr lang="en-US" sz="1900" kern="1200" dirty="0"/>
        </a:p>
        <a:p>
          <a:pPr marL="171450" lvl="1" indent="-171450" algn="l" defTabSz="844550">
            <a:lnSpc>
              <a:spcPct val="90000"/>
            </a:lnSpc>
            <a:spcBef>
              <a:spcPct val="0"/>
            </a:spcBef>
            <a:spcAft>
              <a:spcPct val="15000"/>
            </a:spcAft>
            <a:buFont typeface="Symbol" pitchFamily="2" charset="2"/>
            <a:buChar char=""/>
          </a:pPr>
          <a:r>
            <a:rPr lang="en-US" sz="1900" b="1" kern="1200" dirty="0" err="1"/>
            <a:t>Δι</a:t>
          </a:r>
          <a:r>
            <a:rPr lang="en-US" sz="1900" b="1" kern="1200" dirty="0"/>
            <a:t>α</a:t>
          </a:r>
          <a:r>
            <a:rPr lang="en-US" sz="1900" b="1" kern="1200" dirty="0" err="1"/>
            <a:t>λογισμοί</a:t>
          </a:r>
          <a:r>
            <a:rPr lang="en-US" sz="1900" kern="1200" dirty="0"/>
            <a:t> </a:t>
          </a:r>
          <a:r>
            <a:rPr lang="en-US" sz="1900" kern="1200" dirty="0" err="1"/>
            <a:t>κ</a:t>
          </a:r>
          <a:r>
            <a:rPr lang="en-US" sz="1900" kern="1200" dirty="0"/>
            <a:t>α</a:t>
          </a:r>
          <a:r>
            <a:rPr lang="en-US" sz="1900" kern="1200" dirty="0" err="1"/>
            <a:t>λοσύνης</a:t>
          </a:r>
          <a:r>
            <a:rPr lang="en-US" sz="1900" kern="1200" dirty="0"/>
            <a:t>/</a:t>
          </a:r>
          <a:r>
            <a:rPr lang="en-US" sz="1900" kern="1200" dirty="0" err="1"/>
            <a:t>ευγένει</a:t>
          </a:r>
          <a:r>
            <a:rPr lang="en-US" sz="1900" kern="1200" dirty="0"/>
            <a:t>α</a:t>
          </a:r>
          <a:r>
            <a:rPr lang="en-US" sz="1900" kern="1200" dirty="0" err="1"/>
            <a:t>ς</a:t>
          </a:r>
          <a:r>
            <a:rPr lang="en-US" sz="1900" kern="1200" dirty="0"/>
            <a:t> (loving-kindness meditation)</a:t>
          </a:r>
        </a:p>
        <a:p>
          <a:pPr marL="171450" lvl="1" indent="-171450" algn="l" defTabSz="844550">
            <a:lnSpc>
              <a:spcPct val="90000"/>
            </a:lnSpc>
            <a:spcBef>
              <a:spcPct val="0"/>
            </a:spcBef>
            <a:spcAft>
              <a:spcPct val="15000"/>
            </a:spcAft>
            <a:buFont typeface="Symbol" pitchFamily="2" charset="2"/>
            <a:buChar char=""/>
          </a:pPr>
          <a:r>
            <a:rPr lang="en-US" sz="1900" kern="1200" dirty="0" err="1"/>
            <a:t>Διερεύνηση</a:t>
          </a:r>
          <a:r>
            <a:rPr lang="en-US" sz="1900" kern="1200" dirty="0"/>
            <a:t> </a:t>
          </a:r>
          <a:r>
            <a:rPr lang="en-US" sz="1900" kern="1200" dirty="0" err="1"/>
            <a:t>της</a:t>
          </a:r>
          <a:r>
            <a:rPr lang="en-US" sz="1900" kern="1200" dirty="0"/>
            <a:t> </a:t>
          </a:r>
          <a:r>
            <a:rPr lang="en-US" sz="1900" kern="1200" dirty="0" err="1"/>
            <a:t>σχέσης</a:t>
          </a:r>
          <a:r>
            <a:rPr lang="en-US" sz="1900" kern="1200" dirty="0"/>
            <a:t> </a:t>
          </a:r>
          <a:r>
            <a:rPr lang="en-US" sz="1900" kern="1200" dirty="0" err="1"/>
            <a:t>μετ</a:t>
          </a:r>
          <a:r>
            <a:rPr lang="en-US" sz="1900" kern="1200" dirty="0"/>
            <a:t>α</a:t>
          </a:r>
          <a:r>
            <a:rPr lang="en-US" sz="1900" kern="1200" dirty="0" err="1"/>
            <a:t>ξύ</a:t>
          </a:r>
          <a:r>
            <a:rPr lang="en-US" sz="1900" kern="1200" dirty="0"/>
            <a:t> </a:t>
          </a:r>
          <a:r>
            <a:rPr lang="en-US" sz="1900" b="1" kern="1200" dirty="0"/>
            <a:t>α</a:t>
          </a:r>
          <a:r>
            <a:rPr lang="en-US" sz="1900" b="1" kern="1200" dirty="0" err="1"/>
            <a:t>υστηρότητ</a:t>
          </a:r>
          <a:r>
            <a:rPr lang="en-US" sz="1900" b="1" kern="1200" dirty="0"/>
            <a:t>α</a:t>
          </a:r>
          <a:r>
            <a:rPr lang="en-US" sz="1900" b="1" kern="1200" dirty="0" err="1"/>
            <a:t>ς</a:t>
          </a:r>
          <a:r>
            <a:rPr lang="en-US" sz="1900" kern="1200" dirty="0"/>
            <a:t> π</a:t>
          </a:r>
          <a:r>
            <a:rPr lang="en-US" sz="1900" kern="1200" dirty="0" err="1"/>
            <a:t>ρος</a:t>
          </a:r>
          <a:r>
            <a:rPr lang="en-US" sz="1900" kern="1200" dirty="0"/>
            <a:t> </a:t>
          </a:r>
          <a:r>
            <a:rPr lang="en-US" sz="1900" kern="1200" dirty="0" err="1"/>
            <a:t>τον</a:t>
          </a:r>
          <a:r>
            <a:rPr lang="en-US" sz="1900" kern="1200" dirty="0"/>
            <a:t> </a:t>
          </a:r>
          <a:r>
            <a:rPr lang="en-US" sz="1900" kern="1200" dirty="0" err="1"/>
            <a:t>ε</a:t>
          </a:r>
          <a:r>
            <a:rPr lang="en-US" sz="1900" kern="1200" dirty="0"/>
            <a:t>α</a:t>
          </a:r>
          <a:r>
            <a:rPr lang="en-US" sz="1900" kern="1200" dirty="0" err="1"/>
            <a:t>υτό</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b="1" kern="1200" dirty="0" err="1"/>
            <a:t>εξουθένωσης</a:t>
          </a:r>
          <a:endParaRPr lang="en-US" sz="1900" b="1" kern="1200" dirty="0"/>
        </a:p>
      </dsp:txBody>
      <dsp:txXfrm>
        <a:off x="7308342" y="1149025"/>
        <a:ext cx="3203971" cy="30135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F3E50-3561-6D4C-8951-FE31B7492FA0}">
      <dsp:nvSpPr>
        <dsp:cNvPr id="0" name=""/>
        <dsp:cNvSpPr/>
      </dsp:nvSpPr>
      <dsp:spPr>
        <a:xfrm>
          <a:off x="3286" y="190337"/>
          <a:ext cx="3203971" cy="684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Symbol" pitchFamily="2" charset="2"/>
            <a:buNone/>
          </a:pPr>
          <a:r>
            <a:rPr lang="el-GR" sz="1900" kern="1200" dirty="0"/>
            <a:t>4. </a:t>
          </a:r>
          <a:r>
            <a:rPr lang="en-US" sz="1900" kern="1200" dirty="0" err="1"/>
            <a:t>Ανά</a:t>
          </a:r>
          <a:r>
            <a:rPr lang="en-US" sz="1900" kern="1200" dirty="0"/>
            <a:t>π</a:t>
          </a:r>
          <a:r>
            <a:rPr lang="en-US" sz="1900" kern="1200" dirty="0" err="1"/>
            <a:t>τυξη</a:t>
          </a:r>
          <a:r>
            <a:rPr lang="en-US" sz="1900" kern="1200" dirty="0"/>
            <a:t> </a:t>
          </a:r>
          <a:r>
            <a:rPr lang="en-US" sz="1900" kern="1200" dirty="0" err="1"/>
            <a:t>ε</a:t>
          </a:r>
          <a:r>
            <a:rPr lang="en-US" sz="1900" kern="1200" dirty="0"/>
            <a:t>πα</a:t>
          </a:r>
          <a:r>
            <a:rPr lang="en-US" sz="1900" kern="1200" dirty="0" err="1"/>
            <a:t>γγελμ</a:t>
          </a:r>
          <a:r>
            <a:rPr lang="en-US" sz="1900" kern="1200" dirty="0"/>
            <a:t>α</a:t>
          </a:r>
          <a:r>
            <a:rPr lang="en-US" sz="1900" kern="1200" dirty="0" err="1"/>
            <a:t>τικής</a:t>
          </a:r>
          <a:r>
            <a:rPr lang="en-US" sz="1900" kern="1200" dirty="0"/>
            <a:t> α</a:t>
          </a:r>
          <a:r>
            <a:rPr lang="en-US" sz="1900" kern="1200" dirty="0" err="1"/>
            <a:t>νθεκτικότητ</a:t>
          </a:r>
          <a:r>
            <a:rPr lang="en-US" sz="1900" kern="1200" dirty="0"/>
            <a:t>α</a:t>
          </a:r>
          <a:r>
            <a:rPr lang="en-US" sz="1900" kern="1200" dirty="0" err="1"/>
            <a:t>ς</a:t>
          </a:r>
          <a:endParaRPr lang="en-US" sz="1900" kern="1200" dirty="0"/>
        </a:p>
      </dsp:txBody>
      <dsp:txXfrm>
        <a:off x="3286" y="190337"/>
        <a:ext cx="3203971" cy="684897"/>
      </dsp:txXfrm>
    </dsp:sp>
    <dsp:sp modelId="{4C05F6A6-2107-AB48-B0F3-10805FB95D50}">
      <dsp:nvSpPr>
        <dsp:cNvPr id="0" name=""/>
        <dsp:cNvSpPr/>
      </dsp:nvSpPr>
      <dsp:spPr>
        <a:xfrm>
          <a:off x="3286" y="875235"/>
          <a:ext cx="3203971" cy="328576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l-GR" sz="1900" b="1" kern="1200" dirty="0"/>
            <a:t>Δεξιότητες</a:t>
          </a:r>
          <a:r>
            <a:rPr lang="el-GR" sz="1900" kern="1200" dirty="0"/>
            <a:t> ανταπόκρισης</a:t>
          </a:r>
          <a:r>
            <a:rPr lang="en-US" sz="1900" kern="1200" dirty="0"/>
            <a:t> </a:t>
          </a:r>
          <a:r>
            <a:rPr lang="en-US" sz="1900" kern="1200" dirty="0" err="1"/>
            <a:t>στις</a:t>
          </a:r>
          <a:r>
            <a:rPr lang="en-US" sz="1900" kern="1200" dirty="0"/>
            <a:t> </a:t>
          </a:r>
          <a:r>
            <a:rPr lang="en-US" sz="1900" kern="1200" dirty="0" err="1"/>
            <a:t>κ</a:t>
          </a:r>
          <a:r>
            <a:rPr lang="en-US" sz="1900" kern="1200" dirty="0"/>
            <a:t>α</a:t>
          </a:r>
          <a:r>
            <a:rPr lang="en-US" sz="1900" kern="1200" dirty="0" err="1"/>
            <a:t>θημερινές</a:t>
          </a:r>
          <a:r>
            <a:rPr lang="en-US" sz="1900" kern="1200" dirty="0"/>
            <a:t> π</a:t>
          </a:r>
          <a:r>
            <a:rPr lang="en-US" sz="1900" kern="1200" dirty="0" err="1"/>
            <a:t>ροκλήσεις</a:t>
          </a:r>
          <a:r>
            <a:rPr lang="en-US" sz="1900" kern="1200" dirty="0"/>
            <a:t> </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Δι</a:t>
          </a:r>
          <a:r>
            <a:rPr lang="en-US" sz="1900" kern="1200" dirty="0"/>
            <a:t>α</a:t>
          </a:r>
          <a:r>
            <a:rPr lang="en-US" sz="1900" kern="1200" dirty="0" err="1"/>
            <a:t>τήρηση</a:t>
          </a:r>
          <a:r>
            <a:rPr lang="en-US" sz="1900" kern="1200" dirty="0"/>
            <a:t> </a:t>
          </a:r>
          <a:r>
            <a:rPr lang="en-US" sz="1900" b="1" kern="1200" dirty="0" err="1"/>
            <a:t>νοήμ</a:t>
          </a:r>
          <a:r>
            <a:rPr lang="en-US" sz="1900" b="1" kern="1200" dirty="0"/>
            <a:t>α</a:t>
          </a:r>
          <a:r>
            <a:rPr lang="en-US" sz="1900" b="1" kern="1200" dirty="0" err="1"/>
            <a:t>τος</a:t>
          </a:r>
          <a:r>
            <a:rPr lang="en-US" sz="1900" kern="1200" dirty="0"/>
            <a:t> </a:t>
          </a:r>
          <a:r>
            <a:rPr lang="en-US" sz="1900" kern="1200" dirty="0" err="1"/>
            <a:t>στο</a:t>
          </a:r>
          <a:r>
            <a:rPr lang="en-US" sz="1900" kern="1200" dirty="0"/>
            <a:t> </a:t>
          </a:r>
          <a:r>
            <a:rPr lang="en-US" sz="1900" kern="1200" dirty="0" err="1"/>
            <a:t>ε</a:t>
          </a:r>
          <a:r>
            <a:rPr lang="en-US" sz="1900" kern="1200" dirty="0"/>
            <a:t>π</a:t>
          </a:r>
          <a:r>
            <a:rPr lang="en-US" sz="1900" kern="1200" dirty="0" err="1"/>
            <a:t>άγγελμ</a:t>
          </a:r>
          <a:r>
            <a:rPr lang="en-US" sz="1900" kern="1200" dirty="0"/>
            <a:t>α </a:t>
          </a:r>
          <a:r>
            <a:rPr lang="en-US" sz="1900" kern="1200" dirty="0" err="1"/>
            <a:t>υ</a:t>
          </a:r>
          <a:r>
            <a:rPr lang="en-US" sz="1900" kern="1200" dirty="0"/>
            <a:t>π</a:t>
          </a:r>
          <a:r>
            <a:rPr lang="en-US" sz="1900" kern="1200" dirty="0" err="1"/>
            <a:t>ό</a:t>
          </a:r>
          <a:r>
            <a:rPr lang="en-US" sz="1900" kern="1200" dirty="0"/>
            <a:t> </a:t>
          </a:r>
          <a:r>
            <a:rPr lang="en-US" sz="1900" kern="1200" dirty="0" err="1"/>
            <a:t>συνθήκες</a:t>
          </a:r>
          <a:r>
            <a:rPr lang="en-US" sz="1900" kern="1200" dirty="0"/>
            <a:t> π</a:t>
          </a:r>
          <a:r>
            <a:rPr lang="en-US" sz="1900" kern="1200" dirty="0" err="1"/>
            <a:t>ίεσης</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Εργ</a:t>
          </a:r>
          <a:r>
            <a:rPr lang="en-US" sz="1900" kern="1200" dirty="0"/>
            <a:t>α</a:t>
          </a:r>
          <a:r>
            <a:rPr lang="en-US" sz="1900" kern="1200" dirty="0" err="1"/>
            <a:t>λεί</a:t>
          </a:r>
          <a:r>
            <a:rPr lang="en-US" sz="1900" kern="1200" dirty="0"/>
            <a:t>α </a:t>
          </a:r>
          <a:r>
            <a:rPr lang="en-US" sz="1900" kern="1200" dirty="0" err="1"/>
            <a:t>γι</a:t>
          </a:r>
          <a:r>
            <a:rPr lang="en-US" sz="1900" kern="1200" dirty="0"/>
            <a:t>α </a:t>
          </a:r>
          <a:r>
            <a:rPr lang="en-US" sz="1900" kern="1200" dirty="0" err="1"/>
            <a:t>την</a:t>
          </a:r>
          <a:r>
            <a:rPr lang="en-US" sz="1900" kern="1200" dirty="0"/>
            <a:t> </a:t>
          </a:r>
          <a:r>
            <a:rPr lang="en-US" sz="1900" kern="1200" dirty="0" err="1"/>
            <a:t>ενίσχυση</a:t>
          </a:r>
          <a:r>
            <a:rPr lang="en-US" sz="1900" kern="1200" dirty="0"/>
            <a:t> </a:t>
          </a:r>
          <a:r>
            <a:rPr lang="en-US" sz="1900" kern="1200" dirty="0" err="1"/>
            <a:t>της</a:t>
          </a:r>
          <a:r>
            <a:rPr lang="en-US" sz="1900" kern="1200" dirty="0"/>
            <a:t> π</a:t>
          </a:r>
          <a:r>
            <a:rPr lang="en-US" sz="1900" kern="1200" dirty="0" err="1"/>
            <a:t>ροσω</a:t>
          </a:r>
          <a:r>
            <a:rPr lang="en-US" sz="1900" kern="1200" dirty="0"/>
            <a:t>π</a:t>
          </a:r>
          <a:r>
            <a:rPr lang="en-US" sz="1900" kern="1200" dirty="0" err="1"/>
            <a:t>ικής</a:t>
          </a:r>
          <a:r>
            <a:rPr lang="en-US" sz="1900" kern="1200" dirty="0"/>
            <a:t> </a:t>
          </a:r>
          <a:r>
            <a:rPr lang="en-US" sz="1900" b="1" kern="1200" dirty="0" err="1"/>
            <a:t>ε</a:t>
          </a:r>
          <a:r>
            <a:rPr lang="en-US" sz="1900" b="1" kern="1200" dirty="0"/>
            <a:t>π</a:t>
          </a:r>
          <a:r>
            <a:rPr lang="en-US" sz="1900" b="1" kern="1200" dirty="0" err="1"/>
            <a:t>άρκει</a:t>
          </a:r>
          <a:r>
            <a:rPr lang="en-US" sz="1900" b="1" kern="1200" dirty="0"/>
            <a:t>α</a:t>
          </a:r>
          <a:r>
            <a:rPr lang="en-US" sz="1900" b="1" kern="1200" dirty="0" err="1"/>
            <a:t>ς</a:t>
          </a:r>
          <a:endParaRPr lang="en-US" sz="1900" b="1" kern="1200" dirty="0"/>
        </a:p>
      </dsp:txBody>
      <dsp:txXfrm>
        <a:off x="3286" y="875235"/>
        <a:ext cx="3203971" cy="3285764"/>
      </dsp:txXfrm>
    </dsp:sp>
    <dsp:sp modelId="{B7BEDAE8-F9CF-F146-9D9B-31059A0D8A69}">
      <dsp:nvSpPr>
        <dsp:cNvPr id="0" name=""/>
        <dsp:cNvSpPr/>
      </dsp:nvSpPr>
      <dsp:spPr>
        <a:xfrm>
          <a:off x="3655814" y="190337"/>
          <a:ext cx="3203971" cy="684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mj-lt"/>
            <a:buNone/>
          </a:pPr>
          <a:r>
            <a:rPr lang="el-GR" sz="1900" kern="1200" dirty="0"/>
            <a:t>5. </a:t>
          </a:r>
          <a:r>
            <a:rPr lang="en-US" sz="1900" kern="1200" dirty="0" err="1"/>
            <a:t>Βελτίωση</a:t>
          </a:r>
          <a:r>
            <a:rPr lang="en-US" sz="1900" kern="1200" dirty="0"/>
            <a:t> </a:t>
          </a:r>
          <a:r>
            <a:rPr lang="en-US" sz="1900" kern="1200" dirty="0" err="1"/>
            <a:t>του</a:t>
          </a:r>
          <a:r>
            <a:rPr lang="en-US" sz="1900" kern="1200" dirty="0"/>
            <a:t> </a:t>
          </a:r>
          <a:r>
            <a:rPr lang="en-US" sz="1900" kern="1200" dirty="0" err="1"/>
            <a:t>μ</a:t>
          </a:r>
          <a:r>
            <a:rPr lang="en-US" sz="1900" kern="1200" dirty="0"/>
            <a:t>α</a:t>
          </a:r>
          <a:r>
            <a:rPr lang="en-US" sz="1900" kern="1200" dirty="0" err="1"/>
            <a:t>θησι</a:t>
          </a:r>
          <a:r>
            <a:rPr lang="en-US" sz="1900" kern="1200" dirty="0"/>
            <a:t>α</a:t>
          </a:r>
          <a:r>
            <a:rPr lang="en-US" sz="1900" kern="1200" dirty="0" err="1"/>
            <a:t>κού</a:t>
          </a:r>
          <a:r>
            <a:rPr lang="en-US" sz="1900" kern="1200" dirty="0"/>
            <a:t> </a:t>
          </a:r>
          <a:r>
            <a:rPr lang="en-US" sz="1900" kern="1200" dirty="0" err="1"/>
            <a:t>κλίμ</a:t>
          </a:r>
          <a:r>
            <a:rPr lang="en-US" sz="1900" kern="1200" dirty="0"/>
            <a:t>α</a:t>
          </a:r>
          <a:r>
            <a:rPr lang="en-US" sz="1900" kern="1200" dirty="0" err="1"/>
            <a:t>τος</a:t>
          </a:r>
          <a:endParaRPr lang="en-US" sz="1900" kern="1200" dirty="0"/>
        </a:p>
      </dsp:txBody>
      <dsp:txXfrm>
        <a:off x="3655814" y="190337"/>
        <a:ext cx="3203971" cy="684897"/>
      </dsp:txXfrm>
    </dsp:sp>
    <dsp:sp modelId="{E75F4C81-4ED8-0F4C-8CCC-7FA642678B02}">
      <dsp:nvSpPr>
        <dsp:cNvPr id="0" name=""/>
        <dsp:cNvSpPr/>
      </dsp:nvSpPr>
      <dsp:spPr>
        <a:xfrm>
          <a:off x="3655814" y="875235"/>
          <a:ext cx="3203971" cy="328576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Χρήση</a:t>
          </a:r>
          <a:r>
            <a:rPr lang="en-US" sz="1900" kern="1200" dirty="0"/>
            <a:t> </a:t>
          </a:r>
          <a:r>
            <a:rPr lang="en-US" sz="1900" kern="1200" dirty="0" err="1"/>
            <a:t>της</a:t>
          </a:r>
          <a:r>
            <a:rPr lang="en-US" sz="1900" kern="1200" dirty="0"/>
            <a:t> </a:t>
          </a:r>
          <a:r>
            <a:rPr lang="en-US" sz="1900" b="1" kern="1200" dirty="0" err="1"/>
            <a:t>ενσυνειδητότητ</a:t>
          </a:r>
          <a:r>
            <a:rPr lang="en-US" sz="1900" b="1" kern="1200" dirty="0"/>
            <a:t>α</a:t>
          </a:r>
          <a:r>
            <a:rPr lang="en-US" sz="1900" b="1" kern="1200" dirty="0" err="1"/>
            <a:t>ς</a:t>
          </a:r>
          <a:r>
            <a:rPr lang="en-US" sz="1900" kern="1200" dirty="0"/>
            <a:t> </a:t>
          </a:r>
          <a:r>
            <a:rPr lang="en-US" sz="1900" kern="1200" dirty="0" err="1"/>
            <a:t>γι</a:t>
          </a:r>
          <a:r>
            <a:rPr lang="en-US" sz="1900" kern="1200" dirty="0"/>
            <a:t>α </a:t>
          </a:r>
          <a:r>
            <a:rPr lang="en-US" sz="1900" kern="1200" dirty="0" err="1"/>
            <a:t>δι</a:t>
          </a:r>
          <a:r>
            <a:rPr lang="en-US" sz="1900" kern="1200" dirty="0"/>
            <a:t>α</a:t>
          </a:r>
          <a:r>
            <a:rPr lang="en-US" sz="1900" kern="1200" dirty="0" err="1"/>
            <a:t>χείριση</a:t>
          </a:r>
          <a:r>
            <a:rPr lang="en-US" sz="1900" kern="1200" dirty="0"/>
            <a:t> </a:t>
          </a:r>
          <a:r>
            <a:rPr lang="el-GR" sz="1900" kern="1200" dirty="0"/>
            <a:t>της </a:t>
          </a:r>
          <a:r>
            <a:rPr lang="en-US" sz="1900" kern="1200" dirty="0" err="1"/>
            <a:t>τάξης</a:t>
          </a:r>
          <a:r>
            <a:rPr lang="en-US" sz="1900" kern="1200" dirty="0"/>
            <a:t> </a:t>
          </a:r>
          <a:r>
            <a:rPr lang="en-US" sz="1900" kern="1200" dirty="0" err="1"/>
            <a:t>με</a:t>
          </a:r>
          <a:r>
            <a:rPr lang="en-US" sz="1900" kern="1200" dirty="0"/>
            <a:t> </a:t>
          </a:r>
          <a:r>
            <a:rPr lang="en-US" sz="1900" kern="1200" dirty="0" err="1"/>
            <a:t>θετικό</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υ</a:t>
          </a:r>
          <a:r>
            <a:rPr lang="en-US" sz="1900" kern="1200" dirty="0"/>
            <a:t>π</a:t>
          </a:r>
          <a:r>
            <a:rPr lang="en-US" sz="1900" kern="1200" dirty="0" err="1"/>
            <a:t>οστηρικτικό</a:t>
          </a:r>
          <a:r>
            <a:rPr lang="en-US" sz="1900" kern="1200" dirty="0"/>
            <a:t> </a:t>
          </a:r>
          <a:r>
            <a:rPr lang="en-US" sz="1900" kern="1200" dirty="0" err="1"/>
            <a:t>τρό</a:t>
          </a:r>
          <a:r>
            <a:rPr lang="en-US" sz="1900" kern="1200" dirty="0"/>
            <a:t>π</a:t>
          </a:r>
          <a:r>
            <a:rPr lang="en-US" sz="1900" kern="1200" dirty="0" err="1"/>
            <a:t>ο</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kern="1200"/>
            <a:t>Διαμόρφωση σχέσεων ασφάλειας, εμπιστοσύνης και συναισθηματικής σύνδεσης με τους μαθητές</a:t>
          </a:r>
        </a:p>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Ανά</a:t>
          </a:r>
          <a:r>
            <a:rPr lang="en-US" sz="1900" kern="1200" dirty="0"/>
            <a:t>π</a:t>
          </a:r>
          <a:r>
            <a:rPr lang="en-US" sz="1900" kern="1200" dirty="0" err="1"/>
            <a:t>τυξη</a:t>
          </a:r>
          <a:r>
            <a:rPr lang="en-US" sz="1900" kern="1200" dirty="0"/>
            <a:t> </a:t>
          </a:r>
          <a:r>
            <a:rPr lang="en-US" sz="1900" kern="1200" dirty="0" err="1"/>
            <a:t>ενσυν</a:t>
          </a:r>
          <a:r>
            <a:rPr lang="en-US" sz="1900" kern="1200" dirty="0"/>
            <a:t>α</a:t>
          </a:r>
          <a:r>
            <a:rPr lang="en-US" sz="1900" kern="1200" dirty="0" err="1"/>
            <a:t>ισθητικών</a:t>
          </a:r>
          <a:r>
            <a:rPr lang="en-US" sz="1900" kern="1200" dirty="0"/>
            <a:t> πα</a:t>
          </a:r>
          <a:r>
            <a:rPr lang="en-US" sz="1900" kern="1200" dirty="0" err="1"/>
            <a:t>ιδ</a:t>
          </a:r>
          <a:r>
            <a:rPr lang="en-US" sz="1900" kern="1200" dirty="0"/>
            <a:t>α</a:t>
          </a:r>
          <a:r>
            <a:rPr lang="en-US" sz="1900" kern="1200" dirty="0" err="1"/>
            <a:t>γωγικών</a:t>
          </a:r>
          <a:r>
            <a:rPr lang="en-US" sz="1900" kern="1200" dirty="0"/>
            <a:t> </a:t>
          </a:r>
          <a:r>
            <a:rPr lang="en-US" sz="1900" b="1" kern="1200" dirty="0"/>
            <a:t>π</a:t>
          </a:r>
          <a:r>
            <a:rPr lang="en-US" sz="1900" b="1" kern="1200" dirty="0" err="1"/>
            <a:t>ρ</a:t>
          </a:r>
          <a:r>
            <a:rPr lang="en-US" sz="1900" b="1" kern="1200" dirty="0"/>
            <a:t>α</a:t>
          </a:r>
          <a:r>
            <a:rPr lang="en-US" sz="1900" b="1" kern="1200" dirty="0" err="1"/>
            <a:t>κτικών</a:t>
          </a:r>
          <a:endParaRPr lang="en-US" sz="1900" b="1" kern="1200" dirty="0"/>
        </a:p>
      </dsp:txBody>
      <dsp:txXfrm>
        <a:off x="3655814" y="875235"/>
        <a:ext cx="3203971" cy="3285764"/>
      </dsp:txXfrm>
    </dsp:sp>
    <dsp:sp modelId="{37817275-FA7D-A246-B2EC-C852E11803B3}">
      <dsp:nvSpPr>
        <dsp:cNvPr id="0" name=""/>
        <dsp:cNvSpPr/>
      </dsp:nvSpPr>
      <dsp:spPr>
        <a:xfrm>
          <a:off x="7308342" y="190337"/>
          <a:ext cx="3203971" cy="68489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Font typeface="+mj-lt"/>
            <a:buNone/>
          </a:pPr>
          <a:r>
            <a:rPr lang="el-GR" sz="1900" kern="1200" dirty="0"/>
            <a:t>6. </a:t>
          </a:r>
          <a:r>
            <a:rPr lang="en-US" sz="1900" kern="1200" dirty="0" err="1"/>
            <a:t>Ατομική</a:t>
          </a:r>
          <a:r>
            <a:rPr lang="en-US" sz="1900" kern="1200" dirty="0"/>
            <a:t> </a:t>
          </a:r>
          <a:r>
            <a:rPr lang="en-US" sz="1900" kern="1200" dirty="0" err="1"/>
            <a:t>κ</a:t>
          </a:r>
          <a:r>
            <a:rPr lang="en-US" sz="1900" kern="1200" dirty="0"/>
            <a:t>α</a:t>
          </a:r>
          <a:r>
            <a:rPr lang="en-US" sz="1900" kern="1200" dirty="0" err="1"/>
            <a:t>ι</a:t>
          </a:r>
          <a:r>
            <a:rPr lang="en-US" sz="1900" kern="1200" dirty="0"/>
            <a:t> </a:t>
          </a:r>
          <a:r>
            <a:rPr lang="en-US" sz="1900" kern="1200" dirty="0" err="1"/>
            <a:t>ομ</a:t>
          </a:r>
          <a:r>
            <a:rPr lang="en-US" sz="1900" kern="1200" dirty="0"/>
            <a:t>α</a:t>
          </a:r>
          <a:r>
            <a:rPr lang="en-US" sz="1900" kern="1200" dirty="0" err="1"/>
            <a:t>δική</a:t>
          </a:r>
          <a:r>
            <a:rPr lang="en-US" sz="1900" kern="1200" dirty="0"/>
            <a:t> π</a:t>
          </a:r>
          <a:r>
            <a:rPr lang="en-US" sz="1900" kern="1200" dirty="0" err="1"/>
            <a:t>ρ</a:t>
          </a:r>
          <a:r>
            <a:rPr lang="en-US" sz="1900" kern="1200" dirty="0"/>
            <a:t>α</a:t>
          </a:r>
          <a:r>
            <a:rPr lang="en-US" sz="1900" kern="1200" dirty="0" err="1"/>
            <a:t>κτική</a:t>
          </a:r>
          <a:endParaRPr lang="en-US" sz="1900" kern="1200" dirty="0"/>
        </a:p>
      </dsp:txBody>
      <dsp:txXfrm>
        <a:off x="7308342" y="190337"/>
        <a:ext cx="3203971" cy="684897"/>
      </dsp:txXfrm>
    </dsp:sp>
    <dsp:sp modelId="{D6BDE8F4-8DD8-D14C-96F3-712C87E53FA4}">
      <dsp:nvSpPr>
        <dsp:cNvPr id="0" name=""/>
        <dsp:cNvSpPr/>
      </dsp:nvSpPr>
      <dsp:spPr>
        <a:xfrm>
          <a:off x="7308342" y="875235"/>
          <a:ext cx="3203971" cy="328576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Char char="•"/>
          </a:pPr>
          <a:r>
            <a:rPr lang="en-US" sz="1900" kern="1200" dirty="0" err="1"/>
            <a:t>Κ</a:t>
          </a:r>
          <a:r>
            <a:rPr lang="en-US" sz="1900" kern="1200" dirty="0"/>
            <a:t>α</a:t>
          </a:r>
          <a:r>
            <a:rPr lang="en-US" sz="1900" kern="1200" dirty="0" err="1"/>
            <a:t>θημερινές</a:t>
          </a:r>
          <a:r>
            <a:rPr lang="en-US" sz="1900" kern="1200" dirty="0"/>
            <a:t> </a:t>
          </a:r>
          <a:r>
            <a:rPr lang="en-US" sz="1900" b="1" kern="1200" dirty="0"/>
            <a:t>α</a:t>
          </a:r>
          <a:r>
            <a:rPr lang="en-US" sz="1900" b="1" kern="1200" dirty="0" err="1"/>
            <a:t>σκήσεις</a:t>
          </a:r>
          <a:r>
            <a:rPr lang="en-US" sz="1900" kern="1200" dirty="0"/>
            <a:t> </a:t>
          </a:r>
          <a:r>
            <a:rPr lang="en-US" sz="1900" kern="1200" dirty="0" err="1"/>
            <a:t>ενσυνειδητότητ</a:t>
          </a:r>
          <a:r>
            <a:rPr lang="en-US" sz="1900" kern="1200" dirty="0"/>
            <a:t>α</a:t>
          </a:r>
          <a:r>
            <a:rPr lang="en-US" sz="1900" kern="1200" dirty="0" err="1"/>
            <a:t>ς</a:t>
          </a:r>
          <a:r>
            <a:rPr lang="en-US" sz="1900" kern="1200" dirty="0"/>
            <a:t> (5–20 </a:t>
          </a:r>
          <a:r>
            <a:rPr lang="en-US" sz="1900" kern="1200" dirty="0" err="1"/>
            <a:t>λε</a:t>
          </a:r>
          <a:r>
            <a:rPr lang="en-US" sz="1900" kern="1200" dirty="0"/>
            <a:t>π</a:t>
          </a:r>
          <a:r>
            <a:rPr lang="en-US" sz="1900" kern="1200" dirty="0" err="1"/>
            <a:t>τά</a:t>
          </a:r>
          <a:r>
            <a:rPr lang="en-US" sz="1900" kern="1200" dirty="0"/>
            <a:t>)</a:t>
          </a:r>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dirty="0" err="1"/>
            <a:t>Ημερολόγι</a:t>
          </a:r>
          <a:r>
            <a:rPr lang="en-US" sz="1900" b="1" kern="1200" dirty="0"/>
            <a:t>α</a:t>
          </a:r>
          <a:r>
            <a:rPr lang="en-US" sz="1900" kern="1200" dirty="0"/>
            <a:t> α</a:t>
          </a:r>
          <a:r>
            <a:rPr lang="en-US" sz="1900" kern="1200" dirty="0" err="1"/>
            <a:t>ν</a:t>
          </a:r>
          <a:r>
            <a:rPr lang="en-US" sz="1900" kern="1200" dirty="0"/>
            <a:t>α</a:t>
          </a:r>
          <a:r>
            <a:rPr lang="en-US" sz="1900" kern="1200" dirty="0" err="1"/>
            <a:t>στοχ</a:t>
          </a:r>
          <a:r>
            <a:rPr lang="en-US" sz="1900" kern="1200" dirty="0"/>
            <a:t>α</a:t>
          </a:r>
          <a:r>
            <a:rPr lang="en-US" sz="1900" kern="1200" dirty="0" err="1"/>
            <a:t>σμού</a:t>
          </a:r>
          <a:r>
            <a:rPr lang="en-US" sz="1900" kern="1200" dirty="0"/>
            <a:t> </a:t>
          </a:r>
          <a:r>
            <a:rPr lang="en-US" sz="1900" kern="1200" dirty="0" err="1"/>
            <a:t>γι</a:t>
          </a:r>
          <a:r>
            <a:rPr lang="en-US" sz="1900" kern="1200" dirty="0"/>
            <a:t>α π</a:t>
          </a:r>
          <a:r>
            <a:rPr lang="en-US" sz="1900" kern="1200" dirty="0" err="1"/>
            <a:t>ροσω</a:t>
          </a:r>
          <a:r>
            <a:rPr lang="en-US" sz="1900" kern="1200" dirty="0"/>
            <a:t>π</a:t>
          </a:r>
          <a:r>
            <a:rPr lang="en-US" sz="1900" kern="1200" dirty="0" err="1"/>
            <a:t>ική</a:t>
          </a:r>
          <a:r>
            <a:rPr lang="en-US" sz="1900" kern="1200" dirty="0"/>
            <a:t> </a:t>
          </a:r>
          <a:r>
            <a:rPr lang="en-US" sz="1900" kern="1200" dirty="0" err="1"/>
            <a:t>ενδυνάμωση</a:t>
          </a:r>
          <a:endParaRPr lang="en-US" sz="1900" kern="1200" dirty="0"/>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dirty="0" err="1"/>
            <a:t>Συζητήσεις</a:t>
          </a:r>
          <a:r>
            <a:rPr lang="en-US" sz="1900" kern="1200" dirty="0"/>
            <a:t> </a:t>
          </a:r>
          <a:r>
            <a:rPr lang="en-US" sz="1900" kern="1200" dirty="0" err="1"/>
            <a:t>σε</a:t>
          </a:r>
          <a:r>
            <a:rPr lang="en-US" sz="1900" kern="1200" dirty="0"/>
            <a:t> </a:t>
          </a:r>
          <a:r>
            <a:rPr lang="en-US" sz="1900" kern="1200" dirty="0" err="1"/>
            <a:t>μικρές</a:t>
          </a:r>
          <a:r>
            <a:rPr lang="en-US" sz="1900" kern="1200" dirty="0"/>
            <a:t> </a:t>
          </a:r>
          <a:r>
            <a:rPr lang="en-US" sz="1900" kern="1200" dirty="0" err="1"/>
            <a:t>ομάδες</a:t>
          </a:r>
          <a:r>
            <a:rPr lang="en-US" sz="1900" kern="1200" dirty="0"/>
            <a:t> </a:t>
          </a:r>
          <a:r>
            <a:rPr lang="en-US" sz="1900" kern="1200" dirty="0" err="1"/>
            <a:t>με</a:t>
          </a:r>
          <a:r>
            <a:rPr lang="en-US" sz="1900" kern="1200" dirty="0"/>
            <a:t> </a:t>
          </a:r>
          <a:r>
            <a:rPr lang="en-US" sz="1900" kern="1200" dirty="0" err="1"/>
            <a:t>κ</a:t>
          </a:r>
          <a:r>
            <a:rPr lang="en-US" sz="1900" kern="1200" dirty="0"/>
            <a:t>α</a:t>
          </a:r>
          <a:r>
            <a:rPr lang="en-US" sz="1900" kern="1200" dirty="0" err="1"/>
            <a:t>θοδηγούμενη</a:t>
          </a:r>
          <a:r>
            <a:rPr lang="en-US" sz="1900" kern="1200" dirty="0"/>
            <a:t> α</a:t>
          </a:r>
          <a:r>
            <a:rPr lang="en-US" sz="1900" kern="1200" dirty="0" err="1"/>
            <a:t>ν</a:t>
          </a:r>
          <a:r>
            <a:rPr lang="en-US" sz="1900" kern="1200" dirty="0"/>
            <a:t>α</a:t>
          </a:r>
          <a:r>
            <a:rPr lang="en-US" sz="1900" kern="1200" dirty="0" err="1"/>
            <a:t>τροφοδότηση</a:t>
          </a:r>
          <a:endParaRPr lang="en-US" sz="1900" kern="1200" dirty="0"/>
        </a:p>
      </dsp:txBody>
      <dsp:txXfrm>
        <a:off x="7308342" y="875235"/>
        <a:ext cx="3203971" cy="32857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8D1EB-BD64-5C43-99A9-A47893A22D87}">
      <dsp:nvSpPr>
        <dsp:cNvPr id="0" name=""/>
        <dsp:cNvSpPr/>
      </dsp:nvSpPr>
      <dsp:spPr>
        <a:xfrm>
          <a:off x="4254" y="1221425"/>
          <a:ext cx="2558188" cy="6288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dirty="0" err="1">
              <a:effectLst/>
              <a:latin typeface="Times New Roman" panose="02020603050405020304" pitchFamily="18" charset="0"/>
              <a:ea typeface="Times New Roman" panose="02020603050405020304" pitchFamily="18" charset="0"/>
            </a:rPr>
            <a:t>Νόημ</a:t>
          </a:r>
          <a:r>
            <a:rPr lang="en-US" sz="1800" b="1" kern="1200" dirty="0">
              <a:effectLst/>
              <a:latin typeface="Times New Roman" panose="02020603050405020304" pitchFamily="18" charset="0"/>
              <a:ea typeface="Times New Roman" panose="02020603050405020304" pitchFamily="18" charset="0"/>
            </a:rPr>
            <a:t>α</a:t>
          </a:r>
          <a:r>
            <a:rPr lang="en-US" sz="1800" kern="1200" dirty="0">
              <a:effectLst/>
              <a:latin typeface="Times New Roman" panose="02020603050405020304" pitchFamily="18" charset="0"/>
              <a:ea typeface="Times New Roman" panose="02020603050405020304" pitchFamily="18" charset="0"/>
            </a:rPr>
            <a:t> (Meaning)</a:t>
          </a:r>
          <a:endParaRPr lang="en-US" sz="1800" kern="1200" dirty="0"/>
        </a:p>
      </dsp:txBody>
      <dsp:txXfrm>
        <a:off x="4254" y="1221425"/>
        <a:ext cx="2558188" cy="628841"/>
      </dsp:txXfrm>
    </dsp:sp>
    <dsp:sp modelId="{7F2A19C0-C470-9C4A-839E-3DFABBC1F7D4}">
      <dsp:nvSpPr>
        <dsp:cNvPr id="0" name=""/>
        <dsp:cNvSpPr/>
      </dsp:nvSpPr>
      <dsp:spPr>
        <a:xfrm>
          <a:off x="4254" y="1850266"/>
          <a:ext cx="2558188" cy="234697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mj-lt"/>
            <a:buNone/>
          </a:pPr>
          <a:r>
            <a:rPr lang="en-US" sz="1800" kern="1200" dirty="0" err="1">
              <a:effectLst/>
              <a:latin typeface="Times New Roman" panose="02020603050405020304" pitchFamily="18" charset="0"/>
              <a:ea typeface="Times New Roman" panose="02020603050405020304" pitchFamily="18" charset="0"/>
            </a:rPr>
            <a:t>Ο</a:t>
          </a:r>
          <a:r>
            <a:rPr lang="en-US" sz="1800" kern="1200" dirty="0">
              <a:effectLst/>
              <a:latin typeface="Times New Roman" panose="02020603050405020304" pitchFamily="18" charset="0"/>
              <a:ea typeface="Times New Roman" panose="02020603050405020304" pitchFamily="18" charset="0"/>
            </a:rPr>
            <a:t> βα</a:t>
          </a:r>
          <a:r>
            <a:rPr lang="en-US" sz="1800" kern="1200" dirty="0" err="1">
              <a:effectLst/>
              <a:latin typeface="Times New Roman" panose="02020603050405020304" pitchFamily="18" charset="0"/>
              <a:ea typeface="Times New Roman" panose="02020603050405020304" pitchFamily="18" charset="0"/>
            </a:rPr>
            <a:t>θμός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στον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ο</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οίο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έν</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εργ</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σι</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κός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στόχος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θεωρείτ</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σημ</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ντικός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σε</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συνάρτηση</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με</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τις</a:t>
          </a:r>
          <a:r>
            <a:rPr lang="en-US" sz="1800" kern="1200" dirty="0">
              <a:effectLst/>
              <a:latin typeface="Times New Roman" panose="02020603050405020304" pitchFamily="18" charset="0"/>
              <a:ea typeface="Times New Roman" panose="02020603050405020304" pitchFamily="18" charset="0"/>
            </a:rPr>
            <a:t> π</a:t>
          </a:r>
          <a:r>
            <a:rPr lang="en-US" sz="1800" kern="1200" dirty="0" err="1">
              <a:effectLst/>
              <a:latin typeface="Times New Roman" panose="02020603050405020304" pitchFamily="18" charset="0"/>
              <a:ea typeface="Times New Roman" panose="02020603050405020304" pitchFamily="18" charset="0"/>
            </a:rPr>
            <a:t>ροσω</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ικές</a:t>
          </a:r>
          <a:r>
            <a:rPr lang="en-US" sz="1800" kern="1200" dirty="0">
              <a:effectLst/>
              <a:latin typeface="Times New Roman" panose="02020603050405020304" pitchFamily="18" charset="0"/>
              <a:ea typeface="Times New Roman" panose="02020603050405020304" pitchFamily="18" charset="0"/>
            </a:rPr>
            <a:t> α</a:t>
          </a:r>
          <a:r>
            <a:rPr lang="en-US" sz="1800" kern="1200" dirty="0" err="1">
              <a:effectLst/>
              <a:latin typeface="Times New Roman" panose="02020603050405020304" pitchFamily="18" charset="0"/>
              <a:ea typeface="Times New Roman" panose="02020603050405020304" pitchFamily="18" charset="0"/>
            </a:rPr>
            <a:t>ξίες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κ</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ι</a:t>
          </a:r>
          <a:r>
            <a:rPr lang="en-US" sz="1800" kern="1200" dirty="0">
              <a:effectLst/>
              <a:latin typeface="Times New Roman" panose="02020603050405020304" pitchFamily="18" charset="0"/>
              <a:ea typeface="Times New Roman" panose="02020603050405020304" pitchFamily="18" charset="0"/>
            </a:rPr>
            <a:t> π</a:t>
          </a:r>
          <a:r>
            <a:rPr lang="en-US" sz="1800" kern="1200" dirty="0" err="1">
              <a:effectLst/>
              <a:latin typeface="Times New Roman" panose="02020603050405020304" pitchFamily="18" charset="0"/>
              <a:ea typeface="Times New Roman" panose="02020603050405020304" pitchFamily="18" charset="0"/>
            </a:rPr>
            <a:t>ρότυ</a:t>
          </a:r>
          <a:r>
            <a:rPr lang="en-US" sz="1800" kern="1200" dirty="0">
              <a:effectLst/>
              <a:latin typeface="Times New Roman" panose="02020603050405020304" pitchFamily="18" charset="0"/>
              <a:ea typeface="Times New Roman" panose="02020603050405020304" pitchFamily="18" charset="0"/>
            </a:rPr>
            <a:t>πα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α</a:t>
          </a:r>
          <a:r>
            <a:rPr lang="en-US" sz="1800" kern="1200" dirty="0" err="1">
              <a:effectLst/>
              <a:latin typeface="Times New Roman" panose="02020603050405020304" pitchFamily="18" charset="0"/>
              <a:ea typeface="Times New Roman" panose="02020603050405020304" pitchFamily="18" charset="0"/>
            </a:rPr>
            <a:t>τόμου</a:t>
          </a:r>
          <a:r>
            <a:rPr lang="en-US" sz="1800" kern="1200" dirty="0">
              <a:effectLst/>
              <a:latin typeface="Times New Roman" panose="02020603050405020304" pitchFamily="18" charset="0"/>
              <a:ea typeface="Times New Roman" panose="02020603050405020304" pitchFamily="18" charset="0"/>
            </a:rPr>
            <a:t>.</a:t>
          </a:r>
          <a:endParaRPr lang="en-US" sz="1800" kern="1200" dirty="0"/>
        </a:p>
      </dsp:txBody>
      <dsp:txXfrm>
        <a:off x="4254" y="1850266"/>
        <a:ext cx="2558188" cy="2346974"/>
      </dsp:txXfrm>
    </dsp:sp>
    <dsp:sp modelId="{800CF3EB-3546-D64E-8877-ABBF9F6AB4CE}">
      <dsp:nvSpPr>
        <dsp:cNvPr id="0" name=""/>
        <dsp:cNvSpPr/>
      </dsp:nvSpPr>
      <dsp:spPr>
        <a:xfrm>
          <a:off x="2920588" y="1221425"/>
          <a:ext cx="2558188" cy="6288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dirty="0" err="1">
              <a:effectLst/>
              <a:latin typeface="Times New Roman" panose="02020603050405020304" pitchFamily="18" charset="0"/>
              <a:ea typeface="Times New Roman" panose="02020603050405020304" pitchFamily="18" charset="0"/>
            </a:rPr>
            <a:t>Ε</a:t>
          </a:r>
          <a:r>
            <a:rPr lang="en-US" sz="1800" b="1" kern="1200" dirty="0">
              <a:effectLst/>
              <a:latin typeface="Times New Roman" panose="02020603050405020304" pitchFamily="18" charset="0"/>
              <a:ea typeface="Times New Roman" panose="02020603050405020304" pitchFamily="18" charset="0"/>
            </a:rPr>
            <a:t>π</a:t>
          </a:r>
          <a:r>
            <a:rPr lang="en-US" sz="1800" b="1" kern="1200" dirty="0" err="1">
              <a:effectLst/>
              <a:latin typeface="Times New Roman" panose="02020603050405020304" pitchFamily="18" charset="0"/>
              <a:ea typeface="Times New Roman" panose="02020603050405020304" pitchFamily="18" charset="0"/>
            </a:rPr>
            <a:t>άρκει</a:t>
          </a:r>
          <a:r>
            <a:rPr lang="en-US" sz="1800" b="1" kern="1200" dirty="0">
              <a:effectLst/>
              <a:latin typeface="Times New Roman" panose="02020603050405020304" pitchFamily="18" charset="0"/>
              <a:ea typeface="Times New Roman" panose="02020603050405020304" pitchFamily="18" charset="0"/>
            </a:rPr>
            <a:t>α</a:t>
          </a:r>
          <a:r>
            <a:rPr lang="en-US" sz="1800" kern="1200" dirty="0">
              <a:effectLst/>
              <a:latin typeface="Times New Roman" panose="02020603050405020304" pitchFamily="18" charset="0"/>
              <a:ea typeface="Times New Roman" panose="02020603050405020304" pitchFamily="18" charset="0"/>
            </a:rPr>
            <a:t> (Competence</a:t>
          </a:r>
          <a:r>
            <a:rPr lang="el-GR" sz="1800" kern="1200" dirty="0">
              <a:effectLst/>
              <a:latin typeface="Times New Roman" panose="02020603050405020304" pitchFamily="18" charset="0"/>
              <a:ea typeface="Times New Roman" panose="02020603050405020304" pitchFamily="18" charset="0"/>
            </a:rPr>
            <a:t>)</a:t>
          </a:r>
          <a:endParaRPr lang="en-US" sz="1800" kern="1200" dirty="0"/>
        </a:p>
      </dsp:txBody>
      <dsp:txXfrm>
        <a:off x="2920588" y="1221425"/>
        <a:ext cx="2558188" cy="628841"/>
      </dsp:txXfrm>
    </dsp:sp>
    <dsp:sp modelId="{CD6D67E7-E542-5C44-9CF8-07BCFA940A1F}">
      <dsp:nvSpPr>
        <dsp:cNvPr id="0" name=""/>
        <dsp:cNvSpPr/>
      </dsp:nvSpPr>
      <dsp:spPr>
        <a:xfrm>
          <a:off x="2920588" y="1850266"/>
          <a:ext cx="2558188" cy="234697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mj-lt"/>
            <a:buNone/>
          </a:pPr>
          <a:r>
            <a:rPr lang="en-US" sz="1800" kern="1200" dirty="0" err="1">
              <a:effectLst/>
              <a:latin typeface="Times New Roman" panose="02020603050405020304" pitchFamily="18" charset="0"/>
              <a:ea typeface="Times New Roman" panose="02020603050405020304" pitchFamily="18" charset="0"/>
            </a:rPr>
            <a:t>Η</a:t>
          </a:r>
          <a:r>
            <a:rPr lang="en-US" sz="1800" kern="1200" dirty="0">
              <a:effectLst/>
              <a:latin typeface="Times New Roman" panose="02020603050405020304" pitchFamily="18" charset="0"/>
              <a:ea typeface="Times New Roman" panose="02020603050405020304" pitchFamily="18" charset="0"/>
            </a:rPr>
            <a:t> π</a:t>
          </a:r>
          <a:r>
            <a:rPr lang="en-US" sz="1800" kern="1200" dirty="0" err="1">
              <a:effectLst/>
              <a:latin typeface="Times New Roman" panose="02020603050405020304" pitchFamily="18" charset="0"/>
              <a:ea typeface="Times New Roman" panose="02020603050405020304" pitchFamily="18" charset="0"/>
            </a:rPr>
            <a:t>ίστη</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α</a:t>
          </a:r>
          <a:r>
            <a:rPr lang="en-US" sz="1800" kern="1200" dirty="0" err="1">
              <a:effectLst/>
              <a:latin typeface="Times New Roman" panose="02020603050405020304" pitchFamily="18" charset="0"/>
              <a:ea typeface="Times New Roman" panose="02020603050405020304" pitchFamily="18" charset="0"/>
            </a:rPr>
            <a:t>τόμου</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στην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ικ</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νότητά</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ν</a:t>
          </a:r>
          <a:r>
            <a:rPr lang="en-US" sz="1800" kern="1200" dirty="0">
              <a:effectLst/>
              <a:latin typeface="Times New Roman" panose="02020603050405020304" pitchFamily="18" charset="0"/>
              <a:ea typeface="Times New Roman" panose="02020603050405020304" pitchFamily="18" charset="0"/>
            </a:rPr>
            <a:t>α </a:t>
          </a:r>
          <a:r>
            <a:rPr lang="en-US" sz="1800" kern="1200" dirty="0" err="1">
              <a:effectLst/>
              <a:latin typeface="Times New Roman" panose="02020603050405020304" pitchFamily="18" charset="0"/>
              <a:ea typeface="Times New Roman" panose="02020603050405020304" pitchFamily="18" charset="0"/>
            </a:rPr>
            <a:t>εκτελεί</a:t>
          </a:r>
          <a:r>
            <a:rPr lang="en-US" sz="1800" kern="1200" dirty="0">
              <a:effectLst/>
              <a:latin typeface="Times New Roman" panose="02020603050405020304" pitchFamily="18" charset="0"/>
              <a:ea typeface="Times New Roman" panose="02020603050405020304" pitchFamily="18" charset="0"/>
            </a:rPr>
            <a:t> απ</a:t>
          </a:r>
          <a:r>
            <a:rPr lang="en-US" sz="1800" kern="1200" dirty="0" err="1">
              <a:effectLst/>
              <a:latin typeface="Times New Roman" panose="02020603050405020304" pitchFamily="18" charset="0"/>
              <a:ea typeface="Times New Roman" panose="02020603050405020304" pitchFamily="18" charset="0"/>
            </a:rPr>
            <a:t>οτελεσμ</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τικά</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τις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εργ</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σι</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κές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δρ</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στηριότητες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υτίζετ</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με</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την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έννοι</a:t>
          </a:r>
          <a:r>
            <a:rPr lang="en-US" sz="1800" kern="1200" dirty="0">
              <a:effectLst/>
              <a:latin typeface="Times New Roman" panose="02020603050405020304" pitchFamily="18" charset="0"/>
              <a:ea typeface="Times New Roman" panose="02020603050405020304" pitchFamily="18" charset="0"/>
            </a:rPr>
            <a:t>α </a:t>
          </a:r>
          <a:r>
            <a:rPr lang="en-US" sz="1800" kern="1200" dirty="0" err="1">
              <a:effectLst/>
              <a:latin typeface="Times New Roman" panose="02020603050405020304" pitchFamily="18" charset="0"/>
              <a:ea typeface="Times New Roman" panose="02020603050405020304" pitchFamily="18" charset="0"/>
            </a:rPr>
            <a:t>της</a:t>
          </a:r>
          <a:r>
            <a:rPr lang="en-US" sz="1800" kern="1200" dirty="0">
              <a:effectLst/>
              <a:latin typeface="Times New Roman" panose="02020603050405020304" pitchFamily="18" charset="0"/>
              <a:ea typeface="Times New Roman" panose="02020603050405020304" pitchFamily="18" charset="0"/>
            </a:rPr>
            <a:t> α</a:t>
          </a:r>
          <a:r>
            <a:rPr lang="en-US" sz="1800" kern="1200" dirty="0" err="1">
              <a:effectLst/>
              <a:latin typeface="Times New Roman" panose="02020603050405020304" pitchFamily="18" charset="0"/>
              <a:ea typeface="Times New Roman" panose="02020603050405020304" pitchFamily="18" charset="0"/>
            </a:rPr>
            <a:t>υτο</a:t>
          </a:r>
          <a:r>
            <a:rPr lang="en-US" sz="1800" kern="1200" dirty="0">
              <a:effectLst/>
              <a:latin typeface="Times New Roman" panose="02020603050405020304" pitchFamily="18" charset="0"/>
              <a:ea typeface="Times New Roman" panose="02020603050405020304" pitchFamily="18" charset="0"/>
            </a:rPr>
            <a:t>-απ</a:t>
          </a:r>
          <a:r>
            <a:rPr lang="en-US" sz="1800" kern="1200" dirty="0" err="1">
              <a:effectLst/>
              <a:latin typeface="Times New Roman" panose="02020603050405020304" pitchFamily="18" charset="0"/>
              <a:ea typeface="Times New Roman" panose="02020603050405020304" pitchFamily="18" charset="0"/>
            </a:rPr>
            <a:t>οτελεσμ</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τικότητ</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ς</a:t>
          </a:r>
          <a:r>
            <a:rPr lang="en-US" sz="1800" kern="1200" dirty="0">
              <a:effectLst/>
              <a:latin typeface="Times New Roman" panose="02020603050405020304" pitchFamily="18" charset="0"/>
              <a:ea typeface="Times New Roman" panose="02020603050405020304" pitchFamily="18" charset="0"/>
            </a:rPr>
            <a:t>).</a:t>
          </a:r>
          <a:endParaRPr lang="en-US" sz="1800" kern="1200" dirty="0"/>
        </a:p>
      </dsp:txBody>
      <dsp:txXfrm>
        <a:off x="2920588" y="1850266"/>
        <a:ext cx="2558188" cy="2346974"/>
      </dsp:txXfrm>
    </dsp:sp>
    <dsp:sp modelId="{C438735A-173A-F949-8C05-1D9A37D86A90}">
      <dsp:nvSpPr>
        <dsp:cNvPr id="0" name=""/>
        <dsp:cNvSpPr/>
      </dsp:nvSpPr>
      <dsp:spPr>
        <a:xfrm>
          <a:off x="5836923" y="1221425"/>
          <a:ext cx="2558188" cy="6288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dirty="0" err="1">
              <a:effectLst/>
              <a:latin typeface="Times New Roman" panose="02020603050405020304" pitchFamily="18" charset="0"/>
              <a:ea typeface="Times New Roman" panose="02020603050405020304" pitchFamily="18" charset="0"/>
            </a:rPr>
            <a:t>Αυτονομί</a:t>
          </a:r>
          <a:r>
            <a:rPr lang="en-US" sz="1800" b="1" kern="1200" dirty="0">
              <a:effectLst/>
              <a:latin typeface="Times New Roman" panose="02020603050405020304" pitchFamily="18" charset="0"/>
              <a:ea typeface="Times New Roman" panose="02020603050405020304" pitchFamily="18" charset="0"/>
            </a:rPr>
            <a:t>α</a:t>
          </a:r>
          <a:r>
            <a:rPr lang="en-US" sz="1800" kern="1200" dirty="0">
              <a:effectLst/>
              <a:latin typeface="Times New Roman" panose="02020603050405020304" pitchFamily="18" charset="0"/>
              <a:ea typeface="Times New Roman" panose="02020603050405020304" pitchFamily="18" charset="0"/>
            </a:rPr>
            <a:t> (Self-determination)</a:t>
          </a:r>
          <a:endParaRPr lang="en-US" sz="1800" kern="1200" dirty="0"/>
        </a:p>
      </dsp:txBody>
      <dsp:txXfrm>
        <a:off x="5836923" y="1221425"/>
        <a:ext cx="2558188" cy="628841"/>
      </dsp:txXfrm>
    </dsp:sp>
    <dsp:sp modelId="{B614BCF4-D828-CD45-8194-9AFE50F42F81}">
      <dsp:nvSpPr>
        <dsp:cNvPr id="0" name=""/>
        <dsp:cNvSpPr/>
      </dsp:nvSpPr>
      <dsp:spPr>
        <a:xfrm>
          <a:off x="5836923" y="1850266"/>
          <a:ext cx="2558188" cy="234697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kern="1200" dirty="0" err="1">
              <a:effectLst/>
              <a:latin typeface="Times New Roman" panose="02020603050405020304" pitchFamily="18" charset="0"/>
              <a:ea typeface="Times New Roman" panose="02020603050405020304" pitchFamily="18" charset="0"/>
            </a:rPr>
            <a:t>Η</a:t>
          </a:r>
          <a:r>
            <a:rPr lang="en-US" sz="1800" kern="1200" dirty="0">
              <a:effectLst/>
              <a:latin typeface="Times New Roman" panose="02020603050405020304" pitchFamily="18" charset="0"/>
              <a:ea typeface="Times New Roman" panose="02020603050405020304" pitchFamily="18" charset="0"/>
            </a:rPr>
            <a:t> α</a:t>
          </a:r>
          <a:r>
            <a:rPr lang="en-US" sz="1800" kern="1200" dirty="0" err="1">
              <a:effectLst/>
              <a:latin typeface="Times New Roman" panose="02020603050405020304" pitchFamily="18" charset="0"/>
              <a:ea typeface="Times New Roman" panose="02020603050405020304" pitchFamily="18" charset="0"/>
            </a:rPr>
            <a:t>ίσθηση</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ότι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έχει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κ</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νείς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ιλογή</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κ</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έλεγχο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στην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έν</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ρξη</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κ</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ρύθμιση</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των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εργ</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σι</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κών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ενεργειών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ό</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ως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ρυθμός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ή</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οι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μέθοδοι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εργ</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σί</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ς</a:t>
          </a:r>
          <a:r>
            <a:rPr lang="en-US" sz="1800" kern="1200" dirty="0">
              <a:effectLst/>
              <a:latin typeface="Times New Roman" panose="02020603050405020304" pitchFamily="18" charset="0"/>
              <a:ea typeface="Times New Roman" panose="02020603050405020304" pitchFamily="18" charset="0"/>
            </a:rPr>
            <a:t>).</a:t>
          </a:r>
          <a:endParaRPr lang="en-US" sz="1800" kern="1200" dirty="0"/>
        </a:p>
      </dsp:txBody>
      <dsp:txXfrm>
        <a:off x="5836923" y="1850266"/>
        <a:ext cx="2558188" cy="2346974"/>
      </dsp:txXfrm>
    </dsp:sp>
    <dsp:sp modelId="{9D09AEFE-DAFC-A141-8581-93D831EF09F7}">
      <dsp:nvSpPr>
        <dsp:cNvPr id="0" name=""/>
        <dsp:cNvSpPr/>
      </dsp:nvSpPr>
      <dsp:spPr>
        <a:xfrm>
          <a:off x="8753257" y="1221425"/>
          <a:ext cx="2558188" cy="6288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dirty="0" err="1">
              <a:effectLst/>
              <a:latin typeface="Times New Roman" panose="02020603050405020304" pitchFamily="18" charset="0"/>
              <a:ea typeface="Times New Roman" panose="02020603050405020304" pitchFamily="18" charset="0"/>
            </a:rPr>
            <a:t>Ε</a:t>
          </a:r>
          <a:r>
            <a:rPr lang="en-US" sz="1800" b="1" kern="1200" dirty="0">
              <a:effectLst/>
              <a:latin typeface="Times New Roman" panose="02020603050405020304" pitchFamily="18" charset="0"/>
              <a:ea typeface="Times New Roman" panose="02020603050405020304" pitchFamily="18" charset="0"/>
            </a:rPr>
            <a:t>π</a:t>
          </a:r>
          <a:r>
            <a:rPr lang="en-US" sz="1800" b="1" kern="1200" dirty="0" err="1">
              <a:effectLst/>
              <a:latin typeface="Times New Roman" panose="02020603050405020304" pitchFamily="18" charset="0"/>
              <a:ea typeface="Times New Roman" panose="02020603050405020304" pitchFamily="18" charset="0"/>
            </a:rPr>
            <a:t>ίδρ</a:t>
          </a:r>
          <a:r>
            <a:rPr lang="en-US" sz="1800" b="1" kern="1200" dirty="0">
              <a:effectLst/>
              <a:latin typeface="Times New Roman" panose="02020603050405020304" pitchFamily="18" charset="0"/>
              <a:ea typeface="Times New Roman" panose="02020603050405020304" pitchFamily="18" charset="0"/>
            </a:rPr>
            <a:t>α</a:t>
          </a:r>
          <a:r>
            <a:rPr lang="en-US" sz="1800" b="1" kern="1200" dirty="0" err="1">
              <a:effectLst/>
              <a:latin typeface="Times New Roman" panose="02020603050405020304" pitchFamily="18" charset="0"/>
              <a:ea typeface="Times New Roman" panose="02020603050405020304" pitchFamily="18" charset="0"/>
            </a:rPr>
            <a:t>ση</a:t>
          </a:r>
          <a:r>
            <a:rPr lang="en-US" sz="1800" kern="1200" dirty="0">
              <a:effectLst/>
              <a:latin typeface="Times New Roman" panose="02020603050405020304" pitchFamily="18" charset="0"/>
              <a:ea typeface="Times New Roman" panose="02020603050405020304" pitchFamily="18" charset="0"/>
            </a:rPr>
            <a:t> (Impact)</a:t>
          </a:r>
          <a:endParaRPr lang="en-US" sz="1800" kern="1200" dirty="0"/>
        </a:p>
      </dsp:txBody>
      <dsp:txXfrm>
        <a:off x="8753257" y="1221425"/>
        <a:ext cx="2558188" cy="628841"/>
      </dsp:txXfrm>
    </dsp:sp>
    <dsp:sp modelId="{CB4AB7F2-6278-364B-B4A9-C85FF845E8BA}">
      <dsp:nvSpPr>
        <dsp:cNvPr id="0" name=""/>
        <dsp:cNvSpPr/>
      </dsp:nvSpPr>
      <dsp:spPr>
        <a:xfrm>
          <a:off x="8753257" y="1850266"/>
          <a:ext cx="2558188" cy="2346974"/>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kern="1200" dirty="0" err="1">
              <a:effectLst/>
              <a:latin typeface="Times New Roman" panose="02020603050405020304" pitchFamily="18" charset="0"/>
              <a:ea typeface="Times New Roman" panose="02020603050405020304" pitchFamily="18" charset="0"/>
            </a:rPr>
            <a:t>Ο</a:t>
          </a:r>
          <a:r>
            <a:rPr lang="en-US" sz="1800" kern="1200" dirty="0">
              <a:effectLst/>
              <a:latin typeface="Times New Roman" panose="02020603050405020304" pitchFamily="18" charset="0"/>
              <a:ea typeface="Times New Roman" panose="02020603050405020304" pitchFamily="18" charset="0"/>
            </a:rPr>
            <a:t> βα</a:t>
          </a:r>
          <a:r>
            <a:rPr lang="en-US" sz="1800" kern="1200" dirty="0" err="1">
              <a:effectLst/>
              <a:latin typeface="Times New Roman" panose="02020603050405020304" pitchFamily="18" charset="0"/>
              <a:ea typeface="Times New Roman" panose="02020603050405020304" pitchFamily="18" charset="0"/>
            </a:rPr>
            <a:t>θμός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στον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ο</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οίο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άτομο</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νιώθει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ότι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μ</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ορεί</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ν</a:t>
          </a:r>
          <a:r>
            <a:rPr lang="en-US" sz="1800" kern="1200" dirty="0">
              <a:effectLst/>
              <a:latin typeface="Times New Roman" panose="02020603050405020304" pitchFamily="18" charset="0"/>
              <a:ea typeface="Times New Roman" panose="02020603050405020304" pitchFamily="18" charset="0"/>
            </a:rPr>
            <a:t>α </a:t>
          </a:r>
          <a:r>
            <a:rPr lang="en-US" sz="1800" kern="1200" dirty="0" err="1">
              <a:effectLst/>
              <a:latin typeface="Times New Roman" panose="02020603050405020304" pitchFamily="18" charset="0"/>
              <a:ea typeface="Times New Roman" panose="02020603050405020304" pitchFamily="18" charset="0"/>
            </a:rPr>
            <a:t>ε</a:t>
          </a:r>
          <a:r>
            <a:rPr lang="en-US" sz="1800" kern="1200" dirty="0">
              <a:effectLst/>
              <a:latin typeface="Times New Roman" panose="02020603050405020304" pitchFamily="18" charset="0"/>
              <a:ea typeface="Times New Roman" panose="02020603050405020304" pitchFamily="18" charset="0"/>
            </a:rPr>
            <a:t>π</a:t>
          </a:r>
          <a:r>
            <a:rPr lang="en-US" sz="1800" kern="1200" dirty="0" err="1">
              <a:effectLst/>
              <a:latin typeface="Times New Roman" panose="02020603050405020304" pitchFamily="18" charset="0"/>
              <a:ea typeface="Times New Roman" panose="02020603050405020304" pitchFamily="18" charset="0"/>
            </a:rPr>
            <a:t>ηρεάσει</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σημ</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ντικές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εξελίξεις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ή</a:t>
          </a:r>
          <a:r>
            <a:rPr lang="en-US" sz="1800" kern="1200" dirty="0">
              <a:effectLst/>
              <a:latin typeface="Times New Roman" panose="02020603050405020304" pitchFamily="18" charset="0"/>
              <a:ea typeface="Times New Roman" panose="02020603050405020304" pitchFamily="18" charset="0"/>
            </a:rPr>
            <a:t> απ</a:t>
          </a:r>
          <a:r>
            <a:rPr lang="en-US" sz="1800" kern="1200" dirty="0" err="1">
              <a:effectLst/>
              <a:latin typeface="Times New Roman" panose="02020603050405020304" pitchFamily="18" charset="0"/>
              <a:ea typeface="Times New Roman" panose="02020603050405020304" pitchFamily="18" charset="0"/>
            </a:rPr>
            <a:t>οφάσεις</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στον</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εργ</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σι</a:t>
          </a:r>
          <a:r>
            <a:rPr lang="en-US" sz="1800" kern="1200" dirty="0">
              <a:effectLst/>
              <a:latin typeface="Times New Roman" panose="02020603050405020304" pitchFamily="18" charset="0"/>
              <a:ea typeface="Times New Roman" panose="02020603050405020304" pitchFamily="18" charset="0"/>
            </a:rPr>
            <a:t>α</a:t>
          </a:r>
          <a:r>
            <a:rPr lang="en-US" sz="1800" kern="1200" dirty="0" err="1">
              <a:effectLst/>
              <a:latin typeface="Times New Roman" panose="02020603050405020304" pitchFamily="18" charset="0"/>
              <a:ea typeface="Times New Roman" panose="02020603050405020304" pitchFamily="18" charset="0"/>
            </a:rPr>
            <a:t>κό</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του</a:t>
          </a:r>
          <a:r>
            <a:rPr lang="en-US" sz="1800" kern="1200" dirty="0">
              <a:effectLst/>
              <a:latin typeface="Times New Roman" panose="02020603050405020304" pitchFamily="18" charset="0"/>
              <a:ea typeface="Times New Roman" panose="02020603050405020304" pitchFamily="18" charset="0"/>
            </a:rPr>
            <a:t> </a:t>
          </a:r>
          <a:r>
            <a:rPr lang="en-US" sz="1800" kern="1200" dirty="0" err="1">
              <a:effectLst/>
              <a:latin typeface="Times New Roman" panose="02020603050405020304" pitchFamily="18" charset="0"/>
              <a:ea typeface="Times New Roman" panose="02020603050405020304" pitchFamily="18" charset="0"/>
            </a:rPr>
            <a:t>χώρο</a:t>
          </a:r>
          <a:r>
            <a:rPr lang="en-US" sz="1800" kern="1200" dirty="0">
              <a:effectLst/>
              <a:latin typeface="Times New Roman" panose="02020603050405020304" pitchFamily="18" charset="0"/>
              <a:ea typeface="Times New Roman" panose="02020603050405020304" pitchFamily="18" charset="0"/>
            </a:rPr>
            <a:t>.</a:t>
          </a:r>
          <a:endParaRPr lang="en-US" sz="1800" kern="1200" dirty="0"/>
        </a:p>
      </dsp:txBody>
      <dsp:txXfrm>
        <a:off x="8753257" y="1850266"/>
        <a:ext cx="2558188" cy="23469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D7C84-FD48-FF47-A41F-B3B5F734E817}">
      <dsp:nvSpPr>
        <dsp:cNvPr id="0" name=""/>
        <dsp:cNvSpPr/>
      </dsp:nvSpPr>
      <dsp:spPr>
        <a:xfrm>
          <a:off x="1061746" y="54652"/>
          <a:ext cx="2623318" cy="262331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l-GR" sz="1900" kern="1200" dirty="0" err="1"/>
            <a:t>Ενδοπροσωπικό</a:t>
          </a:r>
          <a:endParaRPr lang="en-US" sz="1900" kern="1200" dirty="0"/>
        </a:p>
      </dsp:txBody>
      <dsp:txXfrm>
        <a:off x="1411521" y="513733"/>
        <a:ext cx="1923767" cy="1180493"/>
      </dsp:txXfrm>
    </dsp:sp>
    <dsp:sp modelId="{A9AEB734-69FA-9A40-8823-49BF38FB53F1}">
      <dsp:nvSpPr>
        <dsp:cNvPr id="0" name=""/>
        <dsp:cNvSpPr/>
      </dsp:nvSpPr>
      <dsp:spPr>
        <a:xfrm>
          <a:off x="2008326" y="1694226"/>
          <a:ext cx="2623318" cy="262331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l-GR" sz="1900" kern="1200" dirty="0"/>
            <a:t>Συμπεριφορικό</a:t>
          </a:r>
          <a:endParaRPr lang="en-US" sz="1900" kern="1200" dirty="0"/>
        </a:p>
      </dsp:txBody>
      <dsp:txXfrm>
        <a:off x="2810625" y="2371917"/>
        <a:ext cx="1573991" cy="1442825"/>
      </dsp:txXfrm>
    </dsp:sp>
    <dsp:sp modelId="{79DB6157-78B1-2941-A4AB-3330D5B1F35D}">
      <dsp:nvSpPr>
        <dsp:cNvPr id="0" name=""/>
        <dsp:cNvSpPr/>
      </dsp:nvSpPr>
      <dsp:spPr>
        <a:xfrm>
          <a:off x="115165" y="1694226"/>
          <a:ext cx="2623318" cy="262331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l-GR" sz="1900" kern="1200" dirty="0" err="1"/>
            <a:t>Διαδραστικό</a:t>
          </a:r>
          <a:endParaRPr lang="en-US" sz="1900" kern="1200" dirty="0"/>
        </a:p>
      </dsp:txBody>
      <dsp:txXfrm>
        <a:off x="362194" y="2371917"/>
        <a:ext cx="1573991" cy="14428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C35E8-D667-0F45-AB65-524ED0D81589}">
      <dsp:nvSpPr>
        <dsp:cNvPr id="0" name=""/>
        <dsp:cNvSpPr/>
      </dsp:nvSpPr>
      <dsp:spPr>
        <a:xfrm>
          <a:off x="4211" y="60104"/>
          <a:ext cx="2532347" cy="6988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l-GR" sz="2000" b="1" kern="1200" dirty="0">
              <a:effectLst/>
              <a:latin typeface="Times New Roman" panose="02020603050405020304" pitchFamily="18" charset="0"/>
              <a:ea typeface="Times New Roman" panose="02020603050405020304" pitchFamily="18" charset="0"/>
            </a:rPr>
            <a:t>Συμβόλαιο</a:t>
          </a:r>
          <a:endParaRPr lang="en-US" sz="2000" b="1" kern="1200" dirty="0"/>
        </a:p>
      </dsp:txBody>
      <dsp:txXfrm>
        <a:off x="4211" y="60104"/>
        <a:ext cx="2532347" cy="698889"/>
      </dsp:txXfrm>
    </dsp:sp>
    <dsp:sp modelId="{E76A06BA-D5DB-1748-BE30-4247771EF795}">
      <dsp:nvSpPr>
        <dsp:cNvPr id="0" name=""/>
        <dsp:cNvSpPr/>
      </dsp:nvSpPr>
      <dsp:spPr>
        <a:xfrm>
          <a:off x="4211" y="758993"/>
          <a:ext cx="2532347" cy="362854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Symbol" pitchFamily="2" charset="2"/>
            <a:buNone/>
          </a:pPr>
          <a:r>
            <a:rPr lang="el-GR" sz="2000" kern="1200" dirty="0">
              <a:effectLst/>
              <a:latin typeface="Times New Roman" panose="02020603050405020304" pitchFamily="18" charset="0"/>
              <a:ea typeface="Times New Roman" panose="02020603050405020304" pitchFamily="18" charset="0"/>
            </a:rPr>
            <a:t> </a:t>
          </a:r>
          <a:r>
            <a:rPr lang="el-GR" sz="2000" kern="1200" dirty="0" err="1">
              <a:effectLst/>
              <a:latin typeface="Times New Roman" panose="02020603050405020304" pitchFamily="18" charset="0"/>
              <a:ea typeface="Times New Roman" panose="02020603050405020304" pitchFamily="18" charset="0"/>
            </a:rPr>
            <a:t>Έ</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συμ</a:t>
          </a:r>
          <a:r>
            <a:rPr lang="en-US" sz="2000" kern="1200" dirty="0">
              <a:effectLst/>
              <a:latin typeface="Times New Roman" panose="02020603050405020304" pitchFamily="18" charset="0"/>
              <a:ea typeface="Times New Roman" panose="02020603050405020304" pitchFamily="18" charset="0"/>
            </a:rPr>
            <a:t>β</a:t>
          </a:r>
          <a:r>
            <a:rPr lang="en-US" sz="2000" kern="1200" dirty="0" err="1">
              <a:effectLst/>
              <a:latin typeface="Times New Roman" panose="02020603050405020304" pitchFamily="18" charset="0"/>
              <a:ea typeface="Times New Roman" panose="02020603050405020304" pitchFamily="18" charset="0"/>
            </a:rPr>
            <a:t>όλ</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ιο</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ισθημάτων</a:t>
          </a:r>
          <a:r>
            <a:rPr lang="en-US" sz="2000" kern="1200" dirty="0">
              <a:effectLst/>
              <a:latin typeface="Times New Roman" panose="02020603050405020304" pitchFamily="18" charset="0"/>
              <a:ea typeface="Times New Roman" panose="02020603050405020304" pitchFamily="18" charset="0"/>
            </a:rPr>
            <a:t>» π</a:t>
          </a:r>
          <a:r>
            <a:rPr lang="en-US" sz="2000" kern="1200" dirty="0" err="1">
              <a:effectLst/>
              <a:latin typeface="Times New Roman" panose="02020603050405020304" pitchFamily="18" charset="0"/>
              <a:ea typeface="Times New Roman" panose="02020603050405020304" pitchFamily="18" charset="0"/>
            </a:rPr>
            <a:t>ου</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δημιουργείτ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συλλογικά</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στην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τάξη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γι</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το</a:t>
          </a:r>
          <a:r>
            <a:rPr lang="en-US" sz="2000" kern="1200" dirty="0">
              <a:effectLst/>
              <a:latin typeface="Times New Roman" panose="02020603050405020304" pitchFamily="18" charset="0"/>
              <a:ea typeface="Times New Roman" panose="02020603050405020304" pitchFamily="18" charset="0"/>
            </a:rPr>
            <a:t> π</a:t>
          </a:r>
          <a:r>
            <a:rPr lang="en-US" sz="2000" kern="1200" dirty="0" err="1">
              <a:effectLst/>
              <a:latin typeface="Times New Roman" panose="02020603050405020304" pitchFamily="18" charset="0"/>
              <a:ea typeface="Times New Roman" panose="02020603050405020304" pitchFamily="18" charset="0"/>
            </a:rPr>
            <a:t>ώς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θέλουν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μέλη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της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α</a:t>
          </a:r>
          <a:r>
            <a:rPr lang="en-US" sz="2000" kern="1200" dirty="0" err="1">
              <a:effectLst/>
              <a:latin typeface="Times New Roman" panose="02020603050405020304" pitchFamily="18" charset="0"/>
              <a:ea typeface="Times New Roman" panose="02020603050405020304" pitchFamily="18" charset="0"/>
            </a:rPr>
            <a:t>ισθάνοντ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συμ</a:t>
          </a:r>
          <a:r>
            <a:rPr lang="en-US" sz="2000" kern="1200" dirty="0">
              <a:effectLst/>
              <a:latin typeface="Times New Roman" panose="02020603050405020304" pitchFamily="18" charset="0"/>
              <a:ea typeface="Times New Roman" panose="02020603050405020304" pitchFamily="18" charset="0"/>
            </a:rPr>
            <a:t>π</a:t>
          </a:r>
          <a:r>
            <a:rPr lang="en-US" sz="2000" kern="1200" dirty="0" err="1">
              <a:effectLst/>
              <a:latin typeface="Times New Roman" panose="02020603050405020304" pitchFamily="18" charset="0"/>
              <a:ea typeface="Times New Roman" panose="02020603050405020304" pitchFamily="18" charset="0"/>
            </a:rPr>
            <a:t>εριφέροντ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l-GR" sz="2000" kern="1200" dirty="0">
              <a:effectLst/>
              <a:latin typeface="Times New Roman" panose="02020603050405020304" pitchFamily="18" charset="0"/>
              <a:ea typeface="Times New Roman" panose="02020603050405020304" pitchFamily="18" charset="0"/>
            </a:rPr>
            <a:t>.</a:t>
          </a:r>
          <a:endParaRPr lang="en-US" sz="2000" kern="1200" dirty="0"/>
        </a:p>
      </dsp:txBody>
      <dsp:txXfrm>
        <a:off x="4211" y="758993"/>
        <a:ext cx="2532347" cy="3628546"/>
      </dsp:txXfrm>
    </dsp:sp>
    <dsp:sp modelId="{7D6114C7-4C0A-DF44-87D7-6FAF0B392B79}">
      <dsp:nvSpPr>
        <dsp:cNvPr id="0" name=""/>
        <dsp:cNvSpPr/>
      </dsp:nvSpPr>
      <dsp:spPr>
        <a:xfrm>
          <a:off x="2891087" y="60104"/>
          <a:ext cx="2532347" cy="6988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l-GR" sz="2000" b="1" kern="1200" dirty="0">
              <a:effectLst/>
              <a:latin typeface="Times New Roman" panose="02020603050405020304" pitchFamily="18" charset="0"/>
              <a:ea typeface="Times New Roman" panose="02020603050405020304" pitchFamily="18" charset="0"/>
            </a:rPr>
            <a:t>Μετρητής διάθεσης </a:t>
          </a:r>
          <a:endParaRPr lang="en-US" sz="2000" b="1" kern="1200" dirty="0"/>
        </a:p>
      </dsp:txBody>
      <dsp:txXfrm>
        <a:off x="2891087" y="60104"/>
        <a:ext cx="2532347" cy="698889"/>
      </dsp:txXfrm>
    </dsp:sp>
    <dsp:sp modelId="{D177FFEF-7E39-1549-848F-EF79EDE3C3F8}">
      <dsp:nvSpPr>
        <dsp:cNvPr id="0" name=""/>
        <dsp:cNvSpPr/>
      </dsp:nvSpPr>
      <dsp:spPr>
        <a:xfrm>
          <a:off x="2891087" y="758993"/>
          <a:ext cx="2532347" cy="362854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Symbol" pitchFamily="2" charset="2"/>
            <a:buNone/>
          </a:pPr>
          <a:r>
            <a:rPr lang="en-US" sz="2000" kern="1200" dirty="0" err="1">
              <a:effectLst/>
              <a:latin typeface="Times New Roman" panose="02020603050405020304" pitchFamily="18" charset="0"/>
              <a:ea typeface="Times New Roman" panose="02020603050405020304" pitchFamily="18" charset="0"/>
            </a:rPr>
            <a:t>Έν</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τετράγωνο</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μοντέλο</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ξινόμησης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ισθημάτων</a:t>
          </a:r>
          <a:r>
            <a:rPr lang="en-US" sz="2000" kern="1200" dirty="0">
              <a:effectLst/>
              <a:latin typeface="Times New Roman" panose="02020603050405020304" pitchFamily="18" charset="0"/>
              <a:ea typeface="Times New Roman" panose="02020603050405020304" pitchFamily="18" charset="0"/>
            </a:rPr>
            <a:t> π</a:t>
          </a:r>
          <a:r>
            <a:rPr lang="en-US" sz="2000" kern="1200" dirty="0" err="1">
              <a:effectLst/>
              <a:latin typeface="Times New Roman" panose="02020603050405020304" pitchFamily="18" charset="0"/>
              <a:ea typeface="Times New Roman" panose="02020603050405020304" pitchFamily="18" charset="0"/>
            </a:rPr>
            <a:t>ου</a:t>
          </a:r>
          <a:r>
            <a:rPr lang="en-US" sz="2000" kern="1200" dirty="0">
              <a:effectLst/>
              <a:latin typeface="Times New Roman" panose="02020603050405020304" pitchFamily="18" charset="0"/>
              <a:ea typeface="Times New Roman" panose="02020603050405020304" pitchFamily="18" charset="0"/>
            </a:rPr>
            <a:t> β</a:t>
          </a:r>
          <a:r>
            <a:rPr lang="en-US" sz="2000" kern="1200" dirty="0" err="1">
              <a:effectLst/>
              <a:latin typeface="Times New Roman" panose="02020603050405020304" pitchFamily="18" charset="0"/>
              <a:ea typeface="Times New Roman" panose="02020603050405020304" pitchFamily="18" charset="0"/>
            </a:rPr>
            <a:t>οηθά</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a:t>
          </a:r>
          <a:r>
            <a:rPr lang="en-US" sz="2000" kern="1200" dirty="0">
              <a:effectLst/>
              <a:latin typeface="Times New Roman" panose="02020603050405020304" pitchFamily="18" charset="0"/>
              <a:ea typeface="Times New Roman" panose="02020603050405020304" pitchFamily="18" charset="0"/>
            </a:rPr>
            <a:t>α πα</a:t>
          </a:r>
          <a:r>
            <a:rPr lang="en-US" sz="2000" kern="1200" dirty="0" err="1">
              <a:effectLst/>
              <a:latin typeface="Times New Roman" panose="02020603050405020304" pitchFamily="18" charset="0"/>
              <a:ea typeface="Times New Roman" panose="02020603050405020304" pitchFamily="18" charset="0"/>
            </a:rPr>
            <a:t>ιδιά</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τους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ενήλικες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α</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γνωρίσουν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ισθημ</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τική</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τους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τάστ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ση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ε</a:t>
          </a:r>
          <a:r>
            <a:rPr lang="en-US" sz="2000" kern="1200" dirty="0">
              <a:effectLst/>
              <a:latin typeface="Times New Roman" panose="02020603050405020304" pitchFamily="18" charset="0"/>
              <a:ea typeface="Times New Roman" panose="02020603050405020304" pitchFamily="18" charset="0"/>
            </a:rPr>
            <a:t>π</a:t>
          </a:r>
          <a:r>
            <a:rPr lang="en-US" sz="2000" kern="1200" dirty="0" err="1">
              <a:effectLst/>
              <a:latin typeface="Times New Roman" panose="02020603050405020304" pitchFamily="18" charset="0"/>
              <a:ea typeface="Times New Roman" panose="02020603050405020304" pitchFamily="18" charset="0"/>
            </a:rPr>
            <a:t>ιλέξουν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στρ</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τηγικές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ρύθμισης</a:t>
          </a:r>
          <a:r>
            <a:rPr lang="el-GR" sz="2000" kern="1200" dirty="0">
              <a:effectLst/>
              <a:latin typeface="Times New Roman" panose="02020603050405020304" pitchFamily="18" charset="0"/>
              <a:ea typeface="Times New Roman" panose="02020603050405020304" pitchFamily="18" charset="0"/>
            </a:rPr>
            <a:t>.</a:t>
          </a:r>
          <a:endParaRPr lang="en-US" sz="2000" kern="1200" dirty="0"/>
        </a:p>
      </dsp:txBody>
      <dsp:txXfrm>
        <a:off x="2891087" y="758993"/>
        <a:ext cx="2532347" cy="3628546"/>
      </dsp:txXfrm>
    </dsp:sp>
    <dsp:sp modelId="{55868EEA-3CA9-5B41-BB37-5D4281E651FD}">
      <dsp:nvSpPr>
        <dsp:cNvPr id="0" name=""/>
        <dsp:cNvSpPr/>
      </dsp:nvSpPr>
      <dsp:spPr>
        <a:xfrm>
          <a:off x="5777964" y="60104"/>
          <a:ext cx="2532347" cy="6988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l-GR" sz="2000" b="1" kern="1200" dirty="0">
              <a:effectLst/>
              <a:latin typeface="Times New Roman" panose="02020603050405020304" pitchFamily="18" charset="0"/>
              <a:ea typeface="Times New Roman" panose="02020603050405020304" pitchFamily="18" charset="0"/>
            </a:rPr>
            <a:t>Στιγμή </a:t>
          </a:r>
          <a:r>
            <a:rPr lang="el-GR" sz="2000" b="1" kern="1200" dirty="0" err="1">
              <a:effectLst/>
              <a:latin typeface="Times New Roman" panose="02020603050405020304" pitchFamily="18" charset="0"/>
              <a:ea typeface="Times New Roman" panose="02020603050405020304" pitchFamily="18" charset="0"/>
            </a:rPr>
            <a:t>αναστοχασμού</a:t>
          </a:r>
          <a:r>
            <a:rPr lang="el-GR" sz="2000" b="1" kern="1200" dirty="0">
              <a:effectLst/>
              <a:latin typeface="Times New Roman" panose="02020603050405020304" pitchFamily="18" charset="0"/>
              <a:ea typeface="Times New Roman" panose="02020603050405020304" pitchFamily="18" charset="0"/>
            </a:rPr>
            <a:t> </a:t>
          </a:r>
          <a:endParaRPr lang="en-US" sz="2000" b="1" kern="1200" dirty="0"/>
        </a:p>
      </dsp:txBody>
      <dsp:txXfrm>
        <a:off x="5777964" y="60104"/>
        <a:ext cx="2532347" cy="698889"/>
      </dsp:txXfrm>
    </dsp:sp>
    <dsp:sp modelId="{442FE903-BA9D-FB4B-B332-C69F6BD78FF1}">
      <dsp:nvSpPr>
        <dsp:cNvPr id="0" name=""/>
        <dsp:cNvSpPr/>
      </dsp:nvSpPr>
      <dsp:spPr>
        <a:xfrm>
          <a:off x="5777964" y="758993"/>
          <a:ext cx="2532347" cy="362854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Symbol" pitchFamily="2" charset="2"/>
            <a:buNone/>
          </a:pPr>
          <a:r>
            <a:rPr lang="el-GR" sz="2000" kern="1200" dirty="0">
              <a:effectLst/>
              <a:latin typeface="Times New Roman" panose="02020603050405020304" pitchFamily="18" charset="0"/>
              <a:ea typeface="Times New Roman" panose="02020603050405020304" pitchFamily="18" charset="0"/>
            </a:rPr>
            <a:t>Μ</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τεχνική</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στιγμι</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ί</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ς</a:t>
          </a:r>
          <a:r>
            <a:rPr lang="en-US" sz="2000" kern="1200" dirty="0">
              <a:effectLst/>
              <a:latin typeface="Times New Roman" panose="02020603050405020304" pitchFamily="18" charset="0"/>
              <a:ea typeface="Times New Roman" panose="02020603050405020304" pitchFamily="18" charset="0"/>
            </a:rPr>
            <a:t> α</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στολής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α</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στοχ</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σμού</a:t>
          </a:r>
          <a:r>
            <a:rPr lang="en-US" sz="2000" kern="1200" dirty="0">
              <a:effectLst/>
              <a:latin typeface="Times New Roman" panose="02020603050405020304" pitchFamily="18" charset="0"/>
              <a:ea typeface="Times New Roman" panose="02020603050405020304" pitchFamily="18" charset="0"/>
            </a:rPr>
            <a:t> π</a:t>
          </a:r>
          <a:r>
            <a:rPr lang="en-US" sz="2000" kern="1200" dirty="0" err="1">
              <a:effectLst/>
              <a:latin typeface="Times New Roman" panose="02020603050405020304" pitchFamily="18" charset="0"/>
              <a:ea typeface="Times New Roman" panose="02020603050405020304" pitchFamily="18" charset="0"/>
            </a:rPr>
            <a:t>ριν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την</a:t>
          </a:r>
          <a:r>
            <a:rPr lang="en-US" sz="2000" kern="1200" dirty="0">
              <a:effectLst/>
              <a:latin typeface="Times New Roman" panose="02020603050405020304" pitchFamily="18" charset="0"/>
              <a:ea typeface="Times New Roman" panose="02020603050405020304" pitchFamily="18" charset="0"/>
            </a:rPr>
            <a:t> α</a:t>
          </a:r>
          <a:r>
            <a:rPr lang="en-US" sz="2000" kern="1200" dirty="0" err="1">
              <a:effectLst/>
              <a:latin typeface="Times New Roman" panose="02020603050405020304" pitchFamily="18" charset="0"/>
              <a:ea typeface="Times New Roman" panose="02020603050405020304" pitchFamily="18" charset="0"/>
            </a:rPr>
            <a:t>ντιδρ</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στική</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συμ</a:t>
          </a:r>
          <a:r>
            <a:rPr lang="en-US" sz="2000" kern="1200" dirty="0">
              <a:effectLst/>
              <a:latin typeface="Times New Roman" panose="02020603050405020304" pitchFamily="18" charset="0"/>
              <a:ea typeface="Times New Roman" panose="02020603050405020304" pitchFamily="18" charset="0"/>
            </a:rPr>
            <a:t>π</a:t>
          </a:r>
          <a:r>
            <a:rPr lang="en-US" sz="2000" kern="1200" dirty="0" err="1">
              <a:effectLst/>
              <a:latin typeface="Times New Roman" panose="02020603050405020304" pitchFamily="18" charset="0"/>
              <a:ea typeface="Times New Roman" panose="02020603050405020304" pitchFamily="18" charset="0"/>
            </a:rPr>
            <a:t>εριφορά</a:t>
          </a:r>
          <a:r>
            <a:rPr lang="el-GR" sz="2000" kern="1200" dirty="0">
              <a:effectLst/>
              <a:latin typeface="Times New Roman" panose="02020603050405020304" pitchFamily="18" charset="0"/>
              <a:ea typeface="Times New Roman" panose="02020603050405020304" pitchFamily="18" charset="0"/>
            </a:rPr>
            <a:t>.</a:t>
          </a:r>
          <a:endParaRPr lang="en-US" sz="2000" kern="1200" dirty="0"/>
        </a:p>
      </dsp:txBody>
      <dsp:txXfrm>
        <a:off x="5777964" y="758993"/>
        <a:ext cx="2532347" cy="3628546"/>
      </dsp:txXfrm>
    </dsp:sp>
    <dsp:sp modelId="{25B81549-8BC4-1643-A66E-71DC6D13DC95}">
      <dsp:nvSpPr>
        <dsp:cNvPr id="0" name=""/>
        <dsp:cNvSpPr/>
      </dsp:nvSpPr>
      <dsp:spPr>
        <a:xfrm>
          <a:off x="8664840" y="60104"/>
          <a:ext cx="2532347" cy="69888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Font typeface="Symbol" pitchFamily="2" charset="2"/>
            <a:buNone/>
          </a:pPr>
          <a:r>
            <a:rPr lang="el-GR" sz="2000" b="1" kern="1200" dirty="0">
              <a:effectLst/>
              <a:latin typeface="Times New Roman" panose="02020603050405020304" pitchFamily="18" charset="0"/>
              <a:ea typeface="Times New Roman" panose="02020603050405020304" pitchFamily="18" charset="0"/>
            </a:rPr>
            <a:t>Σχέδιο</a:t>
          </a:r>
          <a:endParaRPr lang="en-US" sz="2000" b="1" kern="1200" dirty="0"/>
        </a:p>
      </dsp:txBody>
      <dsp:txXfrm>
        <a:off x="8664840" y="60104"/>
        <a:ext cx="2532347" cy="698889"/>
      </dsp:txXfrm>
    </dsp:sp>
    <dsp:sp modelId="{66C74B98-F8C2-AB4C-9B8D-D631425A0920}">
      <dsp:nvSpPr>
        <dsp:cNvPr id="0" name=""/>
        <dsp:cNvSpPr/>
      </dsp:nvSpPr>
      <dsp:spPr>
        <a:xfrm>
          <a:off x="8664840" y="758993"/>
          <a:ext cx="2532347" cy="362854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Symbol" pitchFamily="2" charset="2"/>
            <a:buNone/>
          </a:pPr>
          <a:r>
            <a:rPr lang="el-GR" sz="2000" kern="1200" dirty="0" err="1">
              <a:effectLst/>
              <a:latin typeface="Times New Roman" panose="02020603050405020304" pitchFamily="18" charset="0"/>
              <a:ea typeface="Times New Roman" panose="02020603050405020304" pitchFamily="18" charset="0"/>
            </a:rPr>
            <a:t>Έ</a:t>
          </a:r>
          <a:r>
            <a:rPr lang="en-US" sz="2000" kern="1200" dirty="0" err="1">
              <a:effectLst/>
              <a:latin typeface="Times New Roman" panose="02020603050405020304" pitchFamily="18" charset="0"/>
              <a:ea typeface="Times New Roman" panose="02020603050405020304" pitchFamily="18" charset="0"/>
            </a:rPr>
            <a:t>ν</a:t>
          </a:r>
          <a:r>
            <a:rPr lang="en-US" sz="2000" kern="1200" dirty="0">
              <a:effectLst/>
              <a:latin typeface="Times New Roman" panose="02020603050405020304" pitchFamily="18" charset="0"/>
              <a:ea typeface="Times New Roman" panose="02020603050405020304" pitchFamily="18" charset="0"/>
            </a:rPr>
            <a:t>α </a:t>
          </a:r>
          <a:r>
            <a:rPr lang="en-US" sz="2000" kern="1200" dirty="0" err="1">
              <a:effectLst/>
              <a:latin typeface="Times New Roman" panose="02020603050405020304" pitchFamily="18" charset="0"/>
              <a:ea typeface="Times New Roman" panose="02020603050405020304" pitchFamily="18" charset="0"/>
            </a:rPr>
            <a:t>εργ</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λείο</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ε</a:t>
          </a:r>
          <a:r>
            <a:rPr lang="en-US" sz="2000" kern="1200" dirty="0">
              <a:effectLst/>
              <a:latin typeface="Times New Roman" panose="02020603050405020304" pitchFamily="18" charset="0"/>
              <a:ea typeface="Times New Roman" panose="02020603050405020304" pitchFamily="18" charset="0"/>
            </a:rPr>
            <a:t>π</a:t>
          </a:r>
          <a:r>
            <a:rPr lang="en-US" sz="2000" kern="1200" dirty="0" err="1">
              <a:effectLst/>
              <a:latin typeface="Times New Roman" panose="02020603050405020304" pitchFamily="18" charset="0"/>
              <a:ea typeface="Times New Roman" panose="02020603050405020304" pitchFamily="18" charset="0"/>
            </a:rPr>
            <a:t>ίλυσης</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συγκρούσεων</a:t>
          </a:r>
          <a:r>
            <a:rPr lang="en-US" sz="2000" kern="1200" dirty="0">
              <a:effectLst/>
              <a:latin typeface="Times New Roman" panose="02020603050405020304" pitchFamily="18" charset="0"/>
              <a:ea typeface="Times New Roman" panose="02020603050405020304" pitchFamily="18" charset="0"/>
            </a:rPr>
            <a:t> π</a:t>
          </a:r>
          <a:r>
            <a:rPr lang="en-US" sz="2000" kern="1200" dirty="0" err="1">
              <a:effectLst/>
              <a:latin typeface="Times New Roman" panose="02020603050405020304" pitchFamily="18" charset="0"/>
              <a:ea typeface="Times New Roman" panose="02020603050405020304" pitchFamily="18" charset="0"/>
            </a:rPr>
            <a:t>ου</a:t>
          </a:r>
          <a:r>
            <a:rPr lang="en-US" sz="2000" kern="1200" dirty="0">
              <a:effectLst/>
              <a:latin typeface="Times New Roman" panose="02020603050405020304" pitchFamily="18" charset="0"/>
              <a:ea typeface="Times New Roman" panose="02020603050405020304" pitchFamily="18" charset="0"/>
            </a:rPr>
            <a:t> βα</a:t>
          </a:r>
          <a:r>
            <a:rPr lang="en-US" sz="2000" kern="1200" dirty="0" err="1">
              <a:effectLst/>
              <a:latin typeface="Times New Roman" panose="02020603050405020304" pitchFamily="18" charset="0"/>
              <a:ea typeface="Times New Roman" panose="02020603050405020304" pitchFamily="18" charset="0"/>
            </a:rPr>
            <a:t>σίζετ</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στην</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ενσυν</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ίσθηση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κ</a:t>
          </a:r>
          <a:r>
            <a:rPr lang="en-US" sz="2000" kern="1200" dirty="0">
              <a:effectLst/>
              <a:latin typeface="Times New Roman" panose="02020603050405020304" pitchFamily="18" charset="0"/>
              <a:ea typeface="Times New Roman" panose="02020603050405020304" pitchFamily="18" charset="0"/>
            </a:rPr>
            <a:t>α</a:t>
          </a:r>
          <a:r>
            <a:rPr lang="en-US" sz="2000" kern="1200" dirty="0" err="1">
              <a:effectLst/>
              <a:latin typeface="Times New Roman" panose="02020603050405020304" pitchFamily="18" charset="0"/>
              <a:ea typeface="Times New Roman" panose="02020603050405020304" pitchFamily="18" charset="0"/>
            </a:rPr>
            <a:t>ι</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τη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λήψη</a:t>
          </a:r>
          <a:r>
            <a:rPr lang="en-US" sz="2000" kern="1200" dirty="0">
              <a:effectLst/>
              <a:latin typeface="Times New Roman" panose="02020603050405020304" pitchFamily="18" charset="0"/>
              <a:ea typeface="Times New Roman" panose="02020603050405020304" pitchFamily="18" charset="0"/>
            </a:rPr>
            <a:t> </a:t>
          </a:r>
          <a:r>
            <a:rPr lang="en-US" sz="2000" kern="1200" dirty="0" err="1">
              <a:effectLst/>
              <a:latin typeface="Times New Roman" panose="02020603050405020304" pitchFamily="18" charset="0"/>
              <a:ea typeface="Times New Roman" panose="02020603050405020304" pitchFamily="18" charset="0"/>
            </a:rPr>
            <a:t>ευθύνης</a:t>
          </a:r>
          <a:r>
            <a:rPr lang="en-US" sz="2000" kern="1200" dirty="0">
              <a:effectLst/>
              <a:latin typeface="Times New Roman" panose="02020603050405020304" pitchFamily="18" charset="0"/>
              <a:ea typeface="Times New Roman" panose="02020603050405020304" pitchFamily="18" charset="0"/>
            </a:rPr>
            <a:t>.</a:t>
          </a:r>
          <a:endParaRPr lang="en-US" sz="2000" kern="1200" dirty="0"/>
        </a:p>
      </dsp:txBody>
      <dsp:txXfrm>
        <a:off x="8664840" y="758993"/>
        <a:ext cx="2532347" cy="3628546"/>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B94E3-7B0B-D844-A9BD-A761127C2D25}" type="datetimeFigureOut">
              <a:rPr lang="en-US" smtClean="0"/>
              <a:t>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94096-6BAC-DD4D-9F1C-153AA04772CF}" type="slidenum">
              <a:rPr lang="en-US" smtClean="0"/>
              <a:t>‹#›</a:t>
            </a:fld>
            <a:endParaRPr lang="en-US"/>
          </a:p>
        </p:txBody>
      </p:sp>
    </p:spTree>
    <p:extLst>
      <p:ext uri="{BB962C8B-B14F-4D97-AF65-F5344CB8AC3E}">
        <p14:creationId xmlns:p14="http://schemas.microsoft.com/office/powerpoint/2010/main" val="157097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Times New Roman" panose="02020603050405020304" pitchFamily="18" charset="0"/>
                <a:ea typeface="Times New Roman" panose="02020603050405020304" pitchFamily="18" charset="0"/>
              </a:rPr>
              <a:t>Οι σχέσεις παιδιών-εκπαιδευτικών που είναι θερμές, υποστηρικτικές και βασισμένες στην εμπιστοσύνη, προβλέπουν καλύτερη ψυχική υγεία, λιγότερα συμπτώματα κατάθλιψης, άγχους και προβλημάτων συμπεριφοράς, ιδιαίτερα σε παιδιά που προέρχονται από δύσκολα ή απορριπτικά οικογενειακά περιβάλλοντα (</a:t>
            </a:r>
            <a:r>
              <a:rPr lang="en-US" sz="1200" dirty="0" err="1">
                <a:effectLst/>
                <a:latin typeface="Times New Roman" panose="02020603050405020304" pitchFamily="18" charset="0"/>
                <a:ea typeface="Times New Roman" panose="02020603050405020304" pitchFamily="18" charset="0"/>
              </a:rPr>
              <a:t>Pianta</a:t>
            </a:r>
            <a:r>
              <a:rPr lang="en-US" sz="1200" dirty="0">
                <a:effectLst/>
                <a:latin typeface="Times New Roman" panose="02020603050405020304" pitchFamily="18" charset="0"/>
                <a:ea typeface="Times New Roman" panose="02020603050405020304" pitchFamily="18" charset="0"/>
              </a:rPr>
              <a:t>,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1995</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O’Connor &amp; McCartney, 2007)</a:t>
            </a:r>
            <a:r>
              <a:rPr lang="el-GR" sz="12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effectLst/>
                <a:latin typeface="Times New Roman" panose="02020603050405020304" pitchFamily="18" charset="0"/>
                <a:ea typeface="Times New Roman" panose="02020603050405020304" pitchFamily="18" charset="0"/>
              </a:rPr>
              <a:t>Η σχέση με έναν «σημαντικό ενήλικα» στο σχολείο μπορεί να λειτουργήσει ως επανορθωτική εμπειρία, με θετική επίδραση στην αυτοαντίληψη και τη ρύθμιση του συναισθήματος. Και, ενώ οι σχέσεις με τους γονείς εξακολουθούν να είναι οι πιο σημαντικές, ιδιαίτερα στις πρώτες φάσεις της ζωής, για την ψυχοκοινωνική ανάπτυξη ενός ατόμου, από το δημοτικό, και ιδιαίτερα στην εφηβεία, η ποιότητα της σχέσης με τους δασκάλους και τους καθηγητές μπορεί να σχετίζεται πιο άμεσα με το άγχος, την αυτοεκτίμηση και τη σχολική εμπλοκή, ακόμη και να μετριάζει τις αρνητικές συνέπειες δύσκολων οικογενειακών σχέσεων (</a:t>
            </a:r>
            <a:r>
              <a:rPr lang="en-US" sz="1200" dirty="0" err="1">
                <a:effectLst/>
                <a:latin typeface="Times New Roman" panose="02020603050405020304" pitchFamily="18" charset="0"/>
                <a:ea typeface="Times New Roman" panose="02020603050405020304" pitchFamily="18" charset="0"/>
              </a:rPr>
              <a:t>Rudasill</a:t>
            </a:r>
            <a:r>
              <a:rPr lang="en-US" sz="1200" dirty="0">
                <a:effectLst/>
                <a:latin typeface="Times New Roman" panose="02020603050405020304" pitchFamily="18" charset="0"/>
                <a:ea typeface="Times New Roman" panose="02020603050405020304" pitchFamily="18" charset="0"/>
              </a:rPr>
              <a:t>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 al.</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2010</a:t>
            </a:r>
            <a:r>
              <a:rPr lang="el-GR"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Roorda</a:t>
            </a:r>
            <a:r>
              <a:rPr lang="en-US" sz="1200" dirty="0">
                <a:effectLst/>
                <a:latin typeface="Times New Roman" panose="02020603050405020304" pitchFamily="18" charset="0"/>
                <a:ea typeface="Times New Roman" panose="02020603050405020304" pitchFamily="18" charset="0"/>
              </a:rPr>
              <a:t> et al.</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2011)</a:t>
            </a:r>
            <a:r>
              <a:rPr lang="el-GR" sz="12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2</a:t>
            </a:fld>
            <a:endParaRPr lang="en-US"/>
          </a:p>
        </p:txBody>
      </p:sp>
    </p:spTree>
    <p:extLst>
      <p:ext uri="{BB962C8B-B14F-4D97-AF65-F5344CB8AC3E}">
        <p14:creationId xmlns:p14="http://schemas.microsoft.com/office/powerpoint/2010/main" val="128863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Thomas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Velthouse</a:t>
            </a:r>
            <a:r>
              <a:rPr lang="en-US" sz="1800" dirty="0">
                <a:effectLst/>
                <a:latin typeface="Times New Roman" panose="02020603050405020304" pitchFamily="18" charset="0"/>
                <a:ea typeface="Times New Roman" panose="02020603050405020304" pitchFamily="18" charset="0"/>
              </a:rPr>
              <a:t> (1990), </a:t>
            </a:r>
            <a:r>
              <a:rPr lang="en-US" sz="1800" dirty="0" err="1">
                <a:effectLst/>
                <a:latin typeface="Times New Roman" panose="02020603050405020304" pitchFamily="18" charset="0"/>
                <a:ea typeface="Times New Roman" panose="02020603050405020304" pitchFamily="18" charset="0"/>
              </a:rPr>
              <a:t>εντό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τέσσερις</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γνωστικές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Νόημ</a:t>
            </a:r>
            <a:r>
              <a:rPr lang="en-US" sz="1800" dirty="0">
                <a:effectLst/>
                <a:latin typeface="Times New Roman" panose="02020603050405020304" pitchFamily="18" charset="0"/>
                <a:ea typeface="Times New Roman" panose="02020603050405020304" pitchFamily="18" charset="0"/>
              </a:rPr>
              <a:t>α (Meaning):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θμός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στόχος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θεωρείτ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συνάρτηση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ικές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ξίες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ρότυ</a:t>
            </a:r>
            <a:r>
              <a:rPr lang="en-US" sz="1800" dirty="0">
                <a:effectLst/>
                <a:latin typeface="Times New Roman" panose="02020603050405020304" pitchFamily="18" charset="0"/>
                <a:ea typeface="Times New Roman" panose="02020603050405020304" pitchFamily="18" charset="0"/>
              </a:rPr>
              <a:t>πα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τόμου</a:t>
            </a:r>
            <a:r>
              <a:rPr lang="en-US" sz="18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άρκει</a:t>
            </a:r>
            <a:r>
              <a:rPr lang="en-US" sz="1800" dirty="0">
                <a:effectLst/>
                <a:latin typeface="Times New Roman" panose="02020603050405020304" pitchFamily="18" charset="0"/>
                <a:ea typeface="Times New Roman" panose="02020603050405020304" pitchFamily="18" charset="0"/>
              </a:rPr>
              <a:t>α (Competence):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ίστη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τόμου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εκτελεί</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στηριότητες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υτίζετ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έννοι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Αυτονομί</a:t>
            </a:r>
            <a:r>
              <a:rPr lang="en-US" sz="1800" dirty="0">
                <a:effectLst/>
                <a:latin typeface="Times New Roman" panose="02020603050405020304" pitchFamily="18" charset="0"/>
                <a:ea typeface="Times New Roman" panose="02020603050405020304" pitchFamily="18" charset="0"/>
              </a:rPr>
              <a:t>α (Self-determination):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ίσθηση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ότι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ιλογή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έλεγχο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ρύθμιση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ενεργειών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ρυθμός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μέθοδοι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(Impact):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θμός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άτομο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νιώθει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ότι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ηρεάσει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εξελίξεις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οφάσεις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χώρο</a:t>
            </a:r>
            <a:r>
              <a:rPr lang="en-US" sz="1800" dirty="0">
                <a:effectLst/>
                <a:latin typeface="Times New Roman" panose="02020603050405020304" pitchFamily="18" charset="0"/>
                <a:ea typeface="Times New Roman" panose="02020603050405020304" pitchFamily="18" charset="0"/>
              </a:rPr>
              <a:t>.</a:t>
            </a:r>
          </a:p>
          <a:p>
            <a:pPr marL="0" marR="0" indent="2286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στάσεις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χωρίζοντ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γενικά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κτηριστικά</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εσωτερικός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ελέγχου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εστιάζουν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ερισσότερο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ώς</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ιώνετ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ρόλος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εργ</a:t>
            </a:r>
            <a:r>
              <a:rPr lang="en-US" sz="1800" dirty="0">
                <a:solidFill>
                  <a:srgbClr val="000000"/>
                </a:solidFill>
                <a:effectLst/>
                <a:latin typeface="Times New Roman" panose="02020603050405020304" pitchFamily="18" charset="0"/>
                <a:ea typeface="Times New Roman" panose="02020603050405020304" pitchFamily="18" charset="0"/>
              </a:rPr>
              <a:t>α</a:t>
            </a:r>
            <a:r>
              <a:rPr lang="en-US" sz="1800" dirty="0" err="1">
                <a:solidFill>
                  <a:srgbClr val="000000"/>
                </a:solidFill>
                <a:effectLst/>
                <a:latin typeface="Times New Roman" panose="02020603050405020304" pitchFamily="18" charset="0"/>
                <a:ea typeface="Times New Roman" panose="02020603050405020304" pitchFamily="18" charset="0"/>
              </a:rPr>
              <a:t>σί</a:t>
            </a:r>
            <a:r>
              <a:rPr lang="en-US" sz="1800" dirty="0">
                <a:solidFill>
                  <a:srgbClr val="000000"/>
                </a:solidFill>
                <a:effectLst/>
                <a:latin typeface="Times New Roman" panose="02020603050405020304" pitchFamily="18" charset="0"/>
                <a:ea typeface="Times New Roman" panose="02020603050405020304" pitchFamily="18" charset="0"/>
              </a:rPr>
              <a:t>α.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15</a:t>
            </a:fld>
            <a:endParaRPr lang="en-US"/>
          </a:p>
        </p:txBody>
      </p:sp>
    </p:spTree>
    <p:extLst>
      <p:ext uri="{BB962C8B-B14F-4D97-AF65-F5344CB8AC3E}">
        <p14:creationId xmlns:p14="http://schemas.microsoft.com/office/powerpoint/2010/main" val="372231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solidFill>
                  <a:srgbClr val="000000"/>
                </a:solidFill>
                <a:effectLst/>
                <a:latin typeface="Times New Roman" panose="02020603050405020304" pitchFamily="18" charset="0"/>
                <a:ea typeface="Times New Roman" panose="02020603050405020304" pitchFamily="18" charset="0"/>
              </a:rPr>
              <a:t>Ο </a:t>
            </a:r>
            <a:r>
              <a:rPr lang="en-US" sz="1800" dirty="0">
                <a:solidFill>
                  <a:srgbClr val="000000"/>
                </a:solidFill>
                <a:effectLst/>
                <a:latin typeface="Times New Roman" panose="02020603050405020304" pitchFamily="18" charset="0"/>
                <a:ea typeface="Times New Roman" panose="02020603050405020304" pitchFamily="18" charset="0"/>
              </a:rPr>
              <a:t>Zimmerman (1995)</a:t>
            </a:r>
            <a:r>
              <a:rPr lang="el-GR" sz="1800" dirty="0">
                <a:solidFill>
                  <a:srgbClr val="000000"/>
                </a:solidFill>
                <a:effectLst/>
                <a:latin typeface="Times New Roman" panose="02020603050405020304" pitchFamily="18" charset="0"/>
                <a:ea typeface="Times New Roman" panose="02020603050405020304" pitchFamily="18" charset="0"/>
              </a:rPr>
              <a:t> προτείνει ένα νομολογικό δίκτυο που περιγράφει τρία στοιχεία που συνθέτουν την ψυχολογική ενδυνάμωση: το </a:t>
            </a:r>
            <a:r>
              <a:rPr lang="el-GR" sz="1800" dirty="0" err="1">
                <a:solidFill>
                  <a:srgbClr val="000000"/>
                </a:solidFill>
                <a:effectLst/>
                <a:latin typeface="Times New Roman" panose="02020603050405020304" pitchFamily="18" charset="0"/>
                <a:ea typeface="Times New Roman" panose="02020603050405020304" pitchFamily="18" charset="0"/>
              </a:rPr>
              <a:t>ενδοπροσωπικό</a:t>
            </a:r>
            <a:r>
              <a:rPr lang="el-GR" sz="1800" dirty="0">
                <a:solidFill>
                  <a:srgbClr val="000000"/>
                </a:solidFill>
                <a:effectLst/>
                <a:latin typeface="Times New Roman" panose="02020603050405020304" pitchFamily="18" charset="0"/>
                <a:ea typeface="Times New Roman" panose="02020603050405020304" pitchFamily="18" charset="0"/>
              </a:rPr>
              <a:t>, το </a:t>
            </a:r>
            <a:r>
              <a:rPr lang="el-GR" sz="1800" dirty="0" err="1">
                <a:solidFill>
                  <a:srgbClr val="000000"/>
                </a:solidFill>
                <a:effectLst/>
                <a:latin typeface="Times New Roman" panose="02020603050405020304" pitchFamily="18" charset="0"/>
                <a:ea typeface="Times New Roman" panose="02020603050405020304" pitchFamily="18" charset="0"/>
              </a:rPr>
              <a:t>διαδραστικό</a:t>
            </a:r>
            <a:r>
              <a:rPr lang="el-GR" sz="1800" dirty="0">
                <a:solidFill>
                  <a:srgbClr val="000000"/>
                </a:solidFill>
                <a:effectLst/>
                <a:latin typeface="Times New Roman" panose="02020603050405020304" pitchFamily="18" charset="0"/>
                <a:ea typeface="Times New Roman" panose="02020603050405020304" pitchFamily="18" charset="0"/>
              </a:rPr>
              <a:t> και το συμπεριφορικό. Προσαρμοσμένα στις ανάγκες των εκπαιδευτικών, τα στοιχεία αυτά μπορούν να περιγραφούν ως εξής:</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Ενδο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Στοιχείο</a:t>
            </a:r>
            <a:r>
              <a:rPr lang="en-US" sz="1800" dirty="0">
                <a:effectLst/>
                <a:latin typeface="Times New Roman" panose="02020603050405020304" pitchFamily="18" charset="0"/>
                <a:ea typeface="Times New Roman" panose="02020603050405020304" pitchFamily="18" charset="0"/>
              </a:rPr>
              <a:t> (Intrapersonal Component)</a:t>
            </a:r>
          </a:p>
          <a:p>
            <a:pPr marL="0" marR="0" indent="2286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Αν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φέρετ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τρό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ιδευτικοί</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ιρροή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άλλον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νόμενη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άρκει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ίσθηση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ελέγχου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ράδειγμ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ιστεύει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ότι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χειριστεί</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ετερόκλητη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τάξη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ιλύσει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συγκρούσεις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ιο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ιθ</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λά</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ρωτο</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τύξει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λύσεις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Αντιθέτως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δυν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κοινωνικής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ομόνωσης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εριορίσουν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κοινότητ</a:t>
            </a:r>
            <a:r>
              <a:rPr lang="en-US" sz="1800" dirty="0">
                <a:effectLst/>
                <a:latin typeface="Times New Roman" panose="02020603050405020304" pitchFamily="18" charset="0"/>
                <a:ea typeface="Times New Roman" panose="02020603050405020304" pitchFamily="18" charset="0"/>
              </a:rPr>
              <a:t>α.</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Στοιχείο</a:t>
            </a:r>
            <a:r>
              <a:rPr lang="en-US" sz="1800" dirty="0">
                <a:effectLst/>
                <a:latin typeface="Times New Roman" panose="02020603050405020304" pitchFamily="18" charset="0"/>
                <a:ea typeface="Times New Roman" panose="02020603050405020304" pitchFamily="18" charset="0"/>
              </a:rPr>
              <a:t> (Interactional Component)</a:t>
            </a:r>
          </a:p>
          <a:p>
            <a:pPr marL="0" marR="0" indent="2286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Αφορά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ευρύτερο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θεσμικό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ολιτισμικό</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Προϋ</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οθέτει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ίγνωση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θέσιμων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ιλογών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νόνων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θεσμικών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δομών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κριτικής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σκέψης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σχετικά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ράγοντες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ηρεάζουν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ράξη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ράδειγμ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γνώση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τρό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λήψης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οφάσεων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σχολείο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ολιτικών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ίγνωση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κοινωνικών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νισοτήτων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ηρεάζουν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ιτρέ</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Στοιχείο</a:t>
            </a:r>
            <a:r>
              <a:rPr lang="en-US" sz="1800" dirty="0">
                <a:effectLst/>
                <a:latin typeface="Times New Roman" panose="02020603050405020304" pitchFamily="18" charset="0"/>
                <a:ea typeface="Times New Roman" panose="02020603050405020304" pitchFamily="18" charset="0"/>
              </a:rPr>
              <a:t> (Behavioral Component)</a:t>
            </a:r>
          </a:p>
          <a:p>
            <a:pPr marL="0" marR="0" indent="2286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Αν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φέρετ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συγκεκριμένες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ενέργειες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ηρεάσει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άλλον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συλλογικές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ρωτο</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διεκδίκηση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οστήριξης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όρων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υιοθέτηση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ινοτόμων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κτικών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θώς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νισμών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άγχους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δείγμ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τέτοιων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ομάδες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ινοτομί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οστηρικτικών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ολή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λήψης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οφάσεων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εντός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σχολείου</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16</a:t>
            </a:fld>
            <a:endParaRPr lang="en-US"/>
          </a:p>
        </p:txBody>
      </p:sp>
    </p:spTree>
    <p:extLst>
      <p:ext uri="{BB962C8B-B14F-4D97-AF65-F5344CB8AC3E}">
        <p14:creationId xmlns:p14="http://schemas.microsoft.com/office/powerpoint/2010/main" val="424984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ίσιο</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ενθ</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ρρύνοντ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μοιράζοντ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στοχάζοντ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άνω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ροκλήσεις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διλήμμ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διευρύνουν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ερμηνευτική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ολή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ομάδ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ροσφέρει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σφ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εδίο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έκφρ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μφι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ολιών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ικών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ντιδράσεων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γνώριση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νόμενων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μοτί</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δέλφους</a:t>
            </a:r>
            <a:r>
              <a:rPr lang="en-US" sz="1800" dirty="0">
                <a:effectLst/>
                <a:latin typeface="Times New Roman" panose="02020603050405020304" pitchFamily="18" charset="0"/>
                <a:ea typeface="Times New Roman" panose="02020603050405020304" pitchFamily="18" charset="0"/>
              </a:rPr>
              <a:t> (Carroll, 2009).</a:t>
            </a:r>
            <a:endParaRPr lang="el-GR"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ιο</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μορφές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τεί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συνδυάζουν</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ιωμ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μεθόδους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κειμένων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ιστολές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υτό</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στάσεις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τικών</a:t>
            </a:r>
            <a:r>
              <a:rPr lang="en-US" sz="1800" dirty="0">
                <a:effectLst/>
                <a:latin typeface="Times New Roman" panose="02020603050405020304" pitchFamily="18" charset="0"/>
                <a:ea typeface="Times New Roman" panose="02020603050405020304" pitchFamily="18" charset="0"/>
              </a:rPr>
              <a:t> (case presentations),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τεχνικές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θοδηγούμενου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σμού</a:t>
            </a:r>
            <a:r>
              <a:rPr lang="en-US" sz="1800" dirty="0">
                <a:effectLst/>
                <a:latin typeface="Times New Roman" panose="02020603050405020304" pitchFamily="18" charset="0"/>
                <a:ea typeface="Times New Roman" panose="02020603050405020304" pitchFamily="18" charset="0"/>
              </a:rPr>
              <a:t> (guided reflection).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χρήση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ρώτο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ενισχύει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εξεργ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ίωμ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ενώ</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ειριών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άλλους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συλλογικό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θρέφτισμ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μορφωτικά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Pithouse</a:t>
            </a:r>
            <a:r>
              <a:rPr lang="en-US" sz="1800" dirty="0">
                <a:effectLst/>
                <a:latin typeface="Times New Roman" panose="02020603050405020304" pitchFamily="18" charset="0"/>
                <a:ea typeface="Times New Roman" panose="02020603050405020304" pitchFamily="18" charset="0"/>
              </a:rPr>
              <a:t>-Morgan et al.,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17</a:t>
            </a:fld>
            <a:endParaRPr lang="en-US"/>
          </a:p>
        </p:txBody>
      </p:sp>
    </p:spTree>
    <p:extLst>
      <p:ext uri="{BB962C8B-B14F-4D97-AF65-F5344CB8AC3E}">
        <p14:creationId xmlns:p14="http://schemas.microsoft.com/office/powerpoint/2010/main" val="164140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spcBef>
                <a:spcPts val="0"/>
              </a:spcBef>
              <a:spcAft>
                <a:spcPts val="0"/>
              </a:spcAft>
            </a:pPr>
            <a:r>
              <a:rPr lang="el-GR" sz="1800" dirty="0">
                <a:effectLst/>
                <a:latin typeface="Times New Roman" panose="02020603050405020304" pitchFamily="18" charset="0"/>
                <a:ea typeface="Times New Roman" panose="02020603050405020304" pitchFamily="18" charset="0"/>
              </a:rPr>
              <a:t>Πέρα από την αξιοποίηση συγκεκριμένων παρεμβάσεων, οι σχέσεις καθηγητή-μαθητή οφείλουν να διαπνέονται από ένα πνεύμα συνεργασίας, κατανόησης και </a:t>
            </a:r>
            <a:r>
              <a:rPr lang="el-GR" sz="1800" dirty="0" err="1">
                <a:effectLst/>
                <a:latin typeface="Times New Roman" panose="02020603050405020304" pitchFamily="18" charset="0"/>
                <a:ea typeface="Times New Roman" panose="02020603050405020304" pitchFamily="18" charset="0"/>
              </a:rPr>
              <a:t>ανοιχτότητας</a:t>
            </a:r>
            <a:r>
              <a:rPr lang="el-GR" sz="1800" dirty="0">
                <a:effectLst/>
                <a:latin typeface="Times New Roman" panose="02020603050405020304" pitchFamily="18" charset="0"/>
                <a:ea typeface="Times New Roman" panose="02020603050405020304" pitchFamily="18" charset="0"/>
              </a:rPr>
              <a:t>. Για τον λόγο αυτό, είναι πολύ σημαντικό οι καθηγητές να εκπαιδεύονται στις βασικές δεξιότητες συμβουλευτικής είτε από τον σχολικό σύμβουλο, είτε από τον ψυχολόγο, είτε από τον κοινωνικό λειτουργό του σχολείου. Κάποιες από τις δεξιότητες αυτές είναι:</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Ενσυν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ίσθηση</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νοεί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νιώθει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ειρί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άλλου</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ρόκειτ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ύτιση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οίκτο</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στάση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γνήσι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οδοχής</a:t>
            </a:r>
            <a:r>
              <a:rPr lang="en-US" sz="1800" dirty="0">
                <a:effectLst/>
                <a:latin typeface="Times New Roman" panose="02020603050405020304" pitchFamily="18" charset="0"/>
                <a:ea typeface="Times New Roman" panose="02020603050405020304" pitchFamily="18" charset="0"/>
              </a:rPr>
              <a:t> (Rogers, 1957).</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Ενεργητική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κρό</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δάσκ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ρέ</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ροσέχει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όχι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μόνο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l-GR" sz="1800" dirty="0">
                <a:effectLst/>
                <a:latin typeface="Times New Roman" panose="02020603050405020304" pitchFamily="18" charset="0"/>
                <a:ea typeface="Times New Roman" panose="02020603050405020304" pitchFamily="18" charset="0"/>
              </a:rPr>
              <a:t>λεκτικά</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λεκτικά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μηνύμ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τόνος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φωνής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στάση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σώμ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κάνει</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φράσεις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δείχνει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ότι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νοεί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μήνυμ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(Egan, 2010).</a:t>
            </a: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Άνευ όρων α</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οδοχή</a:t>
            </a:r>
            <a:r>
              <a:rPr lang="el-GR" sz="1800"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Ένα παιδί δεν είναι μόνο η συμπεριφορά του.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δάσκ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οδέχετ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νεξάρτητ</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ενισχύοντ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έτσι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υτοεκτίμηση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ψυχική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σφάλει</a:t>
            </a:r>
            <a:r>
              <a:rPr lang="en-US" sz="1800" dirty="0">
                <a:effectLst/>
                <a:latin typeface="Times New Roman" panose="02020603050405020304" pitchFamily="18" charset="0"/>
                <a:ea typeface="Times New Roman" panose="02020603050405020304" pitchFamily="18" charset="0"/>
              </a:rPr>
              <a:t>α (Rogers, 1957).</a:t>
            </a: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Μ</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ικριτική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ικοινωνί</a:t>
            </a:r>
            <a:r>
              <a:rPr lang="en-US" sz="1800" dirty="0">
                <a:effectLst/>
                <a:latin typeface="Times New Roman" panose="02020603050405020304" pitchFamily="18" charset="0"/>
                <a:ea typeface="Times New Roman" panose="02020603050405020304" pitchFamily="18" charset="0"/>
              </a:rPr>
              <a:t>α</a:t>
            </a:r>
            <a:r>
              <a:rPr lang="el-GR"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χρήση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μηνυμάτων</a:t>
            </a:r>
            <a:r>
              <a:rPr lang="en-US" sz="1800" b="1"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a:t>
            </a:r>
            <a:r>
              <a:rPr lang="en-US" sz="1800" b="1" dirty="0" err="1">
                <a:effectLst/>
                <a:latin typeface="Times New Roman" panose="02020603050405020304" pitchFamily="18" charset="0"/>
                <a:ea typeface="Times New Roman" panose="02020603050405020304" pitchFamily="18" charset="0"/>
              </a:rPr>
              <a:t>εγώ</a:t>
            </a:r>
            <a:r>
              <a:rPr lang="el-GR" sz="1800" b="1" dirty="0">
                <a:effectLst/>
                <a:latin typeface="Times New Roman" panose="02020603050405020304" pitchFamily="18" charset="0"/>
                <a:ea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ντί</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γι</a:t>
            </a:r>
            <a:r>
              <a:rPr lang="en-US" sz="1800" b="1" dirty="0">
                <a:effectLst/>
                <a:latin typeface="Times New Roman" panose="02020603050405020304" pitchFamily="18" charset="0"/>
                <a:ea typeface="Times New Roman" panose="02020603050405020304" pitchFamily="18" charset="0"/>
              </a:rPr>
              <a:t>α </a:t>
            </a:r>
            <a:r>
              <a:rPr lang="el-GR" sz="1800" b="1" dirty="0">
                <a:effectLst/>
                <a:latin typeface="Times New Roman" panose="02020603050405020304" pitchFamily="18" charset="0"/>
                <a:ea typeface="Times New Roman" panose="02020603050405020304" pitchFamily="18" charset="0"/>
              </a:rPr>
              <a:t>«</a:t>
            </a:r>
            <a:r>
              <a:rPr lang="en-US" sz="1800" b="1" dirty="0" err="1">
                <a:effectLst/>
                <a:latin typeface="Times New Roman" panose="02020603050405020304" pitchFamily="18" charset="0"/>
                <a:ea typeface="Times New Roman" panose="02020603050405020304" pitchFamily="18" charset="0"/>
              </a:rPr>
              <a:t>εσύ</a:t>
            </a:r>
            <a:r>
              <a:rPr lang="el-GR" sz="1800" b="1"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οφυγή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τηγοριών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ικοινωνί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φήνει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σμό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κλίμ</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σφάλει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ιστοσύνης</a:t>
            </a:r>
            <a:r>
              <a:rPr lang="en-US" sz="1800" dirty="0">
                <a:effectLst/>
                <a:latin typeface="Times New Roman" panose="02020603050405020304" pitchFamily="18" charset="0"/>
                <a:ea typeface="Times New Roman" panose="02020603050405020304" pitchFamily="18" charset="0"/>
              </a:rPr>
              <a:t> (Gordon, 1970).</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στοχ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σμού</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δάσκ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στοχάζετ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άνω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λληλε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ιδράσεις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θ</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ίνει</a:t>
            </a:r>
            <a:r>
              <a:rPr lang="en-US" sz="1800" b="1" dirty="0">
                <a:effectLst/>
                <a:latin typeface="Times New Roman" panose="02020603050405020304" pitchFamily="18" charset="0"/>
                <a:ea typeface="Times New Roman" panose="02020603050405020304" pitchFamily="18" charset="0"/>
              </a:rPr>
              <a:t> απ</a:t>
            </a:r>
            <a:r>
              <a:rPr lang="en-US" sz="1800" b="1" dirty="0" err="1">
                <a:effectLst/>
                <a:latin typeface="Times New Roman" panose="02020603050405020304" pitchFamily="18" charset="0"/>
                <a:ea typeface="Times New Roman" panose="02020603050405020304" pitchFamily="18" charset="0"/>
              </a:rPr>
              <a:t>ό</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την</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εμ</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ειρί</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β</a:t>
            </a:r>
            <a:r>
              <a:rPr lang="en-US" sz="1800" b="1" dirty="0" err="1">
                <a:effectLst/>
                <a:latin typeface="Times New Roman" panose="02020603050405020304" pitchFamily="18" charset="0"/>
                <a:ea typeface="Times New Roman" panose="02020603050405020304" pitchFamily="18" charset="0"/>
              </a:rPr>
              <a:t>ελτιώνει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τις</a:t>
            </a:r>
            <a:r>
              <a:rPr lang="en-US" sz="1800" b="1" dirty="0">
                <a:effectLst/>
                <a:latin typeface="Times New Roman" panose="02020603050405020304" pitchFamily="18" charset="0"/>
                <a:ea typeface="Times New Roman" panose="02020603050405020304" pitchFamily="18" charset="0"/>
              </a:rPr>
              <a:t> πα</a:t>
            </a:r>
            <a:r>
              <a:rPr lang="en-US" sz="1800" b="1" dirty="0" err="1">
                <a:effectLst/>
                <a:latin typeface="Times New Roman" panose="02020603050405020304" pitchFamily="18" charset="0"/>
                <a:ea typeface="Times New Roman" panose="02020603050405020304" pitchFamily="18" charset="0"/>
              </a:rPr>
              <a:t>ρεμ</a:t>
            </a:r>
            <a:r>
              <a:rPr lang="en-US" sz="1800" b="1" dirty="0">
                <a:effectLst/>
                <a:latin typeface="Times New Roman" panose="02020603050405020304" pitchFamily="18" charset="0"/>
                <a:ea typeface="Times New Roman" panose="02020603050405020304" pitchFamily="18" charset="0"/>
              </a:rPr>
              <a:t>β</a:t>
            </a:r>
            <a:r>
              <a:rPr lang="en-US" sz="1800" b="1" dirty="0" err="1">
                <a:effectLst/>
                <a:latin typeface="Times New Roman" panose="02020603050405020304" pitchFamily="18" charset="0"/>
                <a:ea typeface="Times New Roman" panose="02020603050405020304" pitchFamily="18" charset="0"/>
              </a:rPr>
              <a:t>άσεις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του</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(Schön, 1983).</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Οριοθέτηση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θερότητ</a:t>
            </a:r>
            <a:r>
              <a:rPr lang="en-US" sz="1800" dirty="0">
                <a:effectLst/>
                <a:latin typeface="Times New Roman" panose="02020603050405020304" pitchFamily="18" charset="0"/>
                <a:ea typeface="Times New Roman" panose="02020603050405020304" pitchFamily="18" charset="0"/>
              </a:rPr>
              <a:t>α</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ενός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θερού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λούς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ισίου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όρι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συνέ</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οτελεί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δεξιότητ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τόσο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ουλευτική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λειτουργί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όσο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ψυχική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σφάλει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(Combs et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al</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1973).</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συγκρούσεων</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ήρεμη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δίκ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μεσολ</a:t>
            </a:r>
            <a:r>
              <a:rPr lang="en-US" sz="1800" dirty="0">
                <a:effectLst/>
                <a:latin typeface="Times New Roman" panose="02020603050405020304" pitchFamily="18" charset="0"/>
                <a:ea typeface="Times New Roman" panose="02020603050405020304" pitchFamily="18" charset="0"/>
              </a:rPr>
              <a:t>αβ</a:t>
            </a:r>
            <a:r>
              <a:rPr lang="en-US" sz="1800" dirty="0" err="1">
                <a:effectLst/>
                <a:latin typeface="Times New Roman" panose="02020603050405020304" pitchFamily="18" charset="0"/>
                <a:ea typeface="Times New Roman" panose="02020603050405020304" pitchFamily="18" charset="0"/>
              </a:rPr>
              <a:t>ητική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συγκρούσεων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δυσκολιών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a:t>
            </a:r>
            <a:r>
              <a:rPr lang="en-US" sz="1800" dirty="0">
                <a:effectLst/>
                <a:latin typeface="Times New Roman" panose="02020603050405020304" pitchFamily="18" charset="0"/>
                <a:ea typeface="Times New Roman" panose="02020603050405020304" pitchFamily="18" charset="0"/>
              </a:rPr>
              <a:t>.</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Αν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γνώριση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ισθημάτων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ψυχοκοινωνικών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δυσκολιών</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θιστά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ειδικό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ψυχικής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υγεί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οφείλει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γνωρίζει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σημάδι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δυσφορί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έμ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τάλληλ</a:t>
            </a:r>
            <a:r>
              <a:rPr lang="en-US" sz="1800" dirty="0">
                <a:effectLst/>
                <a:latin typeface="Times New Roman" panose="02020603050405020304" pitchFamily="18" charset="0"/>
                <a:ea typeface="Times New Roman" panose="02020603050405020304" pitchFamily="18" charset="0"/>
              </a:rPr>
              <a:t>α.</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19</a:t>
            </a:fld>
            <a:endParaRPr lang="en-US"/>
          </a:p>
        </p:txBody>
      </p:sp>
    </p:spTree>
    <p:extLst>
      <p:ext uri="{BB962C8B-B14F-4D97-AF65-F5344CB8AC3E}">
        <p14:creationId xmlns:p14="http://schemas.microsoft.com/office/powerpoint/2010/main" val="735019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RULER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ερευνητικά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τεκμηριωμένο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κοινωνικής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μάθησης</a:t>
            </a:r>
            <a:r>
              <a:rPr lang="en-US" sz="1800" dirty="0">
                <a:effectLst/>
                <a:latin typeface="Times New Roman" panose="02020603050405020304" pitchFamily="18" charset="0"/>
                <a:ea typeface="Times New Roman" panose="02020603050405020304" pitchFamily="18" charset="0"/>
              </a:rPr>
              <a:t> (Social and Emotional Learning – SEL),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σχεδι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στεί</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Yale Center for Emotional Intelligence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ρμόζετ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σχολικά</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άλλοντ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νοημοσύνης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όλ</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μέλη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διοίκηση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κρωνύμιο</a:t>
            </a:r>
            <a:r>
              <a:rPr lang="en-US" sz="1800" dirty="0">
                <a:effectLst/>
                <a:latin typeface="Times New Roman" panose="02020603050405020304" pitchFamily="18" charset="0"/>
                <a:ea typeface="Times New Roman" panose="02020603050405020304" pitchFamily="18" charset="0"/>
              </a:rPr>
              <a:t> RULER α</a:t>
            </a:r>
            <a:r>
              <a:rPr lang="en-US" sz="1800" dirty="0" err="1">
                <a:effectLst/>
                <a:latin typeface="Times New Roman" panose="02020603050405020304" pitchFamily="18" charset="0"/>
                <a:ea typeface="Times New Roman" panose="02020603050405020304" pitchFamily="18" charset="0"/>
              </a:rPr>
              <a:t>ντιστοιχεί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έντε</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δεξιότητες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νοημοσύνης</a:t>
            </a:r>
            <a:r>
              <a:rPr lang="en-US" sz="1800" dirty="0">
                <a:effectLst/>
                <a:latin typeface="Times New Roman" panose="02020603050405020304" pitchFamily="18" charset="0"/>
                <a:ea typeface="Times New Roman" panose="02020603050405020304" pitchFamily="18" charset="0"/>
              </a:rPr>
              <a:t>: Recognizing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γνώριση</a:t>
            </a:r>
            <a:r>
              <a:rPr lang="en-US" sz="1800" dirty="0">
                <a:effectLst/>
                <a:latin typeface="Times New Roman" panose="02020603050405020304" pitchFamily="18" charset="0"/>
                <a:ea typeface="Times New Roman" panose="02020603050405020304" pitchFamily="18" charset="0"/>
              </a:rPr>
              <a:t>), Understanding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Labeling (</a:t>
            </a:r>
            <a:r>
              <a:rPr lang="el-GR" sz="1800" dirty="0">
                <a:effectLst/>
                <a:latin typeface="Times New Roman" panose="02020603050405020304" pitchFamily="18" charset="0"/>
                <a:ea typeface="Times New Roman" panose="02020603050405020304" pitchFamily="18" charset="0"/>
              </a:rPr>
              <a:t>κατονομασία</a:t>
            </a:r>
            <a:r>
              <a:rPr lang="en-US" sz="1800" dirty="0">
                <a:effectLst/>
                <a:latin typeface="Times New Roman" panose="02020603050405020304" pitchFamily="18" charset="0"/>
                <a:ea typeface="Times New Roman" panose="02020603050405020304" pitchFamily="18" charset="0"/>
              </a:rPr>
              <a:t>), Expressing (</a:t>
            </a:r>
            <a:r>
              <a:rPr lang="en-US" sz="1800" dirty="0" err="1">
                <a:effectLst/>
                <a:latin typeface="Times New Roman" panose="02020603050405020304" pitchFamily="18" charset="0"/>
                <a:ea typeface="Times New Roman" panose="02020603050405020304" pitchFamily="18" charset="0"/>
              </a:rPr>
              <a:t>έκφρ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Regulating (</a:t>
            </a:r>
            <a:r>
              <a:rPr lang="en-US" sz="1800" dirty="0" err="1">
                <a:effectLst/>
                <a:latin typeface="Times New Roman" panose="02020603050405020304" pitchFamily="18" charset="0"/>
                <a:ea typeface="Times New Roman" panose="02020603050405020304" pitchFamily="18" charset="0"/>
              </a:rPr>
              <a:t>ρύθμιση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ισθημάτων</a:t>
            </a:r>
            <a:r>
              <a:rPr lang="en-US" sz="1800" dirty="0">
                <a:effectLst/>
                <a:latin typeface="Times New Roman" panose="02020603050405020304" pitchFamily="18" charset="0"/>
                <a:ea typeface="Times New Roman" panose="02020603050405020304" pitchFamily="18" charset="0"/>
              </a:rPr>
              <a:t> (Brackett et al., 2012).</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20</a:t>
            </a:fld>
            <a:endParaRPr lang="en-US"/>
          </a:p>
        </p:txBody>
      </p:sp>
    </p:spTree>
    <p:extLst>
      <p:ext uri="{BB962C8B-B14F-4D97-AF65-F5344CB8AC3E}">
        <p14:creationId xmlns:p14="http://schemas.microsoft.com/office/powerpoint/2010/main" val="2646859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28600" algn="just">
              <a:spcBef>
                <a:spcPts val="0"/>
              </a:spcBef>
              <a:spcAft>
                <a:spcPts val="0"/>
              </a:spcAft>
            </a:pP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ρμογή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RULER π</a:t>
            </a:r>
            <a:r>
              <a:rPr lang="en-US" sz="1800" dirty="0" err="1">
                <a:effectLst/>
                <a:latin typeface="Times New Roman" panose="02020603050405020304" pitchFamily="18" charset="0"/>
                <a:ea typeface="Times New Roman" panose="02020603050405020304" pitchFamily="18" charset="0"/>
              </a:rPr>
              <a:t>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συγκεκριμέν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λεί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a:t>
            </a: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Συμβόλαιο (</a:t>
            </a:r>
            <a:r>
              <a:rPr lang="en-US" sz="1800" dirty="0">
                <a:effectLst/>
                <a:latin typeface="Times New Roman" panose="02020603050405020304" pitchFamily="18" charset="0"/>
                <a:ea typeface="Times New Roman" panose="02020603050405020304" pitchFamily="18" charset="0"/>
              </a:rPr>
              <a:t>Charter</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όλ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ισθημάτων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δημιουργείτ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συλλογικά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τάξη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ώς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θέλουν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μέλη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ισθάνοντ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εριφέροντ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l-G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Μετρητής διάθεσης (</a:t>
            </a:r>
            <a:r>
              <a:rPr lang="en-US" sz="1800" dirty="0">
                <a:effectLst/>
                <a:latin typeface="Times New Roman" panose="02020603050405020304" pitchFamily="18" charset="0"/>
                <a:ea typeface="Times New Roman" panose="02020603050405020304" pitchFamily="18" charset="0"/>
              </a:rPr>
              <a:t>Mood Meter</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τετράγωνο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μοντέλο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ξινόμησης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ισθημάτων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οηθά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ιδιά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ενήλικες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γνωρίσουν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ιλέξουν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ρύθμισης</a:t>
            </a:r>
            <a:r>
              <a:rPr lang="el-G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Στιγμή </a:t>
            </a:r>
            <a:r>
              <a:rPr lang="el-GR" sz="1800" dirty="0" err="1">
                <a:effectLst/>
                <a:latin typeface="Times New Roman" panose="02020603050405020304" pitchFamily="18" charset="0"/>
                <a:ea typeface="Times New Roman" panose="02020603050405020304" pitchFamily="18" charset="0"/>
              </a:rPr>
              <a:t>αναστοχασμού</a:t>
            </a:r>
            <a:r>
              <a:rPr lang="el-GR"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Meta-Moment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τεχνική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στιγμι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στολής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στοχ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σμού</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ριν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εριφορά</a:t>
            </a:r>
            <a:r>
              <a:rPr lang="el-G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Σχέδιο (</a:t>
            </a:r>
            <a:r>
              <a:rPr lang="en-US" sz="1800" dirty="0">
                <a:effectLst/>
                <a:latin typeface="Times New Roman" panose="02020603050405020304" pitchFamily="18" charset="0"/>
                <a:ea typeface="Times New Roman" panose="02020603050405020304" pitchFamily="18" charset="0"/>
              </a:rPr>
              <a:t>Blueprint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λείο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ίλυσης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συγκρούσεων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σίζετ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ίσθηση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λήψη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ευθύνης</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21</a:t>
            </a:fld>
            <a:endParaRPr lang="en-US"/>
          </a:p>
        </p:txBody>
      </p:sp>
    </p:spTree>
    <p:extLst>
      <p:ext uri="{BB962C8B-B14F-4D97-AF65-F5344CB8AC3E}">
        <p14:creationId xmlns:p14="http://schemas.microsoft.com/office/powerpoint/2010/main" val="146966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Check-In/Check-Out (CICO) απ</a:t>
            </a:r>
            <a:r>
              <a:rPr lang="en-US" sz="1800" dirty="0" err="1">
                <a:effectLst/>
                <a:latin typeface="Times New Roman" panose="02020603050405020304" pitchFamily="18" charset="0"/>
                <a:ea typeface="Times New Roman" panose="02020603050405020304" pitchFamily="18" charset="0"/>
              </a:rPr>
              <a:t>οτελεί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δομημένη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σύντομη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μορφή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οστηρικτικής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στοχεύει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ίτερ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ότ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υτοί</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ρουσιάζουν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δυσκολίες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σημάδι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κοινωνικής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όσυρσης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CICO </a:t>
            </a:r>
            <a:r>
              <a:rPr lang="en-US" sz="1800" dirty="0" err="1">
                <a:effectLst/>
                <a:latin typeface="Times New Roman" panose="02020603050405020304" pitchFamily="18" charset="0"/>
                <a:ea typeface="Times New Roman" panose="02020603050405020304" pitchFamily="18" charset="0"/>
              </a:rPr>
              <a:t>εφ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ρμόζετ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οστήριξης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εριφοράς</a:t>
            </a:r>
            <a:r>
              <a:rPr lang="en-US" sz="1800" dirty="0">
                <a:effectLst/>
                <a:latin typeface="Times New Roman" panose="02020603050405020304" pitchFamily="18" charset="0"/>
                <a:ea typeface="Times New Roman" panose="02020603050405020304" pitchFamily="18" charset="0"/>
              </a:rPr>
              <a:t> (Positive Behavioral Interventions and Supports – PBIS)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λειτουργεί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δευτερογενής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ρόληψη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δή</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ευθύνετ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οκρίνοντ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λήρως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θολικές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σχολείου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απα</a:t>
            </a:r>
            <a:r>
              <a:rPr lang="en-US" sz="1800" dirty="0" err="1">
                <a:effectLst/>
                <a:latin typeface="Times New Roman" panose="02020603050405020304" pitchFamily="18" charset="0"/>
                <a:ea typeface="Times New Roman" panose="02020603050405020304" pitchFamily="18" charset="0"/>
              </a:rPr>
              <a:t>ιτούν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(Horner et al.,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φιλοσοφί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CICO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σύνδεση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ενήλικ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μέντορ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δύο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σύντομες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θερές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λληλε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ιδράσεις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ρχή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ημέρ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(check-in)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τέλος</a:t>
            </a:r>
            <a:r>
              <a:rPr lang="en-US" sz="1800" dirty="0">
                <a:effectLst/>
                <a:latin typeface="Times New Roman" panose="02020603050405020304" pitchFamily="18" charset="0"/>
                <a:ea typeface="Times New Roman" panose="02020603050405020304" pitchFamily="18" charset="0"/>
              </a:rPr>
              <a:t> (check-out). </a:t>
            </a:r>
            <a:r>
              <a:rPr lang="en-US" sz="1800" b="1" dirty="0" err="1">
                <a:effectLst/>
                <a:latin typeface="Times New Roman" panose="02020603050405020304" pitchFamily="18" charset="0"/>
                <a:ea typeface="Times New Roman" panose="02020603050405020304" pitchFamily="18" charset="0"/>
              </a:rPr>
              <a:t>Στο</a:t>
            </a:r>
            <a:r>
              <a:rPr lang="en-US" sz="1800" b="1" dirty="0">
                <a:effectLst/>
                <a:latin typeface="Times New Roman" panose="02020603050405020304" pitchFamily="18" charset="0"/>
                <a:ea typeface="Times New Roman" panose="02020603050405020304" pitchFamily="18" charset="0"/>
              </a:rPr>
              <a:t> check-in, </a:t>
            </a:r>
            <a:r>
              <a:rPr lang="en-US" sz="1800" b="1" dirty="0" err="1">
                <a:effectLst/>
                <a:latin typeface="Times New Roman" panose="02020603050405020304" pitchFamily="18" charset="0"/>
                <a:ea typeface="Times New Roman" panose="02020603050405020304" pitchFamily="18" charset="0"/>
              </a:rPr>
              <a:t>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ενήλικ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υ</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οδέχετ</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θετικά</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τον</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θητή</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υ</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ενθυμίζει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τους</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ν</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μενόμενους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στόχους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ημέρ</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ενισχύει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ίσθημ</a:t>
            </a:r>
            <a:r>
              <a:rPr lang="en-US" sz="1800" b="1" dirty="0">
                <a:effectLst/>
                <a:latin typeface="Times New Roman" panose="02020603050405020304" pitchFamily="18" charset="0"/>
                <a:ea typeface="Times New Roman" panose="02020603050405020304" pitchFamily="18" charset="0"/>
              </a:rPr>
              <a:t>α </a:t>
            </a:r>
            <a:r>
              <a:rPr lang="el-GR" sz="1800" b="1" dirty="0">
                <a:effectLst/>
                <a:latin typeface="Times New Roman" panose="02020603050405020304" pitchFamily="18" charset="0"/>
                <a:ea typeface="Times New Roman" panose="02020603050405020304" pitchFamily="18" charset="0"/>
              </a:rPr>
              <a:t>ελέγχου</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σφάλει</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θ</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όλη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διάρκει</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της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ημέρ</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οι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εκ</a:t>
            </a:r>
            <a:r>
              <a:rPr lang="en-US" sz="1800" b="1" dirty="0">
                <a:effectLst/>
                <a:latin typeface="Times New Roman" panose="02020603050405020304" pitchFamily="18" charset="0"/>
                <a:ea typeface="Times New Roman" panose="02020603050405020304" pitchFamily="18" charset="0"/>
              </a:rPr>
              <a:t>πα</a:t>
            </a:r>
            <a:r>
              <a:rPr lang="en-US" sz="1800" b="1" dirty="0" err="1">
                <a:effectLst/>
                <a:latin typeface="Times New Roman" panose="02020603050405020304" pitchFamily="18" charset="0"/>
                <a:ea typeface="Times New Roman" panose="02020603050405020304" pitchFamily="18" charset="0"/>
              </a:rPr>
              <a:t>ιδευτικοί</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τάξης</a:t>
            </a:r>
            <a:r>
              <a:rPr lang="en-US" sz="1800" b="1" dirty="0">
                <a:effectLst/>
                <a:latin typeface="Times New Roman" panose="02020603050405020304" pitchFamily="18" charset="0"/>
                <a:ea typeface="Times New Roman" panose="02020603050405020304" pitchFamily="18" charset="0"/>
              </a:rPr>
              <a:t> πα</a:t>
            </a:r>
            <a:r>
              <a:rPr lang="en-US" sz="1800" b="1" dirty="0" err="1">
                <a:effectLst/>
                <a:latin typeface="Times New Roman" panose="02020603050405020304" pitchFamily="18" charset="0"/>
                <a:ea typeface="Times New Roman" panose="02020603050405020304" pitchFamily="18" charset="0"/>
              </a:rPr>
              <a:t>ρέχουν</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ν</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τροφοδότηση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σε</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μι</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ημερήσι</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κάρτ</a:t>
            </a:r>
            <a:r>
              <a:rPr lang="en-US" sz="1800" b="1" dirty="0">
                <a:effectLst/>
                <a:latin typeface="Times New Roman" panose="02020603050405020304" pitchFamily="18" charset="0"/>
                <a:ea typeface="Times New Roman" panose="02020603050405020304" pitchFamily="18" charset="0"/>
              </a:rPr>
              <a:t>α α</a:t>
            </a:r>
            <a:r>
              <a:rPr lang="en-US" sz="1800" b="1" dirty="0" err="1">
                <a:effectLst/>
                <a:latin typeface="Times New Roman" panose="02020603050405020304" pitchFamily="18" charset="0"/>
                <a:ea typeface="Times New Roman" panose="02020603050405020304" pitchFamily="18" charset="0"/>
              </a:rPr>
              <a:t>ξιολόγησης</a:t>
            </a:r>
            <a:r>
              <a:rPr lang="en-US" sz="1800" b="1" dirty="0">
                <a:effectLst/>
                <a:latin typeface="Times New Roman" panose="02020603050405020304" pitchFamily="18" charset="0"/>
                <a:ea typeface="Times New Roman" panose="02020603050405020304" pitchFamily="18" charset="0"/>
              </a:rPr>
              <a:t> (daily progress report card), </a:t>
            </a:r>
            <a:r>
              <a:rPr lang="en-US" sz="1800" b="1" dirty="0" err="1">
                <a:effectLst/>
                <a:latin typeface="Times New Roman" panose="02020603050405020304" pitchFamily="18" charset="0"/>
                <a:ea typeface="Times New Roman" panose="02020603050405020304" pitchFamily="18" charset="0"/>
              </a:rPr>
              <a:t>την</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ο</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οί</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θητής</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ν</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σκο</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εί</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με</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τον</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μέντορ</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στο</a:t>
            </a:r>
            <a:r>
              <a:rPr lang="en-US" sz="1800" b="1" dirty="0">
                <a:effectLst/>
                <a:latin typeface="Times New Roman" panose="02020603050405020304" pitchFamily="18" charset="0"/>
                <a:ea typeface="Times New Roman" panose="02020603050405020304" pitchFamily="18" charset="0"/>
              </a:rPr>
              <a:t> check-out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την</a:t>
            </a:r>
            <a:r>
              <a:rPr lang="en-US" sz="1800" b="1" dirty="0">
                <a:effectLst/>
                <a:latin typeface="Times New Roman" panose="02020603050405020304" pitchFamily="18" charset="0"/>
                <a:ea typeface="Times New Roman" panose="02020603050405020304" pitchFamily="18" charset="0"/>
              </a:rPr>
              <a:t> πα</a:t>
            </a:r>
            <a:r>
              <a:rPr lang="en-US" sz="1800" b="1" dirty="0" err="1">
                <a:effectLst/>
                <a:latin typeface="Times New Roman" panose="02020603050405020304" pitchFamily="18" charset="0"/>
                <a:ea typeface="Times New Roman" panose="02020603050405020304" pitchFamily="18" charset="0"/>
              </a:rPr>
              <a:t>ίρνει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στο</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ίτι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γι</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υ</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ογρ</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φή</a:t>
            </a:r>
            <a:r>
              <a:rPr lang="en-US" sz="1800" b="1" dirty="0">
                <a:effectLst/>
                <a:latin typeface="Times New Roman" panose="02020603050405020304" pitchFamily="18" charset="0"/>
                <a:ea typeface="Times New Roman" panose="02020603050405020304" pitchFamily="18" charset="0"/>
              </a:rPr>
              <a:t> απ</a:t>
            </a:r>
            <a:r>
              <a:rPr lang="en-US" sz="1800" b="1" dirty="0" err="1">
                <a:effectLst/>
                <a:latin typeface="Times New Roman" panose="02020603050405020304" pitchFamily="18" charset="0"/>
                <a:ea typeface="Times New Roman" panose="02020603050405020304" pitchFamily="18" charset="0"/>
              </a:rPr>
              <a:t>ό</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τους</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γονείς</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(Fairbanks et al., 2007).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24</a:t>
            </a:fld>
            <a:endParaRPr lang="en-US"/>
          </a:p>
        </p:txBody>
      </p:sp>
    </p:spTree>
    <p:extLst>
      <p:ext uri="{BB962C8B-B14F-4D97-AF65-F5344CB8AC3E}">
        <p14:creationId xmlns:p14="http://schemas.microsoft.com/office/powerpoint/2010/main" val="75896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Times New Roman" panose="02020603050405020304" pitchFamily="18" charset="0"/>
              </a:rPr>
              <a:t>Στο</a:t>
            </a:r>
            <a:r>
              <a:rPr lang="en-US" sz="1200" dirty="0">
                <a:effectLst/>
                <a:latin typeface="Times New Roman" panose="02020603050405020304" pitchFamily="18" charset="0"/>
                <a:ea typeface="Times New Roman" panose="02020603050405020304" pitchFamily="18" charset="0"/>
              </a:rPr>
              <a:t> check-in, </a:t>
            </a:r>
            <a:r>
              <a:rPr lang="en-US" sz="1200" dirty="0" err="1">
                <a:effectLst/>
                <a:latin typeface="Times New Roman" panose="02020603050405020304" pitchFamily="18" charset="0"/>
                <a:ea typeface="Times New Roman" panose="02020603050405020304" pitchFamily="18" charset="0"/>
              </a:rPr>
              <a:t>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ενήλικ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υ</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οδέχετ</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θετικά</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θητή</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υ</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ενθυμίζει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τους</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ν</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μενόμενους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στόχους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της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ημέρ</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ενισχύει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ίσθημ</a:t>
            </a:r>
            <a:r>
              <a:rPr lang="en-US" sz="1200" dirty="0">
                <a:effectLst/>
                <a:latin typeface="Times New Roman" panose="02020603050405020304" pitchFamily="18" charset="0"/>
                <a:ea typeface="Times New Roman" panose="02020603050405020304" pitchFamily="18" charset="0"/>
              </a:rPr>
              <a:t>α </a:t>
            </a:r>
            <a:r>
              <a:rPr lang="el-GR" sz="1200" dirty="0">
                <a:effectLst/>
                <a:latin typeface="Times New Roman" panose="02020603050405020304" pitchFamily="18" charset="0"/>
                <a:ea typeface="Times New Roman" panose="02020603050405020304" pitchFamily="18" charset="0"/>
              </a:rPr>
              <a:t>ελέγχου</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σφάλει</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θ</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όλη</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τη</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διάρκει</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της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ημέρ</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οι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εκ</a:t>
            </a:r>
            <a:r>
              <a:rPr lang="en-US" sz="1200" dirty="0">
                <a:effectLst/>
                <a:latin typeface="Times New Roman" panose="02020603050405020304" pitchFamily="18" charset="0"/>
                <a:ea typeface="Times New Roman" panose="02020603050405020304" pitchFamily="18" charset="0"/>
              </a:rPr>
              <a:t>πα</a:t>
            </a:r>
            <a:r>
              <a:rPr lang="en-US" sz="1200" dirty="0" err="1">
                <a:effectLst/>
                <a:latin typeface="Times New Roman" panose="02020603050405020304" pitchFamily="18" charset="0"/>
                <a:ea typeface="Times New Roman" panose="02020603050405020304" pitchFamily="18" charset="0"/>
              </a:rPr>
              <a:t>ιδευτικοί</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της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τάξης</a:t>
            </a:r>
            <a:r>
              <a:rPr lang="en-US" sz="1200" dirty="0">
                <a:effectLst/>
                <a:latin typeface="Times New Roman" panose="02020603050405020304" pitchFamily="18" charset="0"/>
                <a:ea typeface="Times New Roman" panose="02020603050405020304" pitchFamily="18" charset="0"/>
              </a:rPr>
              <a:t> πα</a:t>
            </a:r>
            <a:r>
              <a:rPr lang="en-US" sz="1200" dirty="0" err="1">
                <a:effectLst/>
                <a:latin typeface="Times New Roman" panose="02020603050405020304" pitchFamily="18" charset="0"/>
                <a:ea typeface="Times New Roman" panose="02020603050405020304" pitchFamily="18" charset="0"/>
              </a:rPr>
              <a:t>ρέχουν</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ν</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τροφοδότηση</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σε</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μι</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ημερήσι</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κάρτ</a:t>
            </a:r>
            <a:r>
              <a:rPr lang="en-US" sz="1200" dirty="0">
                <a:effectLst/>
                <a:latin typeface="Times New Roman" panose="02020603050405020304" pitchFamily="18" charset="0"/>
                <a:ea typeface="Times New Roman" panose="02020603050405020304" pitchFamily="18" charset="0"/>
              </a:rPr>
              <a:t>α α</a:t>
            </a:r>
            <a:r>
              <a:rPr lang="en-US" sz="1200" dirty="0" err="1">
                <a:effectLst/>
                <a:latin typeface="Times New Roman" panose="02020603050405020304" pitchFamily="18" charset="0"/>
                <a:ea typeface="Times New Roman" panose="02020603050405020304" pitchFamily="18" charset="0"/>
              </a:rPr>
              <a:t>ξιολόγησης</a:t>
            </a:r>
            <a:r>
              <a:rPr lang="en-US" sz="1200" dirty="0">
                <a:effectLst/>
                <a:latin typeface="Times New Roman" panose="02020603050405020304" pitchFamily="18" charset="0"/>
                <a:ea typeface="Times New Roman" panose="02020603050405020304" pitchFamily="18" charset="0"/>
              </a:rPr>
              <a:t> (daily progress report card), </a:t>
            </a:r>
            <a:r>
              <a:rPr lang="en-US" sz="1200" dirty="0" err="1">
                <a:effectLst/>
                <a:latin typeface="Times New Roman" panose="02020603050405020304" pitchFamily="18" charset="0"/>
                <a:ea typeface="Times New Roman" panose="02020603050405020304" pitchFamily="18" charset="0"/>
              </a:rPr>
              <a:t>την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ο</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οί</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θητής</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ν</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σκο</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εί</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με</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μέντορ</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στο</a:t>
            </a:r>
            <a:r>
              <a:rPr lang="en-US" sz="1200" dirty="0">
                <a:effectLst/>
                <a:latin typeface="Times New Roman" panose="02020603050405020304" pitchFamily="18" charset="0"/>
                <a:ea typeface="Times New Roman" panose="02020603050405020304" pitchFamily="18" charset="0"/>
              </a:rPr>
              <a:t> check-out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την</a:t>
            </a:r>
            <a:r>
              <a:rPr lang="en-US" sz="1200" dirty="0">
                <a:effectLst/>
                <a:latin typeface="Times New Roman" panose="02020603050405020304" pitchFamily="18" charset="0"/>
                <a:ea typeface="Times New Roman" panose="02020603050405020304" pitchFamily="18" charset="0"/>
              </a:rPr>
              <a:t> πα</a:t>
            </a:r>
            <a:r>
              <a:rPr lang="en-US" sz="1200" dirty="0" err="1">
                <a:effectLst/>
                <a:latin typeface="Times New Roman" panose="02020603050405020304" pitchFamily="18" charset="0"/>
                <a:ea typeface="Times New Roman" panose="02020603050405020304" pitchFamily="18" charset="0"/>
              </a:rPr>
              <a:t>ίρνει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στο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ίτι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γι</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υ</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ογρ</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φή</a:t>
            </a:r>
            <a:r>
              <a:rPr lang="en-US" sz="1200" dirty="0">
                <a:effectLst/>
                <a:latin typeface="Times New Roman" panose="02020603050405020304" pitchFamily="18" charset="0"/>
                <a:ea typeface="Times New Roman" panose="02020603050405020304" pitchFamily="18" charset="0"/>
              </a:rPr>
              <a:t> απ</a:t>
            </a:r>
            <a:r>
              <a:rPr lang="en-US" sz="1200" dirty="0" err="1">
                <a:effectLst/>
                <a:latin typeface="Times New Roman" panose="02020603050405020304" pitchFamily="18" charset="0"/>
                <a:ea typeface="Times New Roman" panose="02020603050405020304" pitchFamily="18" charset="0"/>
              </a:rPr>
              <a:t>ό</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τους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γονείς</a:t>
            </a:r>
            <a:r>
              <a:rPr lang="en-US" sz="1200" dirty="0">
                <a:effectLst/>
                <a:latin typeface="Times New Roman" panose="02020603050405020304" pitchFamily="18" charset="0"/>
                <a:ea typeface="Times New Roman" panose="02020603050405020304" pitchFamily="18" charset="0"/>
              </a:rPr>
              <a:t> (Fairbanks et al., 2007).</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25</a:t>
            </a:fld>
            <a:endParaRPr lang="en-US"/>
          </a:p>
        </p:txBody>
      </p:sp>
    </p:spTree>
    <p:extLst>
      <p:ext uri="{BB962C8B-B14F-4D97-AF65-F5344CB8AC3E}">
        <p14:creationId xmlns:p14="http://schemas.microsoft.com/office/powerpoint/2010/main" val="1826923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Banking Time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στοχευμένη</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ελτίωση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δημιουργί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τισμένου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τευθυντικού</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τομικού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χρόνου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Αντί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εστιάζει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τρο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εριφοράς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ιδιού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κάνουν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ολλές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δοσι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κές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ρεμ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άσεις</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Banking Time </a:t>
            </a:r>
            <a:r>
              <a:rPr lang="en-US" sz="1800" dirty="0" err="1">
                <a:effectLst/>
                <a:latin typeface="Times New Roman" panose="02020603050405020304" pitchFamily="18" charset="0"/>
                <a:ea typeface="Times New Roman" panose="02020603050405020304" pitchFamily="18" charset="0"/>
              </a:rPr>
              <a:t>δίνει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ροτερ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σύνδεση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θεμελίωση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γνωρίζοντ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δεσμού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άση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a:t>
            </a:r>
            <a:r>
              <a:rPr lang="en-US" sz="1800" dirty="0">
                <a:effectLst/>
                <a:latin typeface="Times New Roman" panose="02020603050405020304" pitchFamily="18" charset="0"/>
                <a:ea typeface="Times New Roman" panose="02020603050405020304" pitchFamily="18" charset="0"/>
              </a:rPr>
              <a:t> (Driscoll &amp; </a:t>
            </a:r>
            <a:r>
              <a:rPr lang="en-US" sz="1800" dirty="0" err="1">
                <a:effectLst/>
                <a:latin typeface="Times New Roman" panose="02020603050405020304" pitchFamily="18" charset="0"/>
                <a:ea typeface="Times New Roman" panose="02020603050405020304" pitchFamily="18" charset="0"/>
              </a:rPr>
              <a:t>Pianta</a:t>
            </a:r>
            <a:r>
              <a:rPr lang="en-US" sz="1800" dirty="0">
                <a:effectLst/>
                <a:latin typeface="Times New Roman" panose="02020603050405020304" pitchFamily="18" charset="0"/>
                <a:ea typeface="Times New Roman" panose="02020603050405020304" pitchFamily="18" charset="0"/>
              </a:rPr>
              <a:t>,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διάρκει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φιερώνει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συστημ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συνέ</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σύντομες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εριόδους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συνήθως</a:t>
            </a:r>
            <a:r>
              <a:rPr lang="en-US" sz="1800" dirty="0">
                <a:effectLst/>
                <a:latin typeface="Times New Roman" panose="02020603050405020304" pitchFamily="18" charset="0"/>
                <a:ea typeface="Times New Roman" panose="02020603050405020304" pitchFamily="18" charset="0"/>
              </a:rPr>
              <a:t> 10–15 </a:t>
            </a:r>
            <a:r>
              <a:rPr lang="en-US" sz="1800" dirty="0" err="1">
                <a:effectLst/>
                <a:latin typeface="Times New Roman" panose="02020603050405020304" pitchFamily="18" charset="0"/>
                <a:ea typeface="Times New Roman" panose="02020603050405020304" pitchFamily="18" charset="0"/>
              </a:rPr>
              <a:t>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τά</a:t>
            </a:r>
            <a:r>
              <a:rPr lang="en-US" sz="1800" dirty="0">
                <a:effectLst/>
                <a:latin typeface="Times New Roman" panose="02020603050405020304" pitchFamily="18" charset="0"/>
                <a:ea typeface="Times New Roman" panose="02020603050405020304" pitchFamily="18" charset="0"/>
              </a:rPr>
              <a:t>, 2–3 </a:t>
            </a:r>
            <a:r>
              <a:rPr lang="en-US" sz="1800" dirty="0" err="1">
                <a:effectLst/>
                <a:latin typeface="Times New Roman" panose="02020603050405020304" pitchFamily="18" charset="0"/>
                <a:ea typeface="Times New Roman" panose="02020603050405020304" pitchFamily="18" charset="0"/>
              </a:rPr>
              <a:t>φορές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δομάδ</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εράσει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χρόνο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τομική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λληλε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ιδί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θορίζει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στηριότητ</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ελεύθερο</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ιχνίδι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ζωγρ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νάγνωση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ενώ</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ενεργητική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ρουσί</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τήρηση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λεκτική</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ανατροφοδότηση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χωρίς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διορθωτικούς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Αυτός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χρόνος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θεωρείτ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τάθεση</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l-GR"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τρά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εζ</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σχέσης</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(relational bank),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δύο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λευρές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σύρουν</a:t>
            </a:r>
            <a:r>
              <a:rPr lang="el-GR"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ργότερ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στιγμές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σύγκρουσης</a:t>
            </a:r>
            <a:r>
              <a:rPr lang="en-US"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9D5CD7-4387-0449-82A6-8F5834078623}" type="slidenum">
              <a:rPr lang="en-US" smtClean="0"/>
              <a:t>29</a:t>
            </a:fld>
            <a:endParaRPr lang="en-US"/>
          </a:p>
        </p:txBody>
      </p:sp>
    </p:spTree>
    <p:extLst>
      <p:ext uri="{BB962C8B-B14F-4D97-AF65-F5344CB8AC3E}">
        <p14:creationId xmlns:p14="http://schemas.microsoft.com/office/powerpoint/2010/main" val="3738894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Banking Time </a:t>
            </a:r>
            <a:r>
              <a:rPr lang="en-US" sz="1800" dirty="0" err="1">
                <a:effectLst/>
                <a:latin typeface="Times New Roman" panose="02020603050405020304" pitchFamily="18" charset="0"/>
                <a:ea typeface="Times New Roman" panose="02020603050405020304" pitchFamily="18" charset="0"/>
              </a:rPr>
              <a:t>έχει</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οδειχθεί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ίτερ</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l-GR" sz="1800" dirty="0">
                <a:effectLst/>
                <a:latin typeface="Times New Roman" panose="02020603050405020304" pitchFamily="18" charset="0"/>
                <a:ea typeface="Times New Roman" panose="02020603050405020304" pitchFamily="18" charset="0"/>
              </a:rPr>
              <a:t> παρέμβαση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λήμ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εριφοράς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δυσκολίες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θώς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θερό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ικριτικό</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άλλον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οι μαθητές αυτοί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ισθ</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νθούν</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οδοχή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σύνδεση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Pianta</a:t>
            </a:r>
            <a:r>
              <a:rPr lang="en-US" sz="1800" dirty="0">
                <a:effectLst/>
                <a:latin typeface="Times New Roman" panose="02020603050405020304" pitchFamily="18" charset="0"/>
                <a:ea typeface="Times New Roman" panose="02020603050405020304" pitchFamily="18" charset="0"/>
              </a:rPr>
              <a:t>, 1999). </a:t>
            </a:r>
            <a:r>
              <a:rPr lang="en-US" sz="1800" dirty="0" err="1">
                <a:effectLst/>
                <a:latin typeface="Times New Roman" panose="02020603050405020304" pitchFamily="18" charset="0"/>
                <a:ea typeface="Times New Roman" panose="02020603050405020304" pitchFamily="18" charset="0"/>
              </a:rPr>
              <a:t>Π</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ράλληλ</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ροσφέρει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τηρήσουν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χωρίς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ίεση</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ϊκ</a:t>
            </a:r>
            <a:r>
              <a:rPr lang="el-GR" sz="1800" dirty="0" err="1">
                <a:effectLst/>
                <a:latin typeface="Times New Roman" panose="02020603050405020304" pitchFamily="18" charset="0"/>
                <a:ea typeface="Times New Roman" panose="02020603050405020304" pitchFamily="18" charset="0"/>
              </a:rPr>
              <a:t>ών</a:t>
            </a:r>
            <a:r>
              <a:rPr lang="el-GR" sz="1800" dirty="0">
                <a:effectLst/>
                <a:latin typeface="Times New Roman" panose="02020603050405020304" pitchFamily="18" charset="0"/>
                <a:ea typeface="Times New Roman" panose="02020603050405020304" pitchFamily="18" charset="0"/>
              </a:rPr>
              <a:t> στόχων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γεγονός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ενισχύει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γνωστική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ευ</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ισθησί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ενσυν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ισθητικής</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όκρισης</a:t>
            </a:r>
            <a:r>
              <a:rPr lang="en-US" sz="1800" dirty="0">
                <a:effectLst/>
                <a:latin typeface="Times New Roman" panose="02020603050405020304" pitchFamily="18" charset="0"/>
                <a:ea typeface="Times New Roman" panose="02020603050405020304" pitchFamily="18" charset="0"/>
              </a:rPr>
              <a:t> (Driscoll &amp; </a:t>
            </a:r>
            <a:r>
              <a:rPr lang="en-US" sz="1800" dirty="0" err="1">
                <a:effectLst/>
                <a:latin typeface="Times New Roman" panose="02020603050405020304" pitchFamily="18" charset="0"/>
                <a:ea typeface="Times New Roman" panose="02020603050405020304" pitchFamily="18" charset="0"/>
              </a:rPr>
              <a:t>Pianta</a:t>
            </a:r>
            <a:r>
              <a:rPr lang="en-US" sz="1800">
                <a:effectLst/>
                <a:latin typeface="Times New Roman" panose="02020603050405020304" pitchFamily="18" charset="0"/>
                <a:ea typeface="Times New Roman" panose="02020603050405020304" pitchFamily="18" charset="0"/>
              </a:rPr>
              <a:t>, 2010).</a:t>
            </a:r>
          </a:p>
          <a:p>
            <a:endParaRPr lang="en-US"/>
          </a:p>
        </p:txBody>
      </p:sp>
      <p:sp>
        <p:nvSpPr>
          <p:cNvPr id="4" name="Slide Number Placeholder 3"/>
          <p:cNvSpPr>
            <a:spLocks noGrp="1"/>
          </p:cNvSpPr>
          <p:nvPr>
            <p:ph type="sldNum" sz="quarter" idx="5"/>
          </p:nvPr>
        </p:nvSpPr>
        <p:spPr/>
        <p:txBody>
          <a:bodyPr/>
          <a:lstStyle/>
          <a:p>
            <a:fld id="{079D5CD7-4387-0449-82A6-8F5834078623}" type="slidenum">
              <a:rPr lang="en-US" smtClean="0"/>
              <a:t>30</a:t>
            </a:fld>
            <a:endParaRPr lang="en-US"/>
          </a:p>
        </p:txBody>
      </p:sp>
    </p:spTree>
    <p:extLst>
      <p:ext uri="{BB962C8B-B14F-4D97-AF65-F5344CB8AC3E}">
        <p14:creationId xmlns:p14="http://schemas.microsoft.com/office/powerpoint/2010/main" val="2206685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1" i="0" u="none" strike="noStrike" dirty="0">
                <a:solidFill>
                  <a:srgbClr val="000000"/>
                </a:solidFill>
                <a:effectLst/>
              </a:rPr>
              <a:t>Σε μια τάξη 20 παιδιών</a:t>
            </a:r>
            <a:r>
              <a:rPr lang="el-GR" b="0" i="0" u="none" strike="noStrike" dirty="0">
                <a:solidFill>
                  <a:srgbClr val="000000"/>
                </a:solidFill>
                <a:effectLst/>
              </a:rPr>
              <a:t>, στατιστικά μπορεί να βρεις:</a:t>
            </a:r>
          </a:p>
          <a:p>
            <a:pPr algn="l">
              <a:buFont typeface="Arial" panose="020B0604020202020204" pitchFamily="34" charset="0"/>
              <a:buChar char="•"/>
            </a:pPr>
            <a:r>
              <a:rPr lang="el-GR" b="0" i="0" u="none" strike="noStrike" dirty="0">
                <a:solidFill>
                  <a:srgbClr val="000000"/>
                </a:solidFill>
                <a:effectLst/>
              </a:rPr>
              <a:t> 2 παιδιά με ειδικές μαθησιακές δυσκολίες (ανάγνωση, γραφή, μαθηματικά)</a:t>
            </a:r>
          </a:p>
          <a:p>
            <a:pPr algn="l">
              <a:buFont typeface="Arial" panose="020B0604020202020204" pitchFamily="34" charset="0"/>
              <a:buChar char="•"/>
            </a:pPr>
            <a:r>
              <a:rPr lang="el-GR" b="0" i="0" u="none" strike="noStrike" dirty="0">
                <a:solidFill>
                  <a:srgbClr val="000000"/>
                </a:solidFill>
                <a:effectLst/>
              </a:rPr>
              <a:t> 1-2 παιδί με ΔΕΠΥ/διάσπαση προσοχής</a:t>
            </a:r>
          </a:p>
          <a:p>
            <a:pPr algn="l">
              <a:buFont typeface="Arial" panose="020B0604020202020204" pitchFamily="34" charset="0"/>
              <a:buChar char="•"/>
            </a:pPr>
            <a:r>
              <a:rPr lang="el-GR" b="0" i="0" u="none" strike="noStrike" dirty="0">
                <a:solidFill>
                  <a:srgbClr val="000000"/>
                </a:solidFill>
                <a:effectLst/>
              </a:rPr>
              <a:t> 2 παιδιά με συναισθηματικές δυσκολίες</a:t>
            </a:r>
          </a:p>
          <a:p>
            <a:pPr algn="l">
              <a:buFont typeface="Arial" panose="020B0604020202020204" pitchFamily="34" charset="0"/>
              <a:buChar char="•"/>
            </a:pPr>
            <a:r>
              <a:rPr lang="el-GR" b="0" i="0" u="none" strike="noStrike" dirty="0">
                <a:solidFill>
                  <a:srgbClr val="000000"/>
                </a:solidFill>
                <a:effectLst/>
              </a:rPr>
              <a:t> </a:t>
            </a:r>
            <a:r>
              <a:rPr lang="el-GR" dirty="0"/>
              <a:t>2–3 παιδιά μπορεί να έχουν άγχος (γενικευμένο ή σχολική φοβία)</a:t>
            </a:r>
          </a:p>
          <a:p>
            <a:pPr algn="l">
              <a:buFont typeface="Arial" panose="020B0604020202020204" pitchFamily="34" charset="0"/>
              <a:buChar char="•"/>
            </a:pPr>
            <a:r>
              <a:rPr lang="el-GR" dirty="0"/>
              <a:t> 1–2 με δυσκολίες κοινωνικής ένταξης ή μοναξιά</a:t>
            </a:r>
          </a:p>
          <a:p>
            <a:pPr algn="l">
              <a:buFont typeface="Arial" panose="020B0604020202020204" pitchFamily="34" charset="0"/>
              <a:buChar char="•"/>
            </a:pPr>
            <a:r>
              <a:rPr lang="el-GR" dirty="0"/>
              <a:t> 1 με πιο έκδηλη κατάθλιψη/χαμηλή διάθεση</a:t>
            </a:r>
          </a:p>
          <a:p>
            <a:pPr algn="l">
              <a:buFont typeface="Arial" panose="020B0604020202020204" pitchFamily="34" charset="0"/>
              <a:buChar char="•"/>
            </a:pPr>
            <a:r>
              <a:rPr lang="el-GR" dirty="0"/>
              <a:t> 1–2 με παρορμητική/επιθετική συμπεριφορά</a:t>
            </a:r>
          </a:p>
          <a:p>
            <a:pPr algn="l">
              <a:buFont typeface="Arial" panose="020B0604020202020204" pitchFamily="34" charset="0"/>
              <a:buChar char="•"/>
            </a:pPr>
            <a:r>
              <a:rPr lang="el-GR" dirty="0"/>
              <a:t> 1-2 με χαμηλή αυτοεκτίμηση</a:t>
            </a:r>
          </a:p>
          <a:p>
            <a:pPr algn="l">
              <a:buFont typeface="Arial" panose="020B0604020202020204" pitchFamily="34" charset="0"/>
              <a:buChar char="•"/>
            </a:pPr>
            <a:r>
              <a:rPr lang="el-GR" dirty="0"/>
              <a:t> Κάποια θα έχουν οικογενειακά προβλήματα</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dirty="0">
                <a:effectLst/>
                <a:latin typeface="Times New Roman" panose="02020603050405020304" pitchFamily="18" charset="0"/>
                <a:ea typeface="Times New Roman" panose="02020603050405020304" pitchFamily="18" charset="0"/>
              </a:rPr>
              <a:t>Η πολυπλοκότητα του επαγγέλματος των εκπαιδευτικών εγείρει απαιτήσεις γύρω από τους πολλαπλούς τους ρόλους μέσα στο σχολικό πλαίσιο, γεγονός που οδηγεί συχνά σε αυξημένα επίπεδα άγχους και πίεσης. Η </a:t>
            </a:r>
            <a:r>
              <a:rPr lang="el-GR" sz="1200" dirty="0" err="1">
                <a:effectLst/>
                <a:latin typeface="Times New Roman" panose="02020603050405020304" pitchFamily="18" charset="0"/>
                <a:ea typeface="Times New Roman" panose="02020603050405020304" pitchFamily="18" charset="0"/>
              </a:rPr>
              <a:t>συμπλοκότητα</a:t>
            </a:r>
            <a:r>
              <a:rPr lang="el-GR" sz="1200" dirty="0">
                <a:effectLst/>
                <a:latin typeface="Times New Roman" panose="02020603050405020304" pitchFamily="18" charset="0"/>
                <a:ea typeface="Times New Roman" panose="02020603050405020304" pitchFamily="18" charset="0"/>
              </a:rPr>
              <a:t> της προσπάθειας ενεργούς εμπλοκής στη μαθησιακή διαδικασία μαθητών με ετερογενείς ανάγκες και δυνατότητες, η επικοινωνία με την οικογένεια, η διαχείριση της ύλης σε περιορισμένο χρονικό διάστημα, αλλά και η ανταπόκριση σε διοικητικά καθήκοντα, καθιστούν απαραίτητη τη συστηματική τους υποστήριξη ώστε να ανταπεξέλθουν στις προκλήσεις του σύγχρονου σχολείου </a:t>
            </a:r>
            <a:r>
              <a:rPr lang="en-US" sz="1200" dirty="0">
                <a:effectLst/>
                <a:latin typeface="Times New Roman" panose="02020603050405020304" pitchFamily="18" charset="0"/>
                <a:ea typeface="Times New Roman" panose="02020603050405020304" pitchFamily="18" charset="0"/>
              </a:rPr>
              <a:t>(Molina et al., 2022)</a:t>
            </a:r>
            <a:r>
              <a:rPr lang="el-GR"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Συχνά</a:t>
            </a:r>
            <a:r>
              <a:rPr lang="el-GR" sz="1200" dirty="0">
                <a:effectLst/>
                <a:latin typeface="Times New Roman" panose="02020603050405020304" pitchFamily="18" charset="0"/>
                <a:ea typeface="Times New Roman" panose="02020603050405020304" pitchFamily="18" charset="0"/>
              </a:rPr>
              <a:t> επίσης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οι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εκ</a:t>
            </a:r>
            <a:r>
              <a:rPr lang="en-US" sz="1200" dirty="0">
                <a:effectLst/>
                <a:latin typeface="Times New Roman" panose="02020603050405020304" pitchFamily="18" charset="0"/>
                <a:ea typeface="Times New Roman" panose="02020603050405020304" pitchFamily="18" charset="0"/>
              </a:rPr>
              <a:t>πα</a:t>
            </a:r>
            <a:r>
              <a:rPr lang="en-US" sz="1200" dirty="0" err="1">
                <a:effectLst/>
                <a:latin typeface="Times New Roman" panose="02020603050405020304" pitchFamily="18" charset="0"/>
                <a:ea typeface="Times New Roman" panose="02020603050405020304" pitchFamily="18" charset="0"/>
              </a:rPr>
              <a:t>ιδευτικοί</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έρχοντ</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ντιμέτω</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οι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με</a:t>
            </a:r>
            <a:r>
              <a:rPr lang="en-US" sz="1200" dirty="0">
                <a:effectLst/>
                <a:latin typeface="Times New Roman" panose="02020603050405020304" pitchFamily="18" charset="0"/>
                <a:ea typeface="Times New Roman" panose="02020603050405020304" pitchFamily="18" charset="0"/>
              </a:rPr>
              <a:t> π</a:t>
            </a:r>
            <a:r>
              <a:rPr lang="en-US" sz="1200" dirty="0" err="1">
                <a:effectLst/>
                <a:latin typeface="Times New Roman" panose="02020603050405020304" pitchFamily="18" charset="0"/>
                <a:ea typeface="Times New Roman" panose="02020603050405020304" pitchFamily="18" charset="0"/>
              </a:rPr>
              <a:t>ροκλήσεις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ό</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ως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δι</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σ</a:t>
            </a:r>
            <a:r>
              <a:rPr lang="en-US" sz="1200" dirty="0">
                <a:effectLst/>
                <a:latin typeface="Times New Roman" panose="02020603050405020304" pitchFamily="18" charset="0"/>
                <a:ea typeface="Times New Roman" panose="02020603050405020304" pitchFamily="18" charset="0"/>
              </a:rPr>
              <a:t>πα</a:t>
            </a:r>
            <a:r>
              <a:rPr lang="en-US" sz="1200" dirty="0" err="1">
                <a:effectLst/>
                <a:latin typeface="Times New Roman" panose="02020603050405020304" pitchFamily="18" charset="0"/>
                <a:ea typeface="Times New Roman" panose="02020603050405020304" pitchFamily="18" charset="0"/>
              </a:rPr>
              <a:t>στικές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συμ</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εριφορές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δυσκολίες</a:t>
            </a:r>
            <a:r>
              <a:rPr lang="en-US" sz="1200" dirty="0">
                <a:effectLst/>
                <a:latin typeface="Times New Roman" panose="02020603050405020304" pitchFamily="18" charset="0"/>
                <a:ea typeface="Times New Roman" panose="02020603050405020304" pitchFamily="18" charset="0"/>
              </a:rPr>
              <a:t> π</a:t>
            </a:r>
            <a:r>
              <a:rPr lang="en-US" sz="1200" dirty="0" err="1">
                <a:effectLst/>
                <a:latin typeface="Times New Roman" panose="02020603050405020304" pitchFamily="18" charset="0"/>
                <a:ea typeface="Times New Roman" panose="02020603050405020304" pitchFamily="18" charset="0"/>
              </a:rPr>
              <a:t>ροσ</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ρμογής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μ</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θητών</a:t>
            </a:r>
            <a:r>
              <a:rPr lang="en-US" sz="1200" dirty="0">
                <a:effectLst/>
                <a:latin typeface="Times New Roman" panose="02020603050405020304" pitchFamily="18" charset="0"/>
                <a:ea typeface="Times New Roman" panose="02020603050405020304" pitchFamily="18" charset="0"/>
              </a:rPr>
              <a:t>, α</a:t>
            </a:r>
            <a:r>
              <a:rPr lang="en-US" sz="1200" dirty="0" err="1">
                <a:effectLst/>
                <a:latin typeface="Times New Roman" panose="02020603050405020304" pitchFamily="18" charset="0"/>
                <a:ea typeface="Times New Roman" panose="02020603050405020304" pitchFamily="18" charset="0"/>
              </a:rPr>
              <a:t>λλά</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φ</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ινόμεν</a:t>
            </a:r>
            <a:r>
              <a:rPr lang="en-US" sz="1200" dirty="0">
                <a:effectLst/>
                <a:latin typeface="Times New Roman" panose="02020603050405020304" pitchFamily="18" charset="0"/>
                <a:ea typeface="Times New Roman" panose="02020603050405020304" pitchFamily="18" charset="0"/>
              </a:rPr>
              <a:t>α </a:t>
            </a:r>
            <a:r>
              <a:rPr lang="en-US" sz="1200" dirty="0" err="1">
                <a:effectLst/>
                <a:latin typeface="Times New Roman" panose="02020603050405020304" pitchFamily="18" charset="0"/>
                <a:ea typeface="Times New Roman" panose="02020603050405020304" pitchFamily="18" charset="0"/>
              </a:rPr>
              <a:t>ό</a:t>
            </a:r>
            <a:r>
              <a:rPr lang="en-US" sz="1200" dirty="0">
                <a:effectLst/>
                <a:latin typeface="Times New Roman" panose="02020603050405020304" pitchFamily="18" charset="0"/>
                <a:ea typeface="Times New Roman" panose="02020603050405020304" pitchFamily="18" charset="0"/>
              </a:rPr>
              <a:t>π</a:t>
            </a:r>
            <a:r>
              <a:rPr lang="en-US" sz="1200" dirty="0" err="1">
                <a:effectLst/>
                <a:latin typeface="Times New Roman" panose="02020603050405020304" pitchFamily="18" charset="0"/>
                <a:ea typeface="Times New Roman" panose="02020603050405020304" pitchFamily="18" charset="0"/>
              </a:rPr>
              <a:t>ως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εκφο</a:t>
            </a:r>
            <a:r>
              <a:rPr lang="en-US" sz="1200" dirty="0">
                <a:effectLst/>
                <a:latin typeface="Times New Roman" panose="02020603050405020304" pitchFamily="18" charset="0"/>
                <a:ea typeface="Times New Roman" panose="02020603050405020304" pitchFamily="18" charset="0"/>
              </a:rPr>
              <a:t>β</a:t>
            </a:r>
            <a:r>
              <a:rPr lang="en-US" sz="1200" dirty="0" err="1">
                <a:effectLst/>
                <a:latin typeface="Times New Roman" panose="02020603050405020304" pitchFamily="18" charset="0"/>
                <a:ea typeface="Times New Roman" panose="02020603050405020304" pitchFamily="18" charset="0"/>
              </a:rPr>
              <a:t>ισμός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συν</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ισθημ</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τικές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δι</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ρ</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χές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Πολλοί</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δηλώνουν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ότι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δεν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είν</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a:t>
            </a:r>
            <a:r>
              <a:rPr lang="en-US" sz="1200" dirty="0">
                <a:effectLst/>
                <a:latin typeface="Times New Roman" panose="02020603050405020304" pitchFamily="18" charset="0"/>
                <a:ea typeface="Times New Roman" panose="02020603050405020304" pitchFamily="18" charset="0"/>
              </a:rPr>
              <a:t>πα</a:t>
            </a:r>
            <a:r>
              <a:rPr lang="en-US" sz="1200" dirty="0" err="1">
                <a:effectLst/>
                <a:latin typeface="Times New Roman" panose="02020603050405020304" pitchFamily="18" charset="0"/>
                <a:ea typeface="Times New Roman" panose="02020603050405020304" pitchFamily="18" charset="0"/>
              </a:rPr>
              <a:t>ρκώς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ρτισμένοι</a:t>
            </a:r>
            <a:r>
              <a:rPr lang="el-GR" sz="1200" dirty="0">
                <a:effectLst/>
                <a:latin typeface="Times New Roman" panose="02020603050405020304" pitchFamily="18" charset="0"/>
                <a:ea typeface="Times New Roman" panose="02020603050405020304" pitchFamily="18" charset="0"/>
              </a:rPr>
              <a:t> για να αντιμετωπίσουν τέτοια γεγονότα</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γεγονός</a:t>
            </a:r>
            <a:r>
              <a:rPr lang="en-US" sz="1200" dirty="0">
                <a:effectLst/>
                <a:latin typeface="Times New Roman" panose="02020603050405020304" pitchFamily="18" charset="0"/>
                <a:ea typeface="Times New Roman" panose="02020603050405020304" pitchFamily="18" charset="0"/>
              </a:rPr>
              <a:t> π</a:t>
            </a:r>
            <a:r>
              <a:rPr lang="en-US" sz="1200" dirty="0" err="1">
                <a:effectLst/>
                <a:latin typeface="Times New Roman" panose="02020603050405020304" pitchFamily="18" charset="0"/>
                <a:ea typeface="Times New Roman" panose="02020603050405020304" pitchFamily="18" charset="0"/>
              </a:rPr>
              <a:t>ου</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εντείνει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άγχος</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την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a:t>
            </a:r>
            <a:r>
              <a:rPr lang="en-US" sz="1200" dirty="0">
                <a:effectLst/>
                <a:latin typeface="Times New Roman" panose="02020603050405020304" pitchFamily="18" charset="0"/>
                <a:ea typeface="Times New Roman" panose="02020603050405020304" pitchFamily="18" charset="0"/>
              </a:rPr>
              <a:t>πα</a:t>
            </a:r>
            <a:r>
              <a:rPr lang="en-US" sz="1200" dirty="0" err="1">
                <a:effectLst/>
                <a:latin typeface="Times New Roman" panose="02020603050405020304" pitchFamily="18" charset="0"/>
                <a:ea typeface="Times New Roman" panose="02020603050405020304" pitchFamily="18" charset="0"/>
              </a:rPr>
              <a:t>γγελμ</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τική</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εξουθένωση</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ι</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τον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κίνδυνο</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συγκρουσι</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κών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κ</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τ</a:t>
            </a:r>
            <a:r>
              <a:rPr lang="en-US" sz="1200" dirty="0">
                <a:effectLst/>
                <a:latin typeface="Times New Roman" panose="02020603050405020304" pitchFamily="18" charset="0"/>
                <a:ea typeface="Times New Roman" panose="02020603050405020304" pitchFamily="18" charset="0"/>
              </a:rPr>
              <a:t>α</a:t>
            </a:r>
            <a:r>
              <a:rPr lang="en-US" sz="1200" dirty="0" err="1">
                <a:effectLst/>
                <a:latin typeface="Times New Roman" panose="02020603050405020304" pitchFamily="18" charset="0"/>
                <a:ea typeface="Times New Roman" panose="02020603050405020304" pitchFamily="18" charset="0"/>
              </a:rPr>
              <a:t>στάσεων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στην</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τάξη</a:t>
            </a:r>
            <a:r>
              <a:rPr lang="el-GR"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Kourkoutas</a:t>
            </a:r>
            <a:r>
              <a:rPr lang="en-US" sz="1200" dirty="0">
                <a:effectLst/>
                <a:latin typeface="Times New Roman" panose="02020603050405020304" pitchFamily="18" charset="0"/>
                <a:ea typeface="Times New Roman" panose="02020603050405020304" pitchFamily="18" charset="0"/>
              </a:rPr>
              <a:t>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2017).</a:t>
            </a:r>
          </a:p>
          <a:p>
            <a:pPr algn="l">
              <a:buFont typeface="Arial" panose="020B0604020202020204" pitchFamily="34" charset="0"/>
              <a:buChar char="•"/>
            </a:pPr>
            <a:endParaRPr lang="el-GR" dirty="0"/>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3</a:t>
            </a:fld>
            <a:endParaRPr lang="en-US"/>
          </a:p>
        </p:txBody>
      </p:sp>
    </p:spTree>
    <p:extLst>
      <p:ext uri="{BB962C8B-B14F-4D97-AF65-F5344CB8AC3E}">
        <p14:creationId xmlns:p14="http://schemas.microsoft.com/office/powerpoint/2010/main" val="1123166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buNone/>
            </a:pPr>
            <a:r>
              <a:rPr lang="el-GR" sz="1200" dirty="0">
                <a:effectLst/>
                <a:latin typeface="Times New Roman" panose="02020603050405020304" pitchFamily="18" charset="0"/>
                <a:ea typeface="Times New Roman" panose="02020603050405020304" pitchFamily="18" charset="0"/>
              </a:rPr>
              <a:t>Οι παρεμβάσεις που στοχεύουν στη συνεργασία εκπαιδευτικών-οικογένειας περιλαμβάνουν πρακτικές όπως:</a:t>
            </a:r>
            <a:endParaRPr lang="en-US" sz="1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l-GR" sz="12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Δημιουργία </a:t>
            </a:r>
            <a:r>
              <a:rPr lang="el-GR" sz="1200" b="1" dirty="0">
                <a:effectLst/>
                <a:latin typeface="Times New Roman" panose="02020603050405020304" pitchFamily="18" charset="0"/>
                <a:ea typeface="Times New Roman" panose="02020603050405020304" pitchFamily="18" charset="0"/>
              </a:rPr>
              <a:t>ηλεκτρονικού</a:t>
            </a:r>
            <a:r>
              <a:rPr lang="el-GR" sz="1200" dirty="0">
                <a:effectLst/>
                <a:latin typeface="Times New Roman" panose="02020603050405020304" pitchFamily="18" charset="0"/>
                <a:ea typeface="Times New Roman" panose="02020603050405020304" pitchFamily="18" charset="0"/>
              </a:rPr>
              <a:t> </a:t>
            </a:r>
            <a:r>
              <a:rPr lang="el-GR" sz="1200" b="1" dirty="0">
                <a:effectLst/>
                <a:latin typeface="Times New Roman" panose="02020603050405020304" pitchFamily="18" charset="0"/>
                <a:ea typeface="Times New Roman" panose="02020603050405020304" pitchFamily="18" charset="0"/>
              </a:rPr>
              <a:t>φακέλου</a:t>
            </a:r>
            <a:r>
              <a:rPr lang="el-GR" sz="1200" dirty="0">
                <a:effectLst/>
                <a:latin typeface="Times New Roman" panose="02020603050405020304" pitchFamily="18" charset="0"/>
                <a:ea typeface="Times New Roman" panose="02020603050405020304" pitchFamily="18" charset="0"/>
              </a:rPr>
              <a:t> για τον κάθε μαθητή, όπου οι γονείς μπορούν να παρακολουθούν την πρόοδο των παιδιών και να επικοινωνούν με τους καθηγητές (</a:t>
            </a:r>
            <a:r>
              <a:rPr lang="en-US" sz="1200" dirty="0">
                <a:effectLst/>
                <a:latin typeface="Times New Roman" panose="02020603050405020304" pitchFamily="18" charset="0"/>
                <a:ea typeface="Times New Roman" panose="02020603050405020304" pitchFamily="18" charset="0"/>
              </a:rPr>
              <a:t>Beaumont-Bates</a:t>
            </a:r>
            <a:r>
              <a:rPr lang="el-GR" sz="1200"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2017)</a:t>
            </a:r>
            <a:r>
              <a:rPr lang="el-GR" sz="1200" dirty="0">
                <a:effectLst/>
                <a:latin typeface="Times New Roman" panose="02020603050405020304" pitchFamily="18" charset="0"/>
                <a:ea typeface="Times New Roman" panose="02020603050405020304" pitchFamily="18" charset="0"/>
              </a:rPr>
              <a:t>. </a:t>
            </a:r>
          </a:p>
          <a:p>
            <a:pPr marL="342900" marR="0" lvl="0" indent="-342900" algn="just">
              <a:spcBef>
                <a:spcPts val="0"/>
              </a:spcBef>
              <a:spcAft>
                <a:spcPts val="0"/>
              </a:spcAft>
              <a:buFont typeface="Symbol" pitchFamily="2"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Προγράμματα </a:t>
            </a:r>
            <a:r>
              <a:rPr lang="el-GR" sz="1200" b="1" dirty="0">
                <a:effectLst/>
                <a:latin typeface="Times New Roman" panose="02020603050405020304" pitchFamily="18" charset="0"/>
                <a:ea typeface="Times New Roman" panose="02020603050405020304" pitchFamily="18" charset="0"/>
              </a:rPr>
              <a:t>προετοιμασίας</a:t>
            </a:r>
            <a:r>
              <a:rPr lang="el-GR" sz="1200" dirty="0">
                <a:effectLst/>
                <a:latin typeface="Times New Roman" panose="02020603050405020304" pitchFamily="18" charset="0"/>
                <a:ea typeface="Times New Roman" panose="02020603050405020304" pitchFamily="18" charset="0"/>
              </a:rPr>
              <a:t> για την εισαγωγή των παιδιών στο σχολείο στις πρώτες σχολικές τάξεις, όπου συμμετέχουν οι οικογένειες, οι μαθητές, οι εκπαιδευτικοί και οι ειδικοί ψυχικής υγείας, για την ομαλή μετάβαση του παιδιού από το σπίτι στο σχολείο και τη συνεργατική δημιουργία στόχων (</a:t>
            </a:r>
            <a:r>
              <a:rPr lang="en-US" sz="1200" dirty="0">
                <a:effectLst/>
                <a:latin typeface="Times New Roman" panose="02020603050405020304" pitchFamily="18" charset="0"/>
                <a:ea typeface="Times New Roman" panose="02020603050405020304" pitchFamily="18" charset="0"/>
              </a:rPr>
              <a:t>Kuhn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2016; </a:t>
            </a:r>
            <a:r>
              <a:rPr lang="en-US" sz="1200" dirty="0">
                <a:effectLst/>
                <a:latin typeface="Times New Roman" panose="02020603050405020304" pitchFamily="18" charset="0"/>
                <a:ea typeface="Times New Roman" panose="02020603050405020304" pitchFamily="18" charset="0"/>
              </a:rPr>
              <a:t>Sheridan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2011).</a:t>
            </a:r>
          </a:p>
          <a:p>
            <a:pPr marL="342900" marR="0" lvl="0" indent="-342900" algn="just">
              <a:spcBef>
                <a:spcPts val="0"/>
              </a:spcBef>
              <a:spcAft>
                <a:spcPts val="0"/>
              </a:spcAft>
              <a:buFont typeface="Symbol" pitchFamily="2"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Χρήση καρτών καθημερινής ανατροφοδότησης μέσω των οποίων οι εκπαιδευτικοί κρατούν ενήμερους τους γονείς για τις εντός της τάξης διαδικασίες (</a:t>
            </a:r>
            <a:r>
              <a:rPr lang="en-US" sz="1200" dirty="0" err="1">
                <a:effectLst/>
                <a:latin typeface="Times New Roman" panose="02020603050405020304" pitchFamily="18" charset="0"/>
                <a:ea typeface="Times New Roman" panose="02020603050405020304" pitchFamily="18" charset="0"/>
              </a:rPr>
              <a:t>LeBel</a:t>
            </a:r>
            <a:r>
              <a:rPr lang="en-US" sz="1200" dirty="0">
                <a:effectLst/>
                <a:latin typeface="Times New Roman" panose="02020603050405020304" pitchFamily="18" charset="0"/>
                <a:ea typeface="Times New Roman" panose="02020603050405020304" pitchFamily="18" charset="0"/>
              </a:rPr>
              <a:t>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2013).</a:t>
            </a:r>
          </a:p>
          <a:p>
            <a:pPr marL="342900" marR="0" lvl="0" indent="-342900" algn="just">
              <a:spcBef>
                <a:spcPts val="0"/>
              </a:spcBef>
              <a:spcAft>
                <a:spcPts val="0"/>
              </a:spcAft>
              <a:buFont typeface="Symbol" pitchFamily="2"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Συνεδρίες γονιών-εκπαιδευτικών με στόχο την επίλυση προβλημάτων συμπεριφοράς στο σχολείο (</a:t>
            </a:r>
            <a:r>
              <a:rPr lang="en-US" sz="1200" dirty="0">
                <a:effectLst/>
                <a:latin typeface="Times New Roman" panose="02020603050405020304" pitchFamily="18" charset="0"/>
                <a:ea typeface="Times New Roman" panose="02020603050405020304" pitchFamily="18" charset="0"/>
              </a:rPr>
              <a:t>Sheridan et</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al</a:t>
            </a:r>
            <a:r>
              <a:rPr lang="el-GR" sz="1200" dirty="0">
                <a:effectLst/>
                <a:latin typeface="Times New Roman" panose="02020603050405020304" pitchFamily="18" charset="0"/>
                <a:ea typeface="Times New Roman" panose="02020603050405020304" pitchFamily="18" charset="0"/>
              </a:rPr>
              <a:t>., 2006). </a:t>
            </a:r>
          </a:p>
          <a:p>
            <a:pPr marL="342900" marR="0" lvl="0" indent="-342900" algn="just">
              <a:spcBef>
                <a:spcPts val="0"/>
              </a:spcBef>
              <a:spcAft>
                <a:spcPts val="0"/>
              </a:spcAft>
              <a:buFont typeface="Symbol" pitchFamily="2"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Κοινή συμμετοχή εκπαιδευτικών και γονιών σε εκπαιδευτικά </a:t>
            </a:r>
            <a:r>
              <a:rPr lang="en-US" sz="1200" dirty="0">
                <a:effectLst/>
                <a:latin typeface="Times New Roman" panose="02020603050405020304" pitchFamily="18" charset="0"/>
                <a:ea typeface="Times New Roman" panose="02020603050405020304" pitchFamily="18" charset="0"/>
              </a:rPr>
              <a:t>project </a:t>
            </a:r>
            <a:r>
              <a:rPr lang="el-GR" sz="1200" dirty="0">
                <a:effectLst/>
                <a:latin typeface="Times New Roman" panose="02020603050405020304" pitchFamily="18" charset="0"/>
                <a:ea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rPr>
              <a:t>Keyes, 2002)</a:t>
            </a:r>
            <a:r>
              <a:rPr lang="el-GR" sz="1200" dirty="0">
                <a:effectLst/>
                <a:latin typeface="Times New Roman" panose="02020603050405020304" pitchFamily="18" charset="0"/>
                <a:ea typeface="Times New Roman" panose="02020603050405020304" pitchFamily="18" charset="0"/>
              </a:rPr>
              <a:t>.</a:t>
            </a:r>
          </a:p>
          <a:p>
            <a:pPr marL="342900" marR="0" lvl="0" indent="-342900" algn="just">
              <a:spcBef>
                <a:spcPts val="0"/>
              </a:spcBef>
              <a:spcAft>
                <a:spcPts val="0"/>
              </a:spcAft>
              <a:buFont typeface="Symbol" pitchFamily="2" charset="2"/>
              <a:buChar char=""/>
            </a:pPr>
            <a:endParaRPr lang="en-US"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200" dirty="0">
                <a:effectLst/>
                <a:latin typeface="Times New Roman" panose="02020603050405020304" pitchFamily="18" charset="0"/>
                <a:ea typeface="Times New Roman" panose="02020603050405020304" pitchFamily="18" charset="0"/>
              </a:rPr>
              <a:t>Ομαδικές συνεδρίες με τη συμμετοχή εκπαιδευτικών και γονιών (</a:t>
            </a:r>
            <a:r>
              <a:rPr lang="en-US" sz="1200" dirty="0">
                <a:effectLst/>
                <a:latin typeface="Times New Roman" panose="02020603050405020304" pitchFamily="18" charset="0"/>
                <a:ea typeface="Times New Roman" panose="02020603050405020304" pitchFamily="18" charset="0"/>
              </a:rPr>
              <a:t>Gerrard &amp; van Schalkwyk, 2020</a:t>
            </a:r>
            <a:r>
              <a:rPr lang="el-GR" sz="120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CFF93A9-458F-2C4B-90CB-B02C6B9C0F05}" type="slidenum">
              <a:rPr lang="en-US" smtClean="0"/>
              <a:t>32</a:t>
            </a:fld>
            <a:endParaRPr lang="en-US"/>
          </a:p>
        </p:txBody>
      </p:sp>
    </p:spTree>
    <p:extLst>
      <p:ext uri="{BB962C8B-B14F-4D97-AF65-F5344CB8AC3E}">
        <p14:creationId xmlns:p14="http://schemas.microsoft.com/office/powerpoint/2010/main" val="3184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spcBef>
                <a:spcPts val="0"/>
              </a:spcBef>
              <a:spcAft>
                <a:spcPts val="0"/>
              </a:spcAft>
            </a:pP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Συνεργ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ίδευσης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Γονέων</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Parent–Teacher Partnership Models</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οτελούν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στοχευμένες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ρεμ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σχεδι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σμένες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ενισχύσουν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γονέων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στόχο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ελτίωση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κής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κοινωνικοσυν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Β</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σικό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κτηριστικό</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παρεμβάσεων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δημιουργία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ομάδων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μάθησης</a:t>
            </a:r>
            <a:r>
              <a:rPr lang="en-US" sz="1800" dirty="0">
                <a:effectLst/>
                <a:latin typeface="Times New Roman" panose="02020603050405020304" pitchFamily="18" charset="0"/>
                <a:ea typeface="Times New Roman" panose="02020603050405020304" pitchFamily="18" charset="0"/>
              </a:rPr>
              <a:t> (learning communities),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δάσκ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συνεργάζοντ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Οι παρεμβάσεις αυτού του είδους χαρακτηρίζονται από τα εξής στοιχεία:</a:t>
            </a: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δάσκ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ικοινωνούν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όχι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μόνο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άρχει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λημ</a:t>
            </a:r>
            <a:r>
              <a:rPr lang="en-US" sz="1800" dirty="0">
                <a:effectLst/>
                <a:latin typeface="Times New Roman" panose="02020603050405020304" pitchFamily="18" charset="0"/>
                <a:ea typeface="Times New Roman" panose="02020603050405020304" pitchFamily="18" charset="0"/>
              </a:rPr>
              <a:t>α).</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Βάζουν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στόχους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ιδί</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μάθει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συγκεντρώνετ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αβ</a:t>
            </a:r>
            <a:r>
              <a:rPr lang="en-US" sz="1800" dirty="0" err="1">
                <a:effectLst/>
                <a:latin typeface="Times New Roman" panose="02020603050405020304" pitchFamily="18" charset="0"/>
                <a:ea typeface="Times New Roman" panose="02020603050405020304" pitchFamily="18" charset="0"/>
              </a:rPr>
              <a:t>άζει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ίτι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φέρετ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λύτερ</a:t>
            </a:r>
            <a:r>
              <a:rPr lang="en-US" sz="1800" dirty="0">
                <a:effectLst/>
                <a:latin typeface="Times New Roman" panose="02020603050405020304" pitchFamily="18" charset="0"/>
                <a:ea typeface="Times New Roman" panose="02020603050405020304" pitchFamily="18" charset="0"/>
              </a:rPr>
              <a:t>α).</a:t>
            </a:r>
          </a:p>
          <a:p>
            <a:pPr marL="342900" marR="0" lvl="0" indent="-342900" algn="just">
              <a:spcBef>
                <a:spcPts val="0"/>
              </a:spcBef>
              <a:spcAft>
                <a:spcPts val="0"/>
              </a:spcAft>
              <a:buFont typeface="Symbol" pitchFamily="2" charset="2"/>
              <a:buChar char=""/>
            </a:pPr>
            <a:r>
              <a:rPr lang="en-US" sz="1800" dirty="0" err="1">
                <a:effectLst/>
                <a:latin typeface="Times New Roman" panose="02020603050405020304" pitchFamily="18" charset="0"/>
                <a:ea typeface="Times New Roman" panose="02020603050405020304" pitchFamily="18" charset="0"/>
              </a:rPr>
              <a:t>Συνεργάζοντ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β</a:t>
            </a:r>
            <a:r>
              <a:rPr lang="en-US" sz="1800" dirty="0" err="1">
                <a:effectLst/>
                <a:latin typeface="Times New Roman" panose="02020603050405020304" pitchFamily="18" charset="0"/>
                <a:ea typeface="Times New Roman" panose="02020603050405020304" pitchFamily="18" charset="0"/>
              </a:rPr>
              <a:t>οηθήσουν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ιδί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τυχθεί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ολό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λευρ</a:t>
            </a:r>
            <a:r>
              <a:rPr lang="en-US" sz="1800" dirty="0">
                <a:effectLst/>
                <a:latin typeface="Times New Roman" panose="02020603050405020304" pitchFamily="18" charset="0"/>
                <a:ea typeface="Times New Roman" panose="02020603050405020304" pitchFamily="18" charset="0"/>
              </a:rPr>
              <a:t>α – α</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ϊκά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κοινωνικά</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CFF93A9-458F-2C4B-90CB-B02C6B9C0F05}" type="slidenum">
              <a:rPr lang="en-US" smtClean="0"/>
              <a:t>34</a:t>
            </a:fld>
            <a:endParaRPr lang="en-US"/>
          </a:p>
        </p:txBody>
      </p:sp>
    </p:spTree>
    <p:extLst>
      <p:ext uri="{BB962C8B-B14F-4D97-AF65-F5344CB8AC3E}">
        <p14:creationId xmlns:p14="http://schemas.microsoft.com/office/powerpoint/2010/main" val="3322817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Το συστημικό μοντέλο συμβουλευτικής δεν αντιμετωπίζει τον εκπαιδευτικό σαν μεμονωμένο επαγγελματία, αλλά σαν ενεργό μέλος ενός δυναμικού και αλληλεξαρτώμενου συστήματος, το οποίο περιλαμβάνει μαθητές, γονείς, συναδέλφους, διεύθυνση σχολείου, αλλά και το ευρύτερο </a:t>
            </a:r>
            <a:r>
              <a:rPr lang="el-GR" sz="1800" dirty="0" err="1">
                <a:effectLst/>
                <a:latin typeface="Times New Roman" panose="02020603050405020304" pitchFamily="18" charset="0"/>
                <a:ea typeface="Times New Roman" panose="02020603050405020304" pitchFamily="18" charset="0"/>
              </a:rPr>
              <a:t>κοινωνικοπολιτισμικό</a:t>
            </a:r>
            <a:r>
              <a:rPr lang="el-GR" sz="1800" dirty="0">
                <a:effectLst/>
                <a:latin typeface="Times New Roman" panose="02020603050405020304" pitchFamily="18" charset="0"/>
                <a:ea typeface="Times New Roman" panose="02020603050405020304" pitchFamily="18" charset="0"/>
              </a:rPr>
              <a:t> πλαίσιο (</a:t>
            </a:r>
            <a:r>
              <a:rPr lang="el-GR" sz="1800" dirty="0" err="1">
                <a:effectLst/>
                <a:latin typeface="Times New Roman" panose="02020603050405020304" pitchFamily="18" charset="0"/>
                <a:ea typeface="Times New Roman" panose="02020603050405020304" pitchFamily="18" charset="0"/>
              </a:rPr>
              <a:t>Watzlawick</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Weakland</a:t>
            </a:r>
            <a:r>
              <a:rPr lang="el-GR" sz="1800" dirty="0">
                <a:effectLst/>
                <a:latin typeface="Times New Roman" panose="02020603050405020304" pitchFamily="18" charset="0"/>
                <a:ea typeface="Times New Roman" panose="02020603050405020304" pitchFamily="18" charset="0"/>
              </a:rPr>
              <a:t>, &amp; </a:t>
            </a:r>
            <a:r>
              <a:rPr lang="el-GR" sz="1800" dirty="0" err="1">
                <a:effectLst/>
                <a:latin typeface="Times New Roman" panose="02020603050405020304" pitchFamily="18" charset="0"/>
                <a:ea typeface="Times New Roman" panose="02020603050405020304" pitchFamily="18" charset="0"/>
              </a:rPr>
              <a:t>Fisch</a:t>
            </a:r>
            <a:r>
              <a:rPr lang="el-GR" sz="1800" dirty="0">
                <a:effectLst/>
                <a:latin typeface="Times New Roman" panose="02020603050405020304" pitchFamily="18" charset="0"/>
                <a:ea typeface="Times New Roman" panose="02020603050405020304" pitchFamily="18" charset="0"/>
              </a:rPr>
              <a:t>, 1974). Η βασική παραδοχή του μοντέλου είναι ότι </a:t>
            </a:r>
            <a:r>
              <a:rPr lang="el-GR" sz="1800" b="1" dirty="0">
                <a:effectLst/>
                <a:latin typeface="Times New Roman" panose="02020603050405020304" pitchFamily="18" charset="0"/>
                <a:ea typeface="Times New Roman" panose="02020603050405020304" pitchFamily="18" charset="0"/>
              </a:rPr>
              <a:t>τα προβλήματα δεν εντοπίζονται αποκλειστικά στο άτομο</a:t>
            </a:r>
            <a:r>
              <a:rPr lang="el-GR" sz="1800" dirty="0">
                <a:effectLst/>
                <a:latin typeface="Times New Roman" panose="02020603050405020304" pitchFamily="18" charset="0"/>
                <a:ea typeface="Times New Roman" panose="02020603050405020304" pitchFamily="18" charset="0"/>
              </a:rPr>
              <a:t>, αλλά </a:t>
            </a:r>
            <a:r>
              <a:rPr lang="el-GR" sz="1800" b="1" dirty="0">
                <a:effectLst/>
                <a:latin typeface="Times New Roman" panose="02020603050405020304" pitchFamily="18" charset="0"/>
                <a:ea typeface="Times New Roman" panose="02020603050405020304" pitchFamily="18" charset="0"/>
              </a:rPr>
              <a:t>αναδύονται από τις σχέσεις </a:t>
            </a:r>
            <a:r>
              <a:rPr lang="el-GR" sz="1800" dirty="0">
                <a:effectLst/>
                <a:latin typeface="Times New Roman" panose="02020603050405020304" pitchFamily="18" charset="0"/>
                <a:ea typeface="Times New Roman" panose="02020603050405020304" pitchFamily="18" charset="0"/>
              </a:rPr>
              <a:t>και τις αλληλεπιδράσεις του εντός του συστήματος.</a:t>
            </a:r>
          </a:p>
          <a:p>
            <a:endParaRPr lang="el-GR" dirty="0"/>
          </a:p>
        </p:txBody>
      </p:sp>
      <p:sp>
        <p:nvSpPr>
          <p:cNvPr id="4" name="Θέση αριθμού διαφάνειας 3"/>
          <p:cNvSpPr>
            <a:spLocks noGrp="1"/>
          </p:cNvSpPr>
          <p:nvPr>
            <p:ph type="sldNum" sz="quarter" idx="5"/>
          </p:nvPr>
        </p:nvSpPr>
        <p:spPr/>
        <p:txBody>
          <a:bodyPr/>
          <a:lstStyle/>
          <a:p>
            <a:fld id="{39B94096-6BAC-DD4D-9F1C-153AA04772CF}" type="slidenum">
              <a:rPr lang="en-US" smtClean="0"/>
              <a:t>4</a:t>
            </a:fld>
            <a:endParaRPr lang="en-US"/>
          </a:p>
        </p:txBody>
      </p:sp>
    </p:spTree>
    <p:extLst>
      <p:ext uri="{BB962C8B-B14F-4D97-AF65-F5344CB8AC3E}">
        <p14:creationId xmlns:p14="http://schemas.microsoft.com/office/powerpoint/2010/main" val="375857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D1A56-A288-2ADB-55CD-61E3A47FE1B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B056105-ECE0-C1B5-D302-ACA48B8F0F89}"/>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183F3B71-915B-43FA-17BE-1A404BCC3596}"/>
              </a:ext>
            </a:extLst>
          </p:cNvPr>
          <p:cNvSpPr>
            <a:spLocks noGrp="1"/>
          </p:cNvSpPr>
          <p:nvPr>
            <p:ph type="body" idx="1"/>
          </p:nvPr>
        </p:nvSpPr>
        <p:spPr/>
        <p:txBody>
          <a:bodyPr/>
          <a:lstStyle/>
          <a:p>
            <a:pPr indent="457200"/>
            <a:r>
              <a:rPr lang="el-GR" sz="1800" dirty="0">
                <a:effectLst/>
                <a:latin typeface="Times New Roman" panose="02020603050405020304" pitchFamily="18" charset="0"/>
                <a:ea typeface="Times New Roman" panose="02020603050405020304" pitchFamily="18" charset="0"/>
              </a:rPr>
              <a:t>Ο ρόλος του εκπαιδευτικού, μέσα από το πρίσμα της συστημικής προσέγγισης, αφορά τη ρύθμιση και τη διαχείριση σχέσεων σε πολλαπλά επίπεδα: με τους μαθητές, με το εκπαιδευτικό προσωπικό, με τους γονείς και με τη διοίκηση. Κάθε δυσκολία (π.χ. συγκρούσεις, άγχος, εξουθένωση) εξετάζεται όχι ως ατομικό «σύμπτωμα», αλλά ως απόκριση σε συστημικές δυσκολίες, όπως η έλλειψη σαφών ορίων, η ασυμμετρία εξουσίας ή η ασυνέπεια στις επικοινωνιακές πρακτικές (</a:t>
            </a:r>
            <a:r>
              <a:rPr lang="el-GR" sz="1800" dirty="0" err="1">
                <a:effectLst/>
                <a:latin typeface="Times New Roman" panose="02020603050405020304" pitchFamily="18" charset="0"/>
                <a:ea typeface="Times New Roman" panose="02020603050405020304" pitchFamily="18" charset="0"/>
              </a:rPr>
              <a:t>Burnham</a:t>
            </a:r>
            <a:r>
              <a:rPr lang="el-GR" sz="1800" dirty="0">
                <a:effectLst/>
                <a:latin typeface="Times New Roman" panose="02020603050405020304" pitchFamily="18" charset="0"/>
                <a:ea typeface="Times New Roman" panose="02020603050405020304" pitchFamily="18" charset="0"/>
              </a:rPr>
              <a:t>, 1986). Για παράδειγμα, ένα υψηλό επίπεδο άγχους σε έναν εκπαιδευτικό μπορεί να αντανακλά ασάφεια στους ρόλους μεταξύ διεύθυνσης και προσωπικού, έλλειψη στήριξης από το σχολικό συμβούλιο ή κακή επικοινωνία με τους γονείς. Ο εκπαιδευτικός λειτουργεί επομένως ως ένας </a:t>
            </a:r>
            <a:r>
              <a:rPr lang="el-GR" sz="1800" b="1" dirty="0">
                <a:effectLst/>
                <a:latin typeface="Times New Roman" panose="02020603050405020304" pitchFamily="18" charset="0"/>
                <a:ea typeface="Times New Roman" panose="02020603050405020304" pitchFamily="18" charset="0"/>
              </a:rPr>
              <a:t>συστημικός</a:t>
            </a:r>
            <a:r>
              <a:rPr lang="el-GR" sz="1800"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κόμβος</a:t>
            </a:r>
            <a:r>
              <a:rPr lang="el-GR" sz="1800" dirty="0">
                <a:effectLst/>
                <a:latin typeface="Times New Roman" panose="02020603050405020304" pitchFamily="18" charset="0"/>
                <a:ea typeface="Times New Roman" panose="02020603050405020304" pitchFamily="18" charset="0"/>
              </a:rPr>
              <a:t> που συνενώνει τα επιμέρους υποσυστήματα (οικογένεια, σχολείο, τάξη, ευρύτερη κοινότητα) και αντί να απομονωθεί ως φορέας του «προβλήματος», η παρέμβαση εστιάζει στην </a:t>
            </a:r>
            <a:r>
              <a:rPr lang="el-GR" sz="1800" b="1" dirty="0">
                <a:effectLst/>
                <a:latin typeface="Times New Roman" panose="02020603050405020304" pitchFamily="18" charset="0"/>
                <a:ea typeface="Times New Roman" panose="02020603050405020304" pitchFamily="18" charset="0"/>
              </a:rPr>
              <a:t>κατανόηση του πλαισίου και στη δυνατότητα τροποποίησης των σχέσεων.</a:t>
            </a:r>
          </a:p>
          <a:p>
            <a:endParaRPr lang="el-GR" dirty="0"/>
          </a:p>
        </p:txBody>
      </p:sp>
      <p:sp>
        <p:nvSpPr>
          <p:cNvPr id="4" name="Θέση αριθμού διαφάνειας 3">
            <a:extLst>
              <a:ext uri="{FF2B5EF4-FFF2-40B4-BE49-F238E27FC236}">
                <a16:creationId xmlns:a16="http://schemas.microsoft.com/office/drawing/2014/main" id="{0202712B-761F-71D9-74BD-7229D9338D07}"/>
              </a:ext>
            </a:extLst>
          </p:cNvPr>
          <p:cNvSpPr>
            <a:spLocks noGrp="1"/>
          </p:cNvSpPr>
          <p:nvPr>
            <p:ph type="sldNum" sz="quarter" idx="5"/>
          </p:nvPr>
        </p:nvSpPr>
        <p:spPr/>
        <p:txBody>
          <a:bodyPr/>
          <a:lstStyle/>
          <a:p>
            <a:fld id="{39B94096-6BAC-DD4D-9F1C-153AA04772CF}" type="slidenum">
              <a:rPr lang="en-US" smtClean="0"/>
              <a:t>5</a:t>
            </a:fld>
            <a:endParaRPr lang="en-US"/>
          </a:p>
        </p:txBody>
      </p:sp>
    </p:spTree>
    <p:extLst>
      <p:ext uri="{BB962C8B-B14F-4D97-AF65-F5344CB8AC3E}">
        <p14:creationId xmlns:p14="http://schemas.microsoft.com/office/powerpoint/2010/main" val="356866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Η βασική του αρχή είναι ότι οι σκέψεις, τα συναισθήματα και οι συμπεριφορές συνδέονται στενά μεταξύ τους, και ότι η αλλαγή σε ένα από αυτά τα επίπεδα μπορεί να οδηγήσει σε γενικότερη ψυχολογική βελτίωση (</a:t>
            </a:r>
            <a:r>
              <a:rPr lang="el-GR" sz="1800" dirty="0" err="1">
                <a:effectLst/>
                <a:latin typeface="Times New Roman" panose="02020603050405020304" pitchFamily="18" charset="0"/>
                <a:ea typeface="Times New Roman" panose="02020603050405020304" pitchFamily="18" charset="0"/>
              </a:rPr>
              <a:t>Beck</a:t>
            </a:r>
            <a:r>
              <a:rPr lang="el-GR" sz="1800" dirty="0">
                <a:effectLst/>
                <a:latin typeface="Times New Roman" panose="02020603050405020304" pitchFamily="18" charset="0"/>
                <a:ea typeface="Times New Roman" panose="02020603050405020304" pitchFamily="18" charset="0"/>
              </a:rPr>
              <a:t>, 1976).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Η γνωσιακή προσέγγιση υποστηρίζει ότι τα άτομα δεν επηρεάζονται τόσο από τα εξωτερικά γεγονότα, όσο από τον τρόπο που τα ερμηνεύουν. Οι εκπαιδευτικοί, όταν λειτουργούν υπό πίεση, ενδέχεται να αναπτύξουν δυσλειτουργικά γνωστικά σχήματα, όπως «</a:t>
            </a:r>
            <a:r>
              <a:rPr lang="el-GR" sz="1800" b="1" dirty="0">
                <a:effectLst/>
                <a:latin typeface="Times New Roman" panose="02020603050405020304" pitchFamily="18" charset="0"/>
                <a:ea typeface="Times New Roman" panose="02020603050405020304" pitchFamily="18" charset="0"/>
              </a:rPr>
              <a:t>Δεν μπορώ να ελέγξω αυτή την τάξη, άρα είμαι ανεπαρκής</a:t>
            </a:r>
            <a:r>
              <a:rPr lang="el-GR" sz="1800" dirty="0">
                <a:effectLst/>
                <a:latin typeface="Times New Roman" panose="02020603050405020304" pitchFamily="18" charset="0"/>
                <a:ea typeface="Times New Roman" panose="02020603050405020304" pitchFamily="18" charset="0"/>
              </a:rPr>
              <a:t>» ή «</a:t>
            </a:r>
            <a:r>
              <a:rPr lang="el-GR" sz="1800" b="1" dirty="0">
                <a:effectLst/>
                <a:latin typeface="Times New Roman" panose="02020603050405020304" pitchFamily="18" charset="0"/>
                <a:ea typeface="Times New Roman" panose="02020603050405020304" pitchFamily="18" charset="0"/>
              </a:rPr>
              <a:t>Αν ένας γονιός με αμφισβητήσει, σημαίνει ότι δεν είμαι καλός επαγγελματίας</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Allies</a:t>
            </a:r>
            <a:r>
              <a:rPr lang="el-GR" sz="1800" dirty="0">
                <a:effectLst/>
                <a:latin typeface="Times New Roman" panose="02020603050405020304" pitchFamily="18" charset="0"/>
                <a:ea typeface="Times New Roman" panose="02020603050405020304" pitchFamily="18" charset="0"/>
              </a:rPr>
              <a:t>, 2020). Τέτοιες σκέψεις πυροδοτούν συναισθήματα άγχους, ντροπής ή θυμού, και οδηγούν σε αντιδράσεις που μπορεί να επιδεινώσουν την κατάσταση (π.χ. αποφυγή, απόσυρση, αυταρχικότητα).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Times New Roman" panose="02020603050405020304" pitchFamily="18" charset="0"/>
              <a:ea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39B94096-6BAC-DD4D-9F1C-153AA04772CF}" type="slidenum">
              <a:rPr lang="en-US" smtClean="0"/>
              <a:t>6</a:t>
            </a:fld>
            <a:endParaRPr lang="en-US"/>
          </a:p>
        </p:txBody>
      </p:sp>
    </p:spTree>
    <p:extLst>
      <p:ext uri="{BB962C8B-B14F-4D97-AF65-F5344CB8AC3E}">
        <p14:creationId xmlns:p14="http://schemas.microsoft.com/office/powerpoint/2010/main" val="399865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9DB5-1EFD-E0A3-A3CB-054F15B95CE1}"/>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2F71428-47B3-9C4B-616D-CF3D891DA667}"/>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B964D202-057E-57CC-284C-18D620D73BDC}"/>
              </a:ext>
            </a:extLst>
          </p:cNvPr>
          <p:cNvSpPr>
            <a:spLocks noGrp="1"/>
          </p:cNvSpPr>
          <p:nvPr>
            <p:ph type="body" idx="1"/>
          </p:nvPr>
        </p:nvSpPr>
        <p:spPr/>
        <p:txBody>
          <a:bodyPr/>
          <a:lstStyle/>
          <a:p>
            <a:pPr indent="457200"/>
            <a:r>
              <a:rPr lang="el-GR" sz="1800" dirty="0">
                <a:effectLst/>
                <a:latin typeface="Times New Roman" panose="02020603050405020304" pitchFamily="18" charset="0"/>
                <a:ea typeface="Times New Roman" panose="02020603050405020304" pitchFamily="18" charset="0"/>
              </a:rPr>
              <a:t>Το CBT βοηθά τους εκπαιδευτικούς να εντοπίσουν αυτά τα μοτίβα και να τα τροποποιήσουν μέσω γνωσιακής αναδόμησης (</a:t>
            </a:r>
            <a:r>
              <a:rPr lang="el-GR" sz="1800" dirty="0" err="1">
                <a:effectLst/>
                <a:latin typeface="Times New Roman" panose="02020603050405020304" pitchFamily="18" charset="0"/>
                <a:ea typeface="Times New Roman" panose="02020603050405020304" pitchFamily="18" charset="0"/>
              </a:rPr>
              <a:t>cognitive</a:t>
            </a:r>
            <a:r>
              <a:rPr lang="el-GR" sz="1800" dirty="0">
                <a:effectLst/>
                <a:latin typeface="Times New Roman" panose="02020603050405020304" pitchFamily="18" charset="0"/>
                <a:ea typeface="Times New Roman" panose="02020603050405020304" pitchFamily="18" charset="0"/>
              </a:rPr>
              <a:t> </a:t>
            </a:r>
            <a:r>
              <a:rPr lang="el-GR" sz="1800" dirty="0" err="1">
                <a:effectLst/>
                <a:latin typeface="Times New Roman" panose="02020603050405020304" pitchFamily="18" charset="0"/>
                <a:ea typeface="Times New Roman" panose="02020603050405020304" pitchFamily="18" charset="0"/>
              </a:rPr>
              <a:t>restructuring</a:t>
            </a:r>
            <a:r>
              <a:rPr lang="el-GR" sz="1800" dirty="0">
                <a:effectLst/>
                <a:latin typeface="Times New Roman" panose="02020603050405020304" pitchFamily="18" charset="0"/>
                <a:ea typeface="Times New Roman" panose="02020603050405020304" pitchFamily="18" charset="0"/>
              </a:rPr>
              <a:t>), δηλαδή της επεξεργασίας των δυσλειτουργικών σκέψεων και της αντικατάστασής τους με πιο ρεαλιστικές και υποστηρικτικές (</a:t>
            </a:r>
            <a:r>
              <a:rPr lang="el-GR" sz="1800" dirty="0" err="1">
                <a:effectLst/>
                <a:latin typeface="Times New Roman" panose="02020603050405020304" pitchFamily="18" charset="0"/>
                <a:ea typeface="Times New Roman" panose="02020603050405020304" pitchFamily="18" charset="0"/>
              </a:rPr>
              <a:t>Beck</a:t>
            </a:r>
            <a:r>
              <a:rPr lang="el-GR" sz="1800" dirty="0">
                <a:effectLst/>
                <a:latin typeface="Times New Roman" panose="02020603050405020304" pitchFamily="18" charset="0"/>
                <a:ea typeface="Times New Roman" panose="02020603050405020304" pitchFamily="18" charset="0"/>
              </a:rPr>
              <a:t>, 2011).</a:t>
            </a:r>
          </a:p>
          <a:p>
            <a:pPr indent="457200"/>
            <a:r>
              <a:rPr lang="el-GR" sz="1800" dirty="0">
                <a:effectLst/>
                <a:latin typeface="Times New Roman" panose="02020603050405020304" pitchFamily="18" charset="0"/>
                <a:ea typeface="Times New Roman" panose="02020603050405020304" pitchFamily="18" charset="0"/>
              </a:rPr>
              <a:t>Στο πλαίσιο της συμβουλευτικής, η εφαρμογή του CBT περιλαμβάνει:</a:t>
            </a:r>
          </a:p>
          <a:p>
            <a:pPr marL="342900" lvl="0" indent="-342900">
              <a:buFont typeface="Symbol" pitchFamily="2" charset="2"/>
              <a:buChar char=""/>
            </a:pPr>
            <a:r>
              <a:rPr lang="el-GR" sz="1800" dirty="0">
                <a:effectLst/>
                <a:latin typeface="Times New Roman" panose="02020603050405020304" pitchFamily="18" charset="0"/>
                <a:ea typeface="Times New Roman" panose="02020603050405020304" pitchFamily="18" charset="0"/>
              </a:rPr>
              <a:t>Καταγραφή αρνητικών σκέψεων και των ερεθισμάτων που τις προκαλούν.</a:t>
            </a:r>
          </a:p>
          <a:p>
            <a:pPr marL="342900" lvl="0" indent="-342900">
              <a:buFont typeface="Symbol" pitchFamily="2" charset="2"/>
              <a:buChar char=""/>
            </a:pPr>
            <a:r>
              <a:rPr lang="el-GR" sz="1800" dirty="0">
                <a:effectLst/>
                <a:latin typeface="Times New Roman" panose="02020603050405020304" pitchFamily="18" charset="0"/>
                <a:ea typeface="Times New Roman" panose="02020603050405020304" pitchFamily="18" charset="0"/>
              </a:rPr>
              <a:t>Ανάπτυξη εναλλακτικών ερμηνειών για δύσκολες καταστάσεις, όπως η σύγκρουση με μαθητές ή η αξιολόγηση από τη διεύθυνση.</a:t>
            </a:r>
          </a:p>
          <a:p>
            <a:pPr marL="342900" lvl="0" indent="-342900">
              <a:buFont typeface="Symbol" pitchFamily="2" charset="2"/>
              <a:buChar char=""/>
            </a:pPr>
            <a:r>
              <a:rPr lang="el-GR" sz="1800" dirty="0">
                <a:effectLst/>
                <a:latin typeface="Times New Roman" panose="02020603050405020304" pitchFamily="18" charset="0"/>
                <a:ea typeface="Times New Roman" panose="02020603050405020304" pitchFamily="18" charset="0"/>
              </a:rPr>
              <a:t>Εκπαίδευση σε δεξιότητες επίλυσης προβλημάτων, διαχείρισης χρόνου και επικοινωνίας.</a:t>
            </a:r>
          </a:p>
          <a:p>
            <a:pPr marL="342900" lvl="0" indent="-342900">
              <a:buFont typeface="Symbol" pitchFamily="2" charset="2"/>
              <a:buChar char=""/>
            </a:pPr>
            <a:r>
              <a:rPr lang="el-GR" sz="1800" dirty="0">
                <a:effectLst/>
                <a:latin typeface="Times New Roman" panose="02020603050405020304" pitchFamily="18" charset="0"/>
                <a:ea typeface="Times New Roman" panose="02020603050405020304" pitchFamily="18" charset="0"/>
              </a:rPr>
              <a:t>Τεχνικές χαλάρωσης και αναπνοής, για την άμεση διαχείριση του άγχους.</a:t>
            </a:r>
          </a:p>
          <a:p>
            <a:pPr marL="342900" lvl="0" indent="-342900">
              <a:buFont typeface="Symbol" pitchFamily="2" charset="2"/>
              <a:buChar char=""/>
            </a:pPr>
            <a:r>
              <a:rPr lang="el-GR" sz="1800" dirty="0">
                <a:effectLst/>
                <a:latin typeface="Times New Roman" panose="02020603050405020304" pitchFamily="18" charset="0"/>
                <a:ea typeface="Times New Roman" panose="02020603050405020304" pitchFamily="18" charset="0"/>
              </a:rPr>
              <a:t>Στοχοθέτηση μικρών, ρεαλιστικών αλλαγών, ώστε να ενισχύεται η </a:t>
            </a:r>
            <a:r>
              <a:rPr lang="el-GR" sz="1800" dirty="0" err="1">
                <a:effectLst/>
                <a:latin typeface="Times New Roman" panose="02020603050405020304" pitchFamily="18" charset="0"/>
                <a:ea typeface="Times New Roman" panose="02020603050405020304" pitchFamily="18" charset="0"/>
              </a:rPr>
              <a:t>αυτοαποτελεσματικότητα</a:t>
            </a:r>
            <a:r>
              <a:rPr lang="el-GR" sz="1800" dirty="0">
                <a:effectLst/>
                <a:latin typeface="Times New Roman" panose="02020603050405020304" pitchFamily="18" charset="0"/>
                <a:ea typeface="Times New Roman" panose="02020603050405020304" pitchFamily="18" charset="0"/>
              </a:rPr>
              <a:t> και η αίσθηση ελέγχου.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Times New Roman" panose="02020603050405020304" pitchFamily="18" charset="0"/>
              <a:ea typeface="Times New Roman" panose="02020603050405020304" pitchFamily="18" charset="0"/>
            </a:endParaRPr>
          </a:p>
          <a:p>
            <a:endParaRPr lang="el-GR" dirty="0"/>
          </a:p>
        </p:txBody>
      </p:sp>
      <p:sp>
        <p:nvSpPr>
          <p:cNvPr id="4" name="Θέση αριθμού διαφάνειας 3">
            <a:extLst>
              <a:ext uri="{FF2B5EF4-FFF2-40B4-BE49-F238E27FC236}">
                <a16:creationId xmlns:a16="http://schemas.microsoft.com/office/drawing/2014/main" id="{45192EBA-183F-E986-FB16-A56C319C0F06}"/>
              </a:ext>
            </a:extLst>
          </p:cNvPr>
          <p:cNvSpPr>
            <a:spLocks noGrp="1"/>
          </p:cNvSpPr>
          <p:nvPr>
            <p:ph type="sldNum" sz="quarter" idx="5"/>
          </p:nvPr>
        </p:nvSpPr>
        <p:spPr/>
        <p:txBody>
          <a:bodyPr/>
          <a:lstStyle/>
          <a:p>
            <a:fld id="{39B94096-6BAC-DD4D-9F1C-153AA04772CF}" type="slidenum">
              <a:rPr lang="en-US" smtClean="0"/>
              <a:t>7</a:t>
            </a:fld>
            <a:endParaRPr lang="en-US"/>
          </a:p>
        </p:txBody>
      </p:sp>
    </p:spTree>
    <p:extLst>
      <p:ext uri="{BB962C8B-B14F-4D97-AF65-F5344CB8AC3E}">
        <p14:creationId xmlns:p14="http://schemas.microsoft.com/office/powerpoint/2010/main" val="2722646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Times New Roman" panose="02020603050405020304" pitchFamily="18" charset="0"/>
                <a:ea typeface="Times New Roman" panose="02020603050405020304" pitchFamily="18" charset="0"/>
              </a:rPr>
              <a:t>	Ανάλογα με τις ανάγκες της κάθε περίπτωσης, προκρίνονται διαφορετικά είδη παρεμβάσεων. Για παράδειγμα, </a:t>
            </a:r>
            <a:r>
              <a:rPr lang="el-GR" sz="1800" b="1" dirty="0">
                <a:effectLst/>
                <a:latin typeface="Times New Roman" panose="02020603050405020304" pitchFamily="18" charset="0"/>
                <a:ea typeface="Times New Roman" panose="02020603050405020304" pitchFamily="18" charset="0"/>
              </a:rPr>
              <a:t>ένας καθηγητής που νιώθει επαγγελματική εξουθένωση μπορεί να χρειαστεί ατομικές συνεδρίες συμβουλευτικής </a:t>
            </a:r>
            <a:r>
              <a:rPr lang="el-GR" sz="1800" dirty="0">
                <a:effectLst/>
                <a:latin typeface="Times New Roman" panose="02020603050405020304" pitchFamily="18" charset="0"/>
                <a:ea typeface="Times New Roman" panose="02020603050405020304" pitchFamily="18" charset="0"/>
              </a:rPr>
              <a:t>ώστε να επαναξιολογήσει τις γνωστικές του πεποιθήσεις, να βοηθηθεί στην ανακάλυψη νέων πόρων ή στην επίλυση προβλημάτων. Από την άλλη, όταν υπάρχει μια γενικότερη ανησυχία στο σχολείο ή όταν προκύπτουν εστιασμένα ζητήματα (π.χ. </a:t>
            </a:r>
            <a:r>
              <a:rPr lang="el-GR" sz="1800" b="1" dirty="0">
                <a:effectLst/>
                <a:latin typeface="Times New Roman" panose="02020603050405020304" pitchFamily="18" charset="0"/>
                <a:ea typeface="Times New Roman" panose="02020603050405020304" pitchFamily="18" charset="0"/>
              </a:rPr>
              <a:t>θάνατος ενός μαθητή</a:t>
            </a:r>
            <a:r>
              <a:rPr lang="el-GR" sz="1800" dirty="0">
                <a:effectLst/>
                <a:latin typeface="Times New Roman" panose="02020603050405020304" pitchFamily="18" charset="0"/>
                <a:ea typeface="Times New Roman" panose="02020603050405020304" pitchFamily="18" charset="0"/>
              </a:rPr>
              <a:t>), οι ομαδικές παρεμβάσεις μπορεί να είναι πιο αποτελεσματικές ώστε να δημιουργήσουν μια κοινότητα αλληλοβοήθειας στους εκπαιδευτικούς.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9</a:t>
            </a:fld>
            <a:endParaRPr lang="en-US"/>
          </a:p>
        </p:txBody>
      </p:sp>
    </p:spTree>
    <p:extLst>
      <p:ext uri="{BB962C8B-B14F-4D97-AF65-F5344CB8AC3E}">
        <p14:creationId xmlns:p14="http://schemas.microsoft.com/office/powerpoint/2010/main" val="2258196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Πρόκειτ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β</a:t>
            </a:r>
            <a:r>
              <a:rPr lang="en-US" sz="1800" dirty="0" err="1">
                <a:effectLst/>
                <a:latin typeface="Times New Roman" panose="02020603050405020304" pitchFamily="18" charset="0"/>
                <a:ea typeface="Times New Roman" panose="02020603050405020304" pitchFamily="18" charset="0"/>
              </a:rPr>
              <a:t>ιωμ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διάρκει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ερί</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30 </a:t>
            </a:r>
            <a:r>
              <a:rPr lang="en-US" sz="1800" dirty="0" err="1">
                <a:effectLst/>
                <a:latin typeface="Times New Roman" panose="02020603050405020304" pitchFamily="18" charset="0"/>
                <a:ea typeface="Times New Roman" panose="02020603050405020304" pitchFamily="18" charset="0"/>
              </a:rPr>
              <a:t>ωρών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συνδυάζει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θεωρητικές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εισηγήσεις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τεχνικές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ενσυνειδητότητ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ασκήσεις </a:t>
            </a:r>
            <a:r>
              <a:rPr lang="en-US" sz="1800" dirty="0" err="1">
                <a:effectLst/>
                <a:latin typeface="Times New Roman" panose="02020603050405020304" pitchFamily="18" charset="0"/>
                <a:ea typeface="Times New Roman" panose="02020603050405020304" pitchFamily="18" charset="0"/>
              </a:rPr>
              <a:t>σωμ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l-GR" sz="1800" dirty="0">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ίγνωση</a:t>
            </a:r>
            <a:r>
              <a:rPr lang="el-GR" sz="1800" dirty="0">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γρ</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τό</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στοχ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εξεργ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ειριών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τάξης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Στοχεύει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όχι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μόνο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κούφιση</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στρες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κυρίως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λλιέργει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ίγνωσης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αβ</a:t>
            </a:r>
            <a:r>
              <a:rPr lang="en-US" sz="1800" dirty="0" err="1">
                <a:effectLst/>
                <a:latin typeface="Times New Roman" panose="02020603050405020304" pitchFamily="18" charset="0"/>
                <a:ea typeface="Times New Roman" panose="02020603050405020304" pitchFamily="18" charset="0"/>
              </a:rPr>
              <a:t>άθμιση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οιότητ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δέλφους</a:t>
            </a:r>
            <a:r>
              <a:rPr lang="en-US" sz="1800" dirty="0">
                <a:effectLst/>
                <a:latin typeface="Times New Roman" panose="02020603050405020304" pitchFamily="18" charset="0"/>
                <a:ea typeface="Times New Roman" panose="02020603050405020304" pitchFamily="18" charset="0"/>
              </a:rPr>
              <a:t>.</a:t>
            </a:r>
          </a:p>
          <a:p>
            <a:pPr marL="0" marR="0" indent="457200">
              <a:spcBef>
                <a:spcPts val="0"/>
              </a:spcBef>
              <a:spcAft>
                <a:spcPts val="0"/>
              </a:spcAft>
            </a:pP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εξάσκηση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τεχνικές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συνειδητός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νευστικός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ρυθμός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λογισμός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λοσύνης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υτό</a:t>
            </a:r>
            <a:r>
              <a:rPr lang="en-US" sz="1800" dirty="0">
                <a:effectLst/>
                <a:latin typeface="Times New Roman" panose="02020603050405020304" pitchFamily="18" charset="0"/>
                <a:ea typeface="Times New Roman" panose="02020603050405020304" pitchFamily="18" charset="0"/>
              </a:rPr>
              <a:t> (loving-kindness meditation)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ντίδρ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ερεθίσμ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(non-reactivity),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συμμετέχοντες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μώνοντ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τύσσουν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δεξιότητες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ρύθμισης</a:t>
            </a:r>
            <a:r>
              <a:rPr lang="en-US" sz="1800" dirty="0">
                <a:effectLst/>
                <a:latin typeface="Times New Roman" panose="02020603050405020304" pitchFamily="18" charset="0"/>
                <a:ea typeface="Times New Roman" panose="02020603050405020304" pitchFamily="18" charset="0"/>
              </a:rPr>
              <a:t> (Jennings et al., 2017).</a:t>
            </a: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10</a:t>
            </a:fld>
            <a:endParaRPr lang="en-US"/>
          </a:p>
        </p:txBody>
      </p:sp>
    </p:spTree>
    <p:extLst>
      <p:ext uri="{BB962C8B-B14F-4D97-AF65-F5344CB8AC3E}">
        <p14:creationId xmlns:p14="http://schemas.microsoft.com/office/powerpoint/2010/main" val="105918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Πρόγρ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μμ</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 (Empowerment Counseling) απ</a:t>
            </a:r>
            <a:r>
              <a:rPr lang="en-US" sz="1800" dirty="0" err="1">
                <a:effectLst/>
                <a:latin typeface="Times New Roman" panose="02020603050405020304" pitchFamily="18" charset="0"/>
                <a:ea typeface="Times New Roman" panose="02020603050405020304" pitchFamily="18" charset="0"/>
              </a:rPr>
              <a:t>οτελεί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μορφή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ουλευτικής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στοχεύει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ικανότητας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Β</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σίζετ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θεωρί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ωθεί</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τον</a:t>
            </a:r>
            <a:r>
              <a:rPr lang="en-US" sz="1800" dirty="0">
                <a:effectLst/>
                <a:latin typeface="Times New Roman" panose="02020603050405020304" pitchFamily="18" charset="0"/>
                <a:ea typeface="Times New Roman" panose="02020603050405020304" pitchFamily="18" charset="0"/>
              </a:rPr>
              <a:t> Zimmerman (1995),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ξιο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οιεί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τρεις</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ψυχολογικής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νόμενη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άρκει</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τικότητ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στική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θεσμικού</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ισίου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εξουσί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εριφορική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νάληψη</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ρωτο</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δράση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ρόλου</a:t>
            </a:r>
            <a:r>
              <a:rPr lang="en-US" sz="1800" dirty="0">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υλο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οιηθεί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μορφή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τομικών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συνεδριών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δομημένες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στηριότητες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οηθούν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συμμετέχοντες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γνωρίσουν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δυσκολίες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ντιμετω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εντο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εσωτερικές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εξωτερικές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δυνάμεις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τύξουν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ροκλήσεων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ζωής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Αρχικά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γίνετ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ξιολόγηση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οιοτικά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οσοτικά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λεί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ερωτημ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τολόγι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εξουθένωσης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ερωτήσεις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εστι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σμένες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ντίληψη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ημιδομημένες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συνεντεύξεις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συνέχει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κάθε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λείτ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θέσει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στόχους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σχετίζοντ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οίθησης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τάξης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ελτίωση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εντός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σχολείου</a:t>
            </a:r>
            <a:r>
              <a:rPr lang="en-US"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διάρκει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χρησιμο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οιούντ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τεχνικές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ερωτήμ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στοχ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σμού</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ιωμ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τικές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σκήσεις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role playing), </a:t>
            </a:r>
            <a:r>
              <a:rPr lang="en-US" sz="1800" dirty="0" err="1">
                <a:effectLst/>
                <a:latin typeface="Times New Roman" panose="02020603050405020304" pitchFamily="18" charset="0"/>
                <a:ea typeface="Times New Roman" panose="02020603050405020304" pitchFamily="18" charset="0"/>
              </a:rPr>
              <a:t>γρ</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τές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σκήσεις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ενδυνάμωσης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θώς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συζητήσεις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Έμφ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δίνετ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λλιέργει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γνώριση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ξιο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ήδη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ρχουσών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δεξιοτήτων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θώς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μόρφωση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ενός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φηγημ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τικού</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ισίου</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ενισχύει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γγελμ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υτότητ</a:t>
            </a:r>
            <a:r>
              <a:rPr lang="en-US" sz="1800" dirty="0">
                <a:effectLst/>
                <a:latin typeface="Times New Roman" panose="02020603050405020304" pitchFamily="18" charset="0"/>
                <a:ea typeface="Times New Roman" panose="02020603050405020304" pitchFamily="18" charset="0"/>
              </a:rPr>
              <a:t>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B94096-6BAC-DD4D-9F1C-153AA04772CF}" type="slidenum">
              <a:rPr lang="en-US" smtClean="0"/>
              <a:t>13</a:t>
            </a:fld>
            <a:endParaRPr lang="en-US"/>
          </a:p>
        </p:txBody>
      </p:sp>
    </p:spTree>
    <p:extLst>
      <p:ext uri="{BB962C8B-B14F-4D97-AF65-F5344CB8AC3E}">
        <p14:creationId xmlns:p14="http://schemas.microsoft.com/office/powerpoint/2010/main" val="316689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3609-037D-8274-EACA-5462D0C0A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D007B0-F5CC-5C60-038F-289B1085C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A23C80-EFB5-4713-A9BE-2C0A72154B2F}"/>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09427AF5-9249-2974-5589-10D588564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E23B3-828B-71EE-0C9B-4AD3E436D45A}"/>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336376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DFBA-454B-3416-5A78-4B3DACAFB4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5A067-34AD-1D19-548C-6B415ACD0A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CFC29-3457-A465-1D15-D34562FF2144}"/>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6A9A4E8D-C625-B4EF-3097-0DD79DAAC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251C0-DB29-C8FF-A63D-C34C1FF3F441}"/>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160019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02B2A-DE08-19C5-FBCB-3473056A10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21D720-9AE0-D2EA-DEE3-E1B5BABDFC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BEDD8-9299-8D9C-BF5C-E0CCFC32080C}"/>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872ABCE3-8D58-F132-5877-984A8EC2F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25888-C3D6-AA61-113D-59F621469261}"/>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356060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437F-8688-8370-7EF6-8F5773A75A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EE85A-A118-5A9D-1767-458545440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EB06A-3E6E-D7F0-D3A0-4E6F0F1CE76E}"/>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DCCC0CF6-0635-2710-B2D5-669AEF3B5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22DB1-5A4E-81A2-BE9C-B2AD899E8ACE}"/>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210563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B1C9-2DA4-FBCE-3ABC-A14275FC4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18348-9BBF-E0FF-A702-85CD7987AE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9FAD4-6B30-257C-1C92-CD2F1AE62CD9}"/>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99F5C67C-32AF-C472-1420-A9287396D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87F97-7628-D3AA-E2CE-235CCA997F69}"/>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317801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EB23-990E-58C8-8F77-500698FA1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435DC-7EBE-B880-8B39-BD71C10FE2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75045-70CF-C779-3128-B3D9D28E2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25842-0586-2BE7-E218-98E3A8F7547E}"/>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6" name="Footer Placeholder 5">
            <a:extLst>
              <a:ext uri="{FF2B5EF4-FFF2-40B4-BE49-F238E27FC236}">
                <a16:creationId xmlns:a16="http://schemas.microsoft.com/office/drawing/2014/main" id="{1B67E85C-9D05-C4BA-7331-523330A21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6AF5A-6D84-9081-67E2-6FF66705DF5C}"/>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276681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CD39-BA65-A407-011B-769EC057F1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BB3C2A-177B-C057-4B65-3F38A06E0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C7E9F-9B76-5345-7D1E-F3F86C2CA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37369-5B85-B2A7-5ED4-E2A2B0CB5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CE9D8-0BB1-85FF-1809-8673D5D4BB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F81203-851B-CE02-CFD4-8D3235927A37}"/>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8" name="Footer Placeholder 7">
            <a:extLst>
              <a:ext uri="{FF2B5EF4-FFF2-40B4-BE49-F238E27FC236}">
                <a16:creationId xmlns:a16="http://schemas.microsoft.com/office/drawing/2014/main" id="{467EAF68-6BBE-793F-FE46-9BF9F70FD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74600D-BCD3-198F-8E82-36D6C76A05F5}"/>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424580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6CCB-94F7-385E-89A1-8E81E5933B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7E0144-92A6-9C35-3980-CE400BCBA692}"/>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4" name="Footer Placeholder 3">
            <a:extLst>
              <a:ext uri="{FF2B5EF4-FFF2-40B4-BE49-F238E27FC236}">
                <a16:creationId xmlns:a16="http://schemas.microsoft.com/office/drawing/2014/main" id="{F5F95BD0-274B-2DC0-2F66-5FBDC66D44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F8F1BC-03B7-532B-50F5-840FA3413269}"/>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22609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E72385-2D48-8158-85DD-DC9A3D1310C3}"/>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3" name="Footer Placeholder 2">
            <a:extLst>
              <a:ext uri="{FF2B5EF4-FFF2-40B4-BE49-F238E27FC236}">
                <a16:creationId xmlns:a16="http://schemas.microsoft.com/office/drawing/2014/main" id="{85513665-604C-70BE-A7AC-AD02B2B6E9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489037-99C4-212E-7AD9-FFCB08FBA610}"/>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149097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7D3D9-D6ED-BEA0-1726-BCE3C6F01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7AD728-DB0B-CE3B-1E5A-80EAF2A59D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383B77-975C-20C2-FF07-CBD7A5F9A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AFC81-D428-6568-DB23-6681F92792B2}"/>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6" name="Footer Placeholder 5">
            <a:extLst>
              <a:ext uri="{FF2B5EF4-FFF2-40B4-BE49-F238E27FC236}">
                <a16:creationId xmlns:a16="http://schemas.microsoft.com/office/drawing/2014/main" id="{76652F77-8EF5-B916-0E1F-6E84B9B5B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FDB1E-0A8A-D085-C88E-A6A8FD080977}"/>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615103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04DE-E343-DC69-0B97-7184CA79E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A86DE-2116-753E-0AD1-B2129BC03C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5A3609-0D79-14A0-ACA1-DF58BCE69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C173F-3A8A-C459-C412-99308CC89190}"/>
              </a:ext>
            </a:extLst>
          </p:cNvPr>
          <p:cNvSpPr>
            <a:spLocks noGrp="1"/>
          </p:cNvSpPr>
          <p:nvPr>
            <p:ph type="dt" sz="half" idx="10"/>
          </p:nvPr>
        </p:nvSpPr>
        <p:spPr/>
        <p:txBody>
          <a:bodyPr/>
          <a:lstStyle/>
          <a:p>
            <a:fld id="{49B34BBF-398A-254B-80D1-3E3E9F5DCCBA}" type="datetimeFigureOut">
              <a:rPr lang="en-US" smtClean="0"/>
              <a:t>1/8/26</a:t>
            </a:fld>
            <a:endParaRPr lang="en-US"/>
          </a:p>
        </p:txBody>
      </p:sp>
      <p:sp>
        <p:nvSpPr>
          <p:cNvPr id="6" name="Footer Placeholder 5">
            <a:extLst>
              <a:ext uri="{FF2B5EF4-FFF2-40B4-BE49-F238E27FC236}">
                <a16:creationId xmlns:a16="http://schemas.microsoft.com/office/drawing/2014/main" id="{4515FAEB-D6B2-3FD3-0858-F7DC91C149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46292-EE0F-062B-CF2D-54A6585E1C5C}"/>
              </a:ext>
            </a:extLst>
          </p:cNvPr>
          <p:cNvSpPr>
            <a:spLocks noGrp="1"/>
          </p:cNvSpPr>
          <p:nvPr>
            <p:ph type="sldNum" sz="quarter" idx="12"/>
          </p:nvPr>
        </p:nvSpPr>
        <p:spPr/>
        <p:txBody>
          <a:bodyPr/>
          <a:lstStyle/>
          <a:p>
            <a:fld id="{210C4D43-4471-1C4E-A120-07F21136C181}" type="slidenum">
              <a:rPr lang="en-US" smtClean="0"/>
              <a:t>‹#›</a:t>
            </a:fld>
            <a:endParaRPr lang="en-US"/>
          </a:p>
        </p:txBody>
      </p:sp>
    </p:spTree>
    <p:extLst>
      <p:ext uri="{BB962C8B-B14F-4D97-AF65-F5344CB8AC3E}">
        <p14:creationId xmlns:p14="http://schemas.microsoft.com/office/powerpoint/2010/main" val="24833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D3B028-500E-EB83-9290-084C82A75E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6C7A53-80E8-4CDA-0FE8-DC3B36445B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D7EBB-E8A7-F915-81F7-AB2982FF8C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34BBF-398A-254B-80D1-3E3E9F5DCCBA}" type="datetimeFigureOut">
              <a:rPr lang="en-US" smtClean="0"/>
              <a:t>1/8/26</a:t>
            </a:fld>
            <a:endParaRPr lang="en-US"/>
          </a:p>
        </p:txBody>
      </p:sp>
      <p:sp>
        <p:nvSpPr>
          <p:cNvPr id="5" name="Footer Placeholder 4">
            <a:extLst>
              <a:ext uri="{FF2B5EF4-FFF2-40B4-BE49-F238E27FC236}">
                <a16:creationId xmlns:a16="http://schemas.microsoft.com/office/drawing/2014/main" id="{DF200C9E-CBE2-D519-6F1D-28F530F7E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475368-D459-3B94-F4D1-04D830618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C4D43-4471-1C4E-A120-07F21136C181}" type="slidenum">
              <a:rPr lang="en-US" smtClean="0"/>
              <a:t>‹#›</a:t>
            </a:fld>
            <a:endParaRPr lang="en-US"/>
          </a:p>
        </p:txBody>
      </p:sp>
    </p:spTree>
    <p:extLst>
      <p:ext uri="{BB962C8B-B14F-4D97-AF65-F5344CB8AC3E}">
        <p14:creationId xmlns:p14="http://schemas.microsoft.com/office/powerpoint/2010/main" val="2025494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svg"/><Relationship Id="rId7" Type="http://schemas.openxmlformats.org/officeDocument/2006/relationships/diagramColors" Target="../diagrams/colors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9.png"/><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AA88-CC24-3CB9-4C35-4E12626AC48B}"/>
              </a:ext>
            </a:extLst>
          </p:cNvPr>
          <p:cNvSpPr>
            <a:spLocks noGrp="1"/>
          </p:cNvSpPr>
          <p:nvPr>
            <p:ph type="ctrTitle"/>
          </p:nvPr>
        </p:nvSpPr>
        <p:spPr>
          <a:xfrm>
            <a:off x="1524002" y="3306763"/>
            <a:ext cx="4889500" cy="2387600"/>
          </a:xfrm>
        </p:spPr>
        <p:txBody>
          <a:bodyPr>
            <a:normAutofit fontScale="90000"/>
          </a:bodyPr>
          <a:lstStyle/>
          <a:p>
            <a:r>
              <a:rPr lang="el-GR" dirty="0"/>
              <a:t>Παρεμβάσεις για την ενδυνάμωση των εκπαιδευτικών</a:t>
            </a:r>
            <a:endParaRPr lang="en-US" dirty="0"/>
          </a:p>
        </p:txBody>
      </p:sp>
      <p:pic>
        <p:nvPicPr>
          <p:cNvPr id="10" name="Picture 9">
            <a:extLst>
              <a:ext uri="{FF2B5EF4-FFF2-40B4-BE49-F238E27FC236}">
                <a16:creationId xmlns:a16="http://schemas.microsoft.com/office/drawing/2014/main" id="{FA0B179C-B7A2-2883-7E4D-2F96A9E7A198}"/>
              </a:ext>
            </a:extLst>
          </p:cNvPr>
          <p:cNvPicPr>
            <a:picLocks noChangeAspect="1"/>
          </p:cNvPicPr>
          <p:nvPr/>
        </p:nvPicPr>
        <p:blipFill rotWithShape="1">
          <a:blip r:embed="rId2"/>
          <a:srcRect r="681" b="2192"/>
          <a:stretch/>
        </p:blipFill>
        <p:spPr>
          <a:xfrm>
            <a:off x="6413502" y="574006"/>
            <a:ext cx="5549900" cy="5465514"/>
          </a:xfrm>
          <a:prstGeom prst="rect">
            <a:avLst/>
          </a:prstGeom>
        </p:spPr>
      </p:pic>
      <p:pic>
        <p:nvPicPr>
          <p:cNvPr id="11" name="Picture 10">
            <a:extLst>
              <a:ext uri="{FF2B5EF4-FFF2-40B4-BE49-F238E27FC236}">
                <a16:creationId xmlns:a16="http://schemas.microsoft.com/office/drawing/2014/main" id="{2631339D-4EC4-767F-0F4D-3F2E4C87B2ED}"/>
              </a:ext>
            </a:extLst>
          </p:cNvPr>
          <p:cNvPicPr>
            <a:picLocks noChangeAspect="1"/>
          </p:cNvPicPr>
          <p:nvPr/>
        </p:nvPicPr>
        <p:blipFill>
          <a:blip r:embed="rId3"/>
          <a:stretch>
            <a:fillRect/>
          </a:stretch>
        </p:blipFill>
        <p:spPr>
          <a:xfrm>
            <a:off x="228598" y="154236"/>
            <a:ext cx="1524000" cy="1333500"/>
          </a:xfrm>
          <a:prstGeom prst="rect">
            <a:avLst/>
          </a:prstGeom>
        </p:spPr>
      </p:pic>
    </p:spTree>
    <p:extLst>
      <p:ext uri="{BB962C8B-B14F-4D97-AF65-F5344CB8AC3E}">
        <p14:creationId xmlns:p14="http://schemas.microsoft.com/office/powerpoint/2010/main" val="336819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B7A5-5161-9D12-B347-024C982AAABD}"/>
              </a:ext>
            </a:extLst>
          </p:cNvPr>
          <p:cNvSpPr>
            <a:spLocks noGrp="1"/>
          </p:cNvSpPr>
          <p:nvPr>
            <p:ph type="title"/>
          </p:nvPr>
        </p:nvSpPr>
        <p:spPr>
          <a:xfrm>
            <a:off x="838200" y="196313"/>
            <a:ext cx="10515600" cy="1325563"/>
          </a:xfrm>
        </p:spPr>
        <p:txBody>
          <a:bodyPr>
            <a:normAutofit/>
          </a:bodyPr>
          <a:lstStyle/>
          <a:p>
            <a:pPr algn="ctr"/>
            <a:r>
              <a:rPr lang="el-GR"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Το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Πρόγρ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μμ</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 CARE: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λλιέργει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Ενσυνειδητότητ</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Ανθεκτικότητ</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στους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ιδευτικούς</a:t>
            </a:r>
            <a:endParaRPr lang="en-US" sz="6000" dirty="0"/>
          </a:p>
        </p:txBody>
      </p:sp>
      <p:sp>
        <p:nvSpPr>
          <p:cNvPr id="4" name="TextBox 3">
            <a:extLst>
              <a:ext uri="{FF2B5EF4-FFF2-40B4-BE49-F238E27FC236}">
                <a16:creationId xmlns:a16="http://schemas.microsoft.com/office/drawing/2014/main" id="{A5D37183-5A12-2ACB-29A2-3744DDFAA3D4}"/>
              </a:ext>
            </a:extLst>
          </p:cNvPr>
          <p:cNvSpPr txBox="1"/>
          <p:nvPr/>
        </p:nvSpPr>
        <p:spPr>
          <a:xfrm>
            <a:off x="9464624" y="6200206"/>
            <a:ext cx="2286588" cy="369332"/>
          </a:xfrm>
          <a:prstGeom prst="rect">
            <a:avLst/>
          </a:prstGeom>
          <a:noFill/>
        </p:spPr>
        <p:txBody>
          <a:bodyPr wrap="none" rtlCol="0">
            <a:spAutoFit/>
          </a:bodyPr>
          <a:lstStyle/>
          <a:p>
            <a:r>
              <a:rPr lang="en-US" dirty="0"/>
              <a:t>(Jennings et al., 2017)</a:t>
            </a:r>
            <a:endParaRPr lang="el-GR" dirty="0"/>
          </a:p>
        </p:txBody>
      </p:sp>
      <p:graphicFrame>
        <p:nvGraphicFramePr>
          <p:cNvPr id="5" name="Diagram 4">
            <a:extLst>
              <a:ext uri="{FF2B5EF4-FFF2-40B4-BE49-F238E27FC236}">
                <a16:creationId xmlns:a16="http://schemas.microsoft.com/office/drawing/2014/main" id="{D55654B1-C75F-C908-E0DD-012032D8690C}"/>
              </a:ext>
            </a:extLst>
          </p:cNvPr>
          <p:cNvGraphicFramePr/>
          <p:nvPr>
            <p:extLst>
              <p:ext uri="{D42A27DB-BD31-4B8C-83A1-F6EECF244321}">
                <p14:modId xmlns:p14="http://schemas.microsoft.com/office/powerpoint/2010/main" val="705605147"/>
              </p:ext>
            </p:extLst>
          </p:nvPr>
        </p:nvGraphicFramePr>
        <p:xfrm>
          <a:off x="440788" y="1529805"/>
          <a:ext cx="11310424" cy="4647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4E74FA34-8D62-DDA3-9F32-CB4CA6E39494}"/>
              </a:ext>
            </a:extLst>
          </p:cNvPr>
          <p:cNvPicPr>
            <a:picLocks noChangeAspect="1"/>
          </p:cNvPicPr>
          <p:nvPr/>
        </p:nvPicPr>
        <p:blipFill>
          <a:blip r:embed="rId8"/>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87873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0F8BF8D-DF06-479F-E9F0-C5411B37D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8529" y="521119"/>
            <a:ext cx="10515600" cy="6099048"/>
          </a:xfrm>
          <a:prstGeom prst="rect">
            <a:avLst/>
          </a:prstGeom>
        </p:spPr>
      </p:pic>
      <p:sp>
        <p:nvSpPr>
          <p:cNvPr id="2" name="Title 1">
            <a:extLst>
              <a:ext uri="{FF2B5EF4-FFF2-40B4-BE49-F238E27FC236}">
                <a16:creationId xmlns:a16="http://schemas.microsoft.com/office/drawing/2014/main" id="{41B0E8F0-73CA-1E8A-F17F-6B2ED12C53DB}"/>
              </a:ext>
            </a:extLst>
          </p:cNvPr>
          <p:cNvSpPr>
            <a:spLocks noGrp="1"/>
          </p:cNvSpPr>
          <p:nvPr>
            <p:ph type="title"/>
          </p:nvPr>
        </p:nvSpPr>
        <p:spPr/>
        <p:txBody>
          <a:bodyPr>
            <a:normAutofit/>
          </a:bodyPr>
          <a:lstStyle/>
          <a:p>
            <a:pPr algn="ctr"/>
            <a:r>
              <a:rPr lang="el-GR" sz="2800" dirty="0">
                <a:latin typeface="Times New Roman" panose="02020603050405020304" pitchFamily="18" charset="0"/>
                <a:ea typeface="Times New Roman" panose="02020603050405020304" pitchFamily="18" charset="0"/>
              </a:rPr>
              <a:t>Β</a:t>
            </a:r>
            <a:r>
              <a:rPr lang="el-GR" sz="2800" dirty="0">
                <a:effectLst/>
                <a:latin typeface="Times New Roman" panose="02020603050405020304" pitchFamily="18" charset="0"/>
                <a:ea typeface="Times New Roman" panose="02020603050405020304" pitchFamily="18" charset="0"/>
              </a:rPr>
              <a:t>ασικές θεματικές ενότητες του προγράμματος</a:t>
            </a:r>
            <a:endParaRPr lang="en-US" sz="6000" dirty="0"/>
          </a:p>
        </p:txBody>
      </p:sp>
      <p:graphicFrame>
        <p:nvGraphicFramePr>
          <p:cNvPr id="4" name="Content Placeholder 3">
            <a:extLst>
              <a:ext uri="{FF2B5EF4-FFF2-40B4-BE49-F238E27FC236}">
                <a16:creationId xmlns:a16="http://schemas.microsoft.com/office/drawing/2014/main" id="{AFD897D0-5009-F93C-E2FD-FD2921B8B2FA}"/>
              </a:ext>
            </a:extLst>
          </p:cNvPr>
          <p:cNvGraphicFramePr>
            <a:graphicFrameLocks noGrp="1"/>
          </p:cNvGraphicFramePr>
          <p:nvPr>
            <p:ph idx="1"/>
            <p:extLst>
              <p:ext uri="{D42A27DB-BD31-4B8C-83A1-F6EECF244321}">
                <p14:modId xmlns:p14="http://schemas.microsoft.com/office/powerpoint/2010/main" val="232327849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8BE825EF-85FE-8A46-AB21-200BF26E7FB6}"/>
              </a:ext>
            </a:extLst>
          </p:cNvPr>
          <p:cNvPicPr>
            <a:picLocks noChangeAspect="1"/>
          </p:cNvPicPr>
          <p:nvPr/>
        </p:nvPicPr>
        <p:blipFill>
          <a:blip r:embed="rId9"/>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11819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ED95FC-B617-B2DA-4E02-E410A40D9758}"/>
              </a:ext>
            </a:extLst>
          </p:cNvPr>
          <p:cNvPicPr>
            <a:picLocks noChangeAspect="1"/>
          </p:cNvPicPr>
          <p:nvPr/>
        </p:nvPicPr>
        <p:blipFill>
          <a:blip r:embed="rId2"/>
          <a:stretch>
            <a:fillRect/>
          </a:stretch>
        </p:blipFill>
        <p:spPr>
          <a:xfrm>
            <a:off x="2667000" y="0"/>
            <a:ext cx="6858000" cy="6858000"/>
          </a:xfrm>
          <a:prstGeom prst="rect">
            <a:avLst/>
          </a:prstGeom>
        </p:spPr>
      </p:pic>
      <p:graphicFrame>
        <p:nvGraphicFramePr>
          <p:cNvPr id="4" name="Content Placeholder 3">
            <a:extLst>
              <a:ext uri="{FF2B5EF4-FFF2-40B4-BE49-F238E27FC236}">
                <a16:creationId xmlns:a16="http://schemas.microsoft.com/office/drawing/2014/main" id="{64C7D12C-ABD8-A68F-8257-06989269756A}"/>
              </a:ext>
            </a:extLst>
          </p:cNvPr>
          <p:cNvGraphicFramePr>
            <a:graphicFrameLocks/>
          </p:cNvGraphicFramePr>
          <p:nvPr>
            <p:extLst>
              <p:ext uri="{D42A27DB-BD31-4B8C-83A1-F6EECF244321}">
                <p14:modId xmlns:p14="http://schemas.microsoft.com/office/powerpoint/2010/main" val="4077972454"/>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49218BD9-59DA-870D-97DF-FB9A30A08AE3}"/>
              </a:ext>
            </a:extLst>
          </p:cNvPr>
          <p:cNvPicPr>
            <a:picLocks noChangeAspect="1"/>
          </p:cNvPicPr>
          <p:nvPr/>
        </p:nvPicPr>
        <p:blipFill>
          <a:blip r:embed="rId8"/>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34173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73C53-0896-812A-1F12-FD3EB8832DED}"/>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1CC1F5C6-7588-8010-2199-3BFDB3299E79}"/>
              </a:ext>
            </a:extLst>
          </p:cNvPr>
          <p:cNvSpPr>
            <a:spLocks noGrp="1"/>
          </p:cNvSpPr>
          <p:nvPr>
            <p:ph type="title"/>
          </p:nvPr>
        </p:nvSpPr>
        <p:spPr/>
        <p:txBody>
          <a:bodyPr>
            <a:normAutofit/>
          </a:bodyPr>
          <a:lstStyle/>
          <a:p>
            <a:pPr algn="ctr"/>
            <a:r>
              <a:rPr lang="el-GR"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Πρόγρ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γγελμ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τικής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Ενδυνάμωσης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(Empowerment Counseling)</a:t>
            </a:r>
            <a:endParaRPr lang="en-US" sz="5400" dirty="0"/>
          </a:p>
        </p:txBody>
      </p:sp>
      <p:pic>
        <p:nvPicPr>
          <p:cNvPr id="5" name="Picture 4">
            <a:extLst>
              <a:ext uri="{FF2B5EF4-FFF2-40B4-BE49-F238E27FC236}">
                <a16:creationId xmlns:a16="http://schemas.microsoft.com/office/drawing/2014/main" id="{81A05022-DE08-4623-4112-23E3D4C2FE70}"/>
              </a:ext>
            </a:extLst>
          </p:cNvPr>
          <p:cNvPicPr>
            <a:picLocks noChangeAspect="1"/>
          </p:cNvPicPr>
          <p:nvPr/>
        </p:nvPicPr>
        <p:blipFill>
          <a:blip r:embed="rId4">
            <a:alphaModFix amt="20000"/>
          </a:blip>
          <a:stretch>
            <a:fillRect/>
          </a:stretch>
        </p:blipFill>
        <p:spPr>
          <a:xfrm>
            <a:off x="1678433" y="846510"/>
            <a:ext cx="8216153" cy="6846794"/>
          </a:xfrm>
          <a:prstGeom prst="rect">
            <a:avLst/>
          </a:prstGeom>
        </p:spPr>
      </p:pic>
      <p:sp>
        <p:nvSpPr>
          <p:cNvPr id="3" name="Content Placeholder 2">
            <a:extLst>
              <a:ext uri="{FF2B5EF4-FFF2-40B4-BE49-F238E27FC236}">
                <a16:creationId xmlns:a16="http://schemas.microsoft.com/office/drawing/2014/main" id="{EC066D57-B927-7921-97E6-3C8395E02619}"/>
              </a:ext>
            </a:extLst>
          </p:cNvPr>
          <p:cNvSpPr>
            <a:spLocks noGrp="1"/>
          </p:cNvSpPr>
          <p:nvPr>
            <p:ph idx="1"/>
          </p:nvPr>
        </p:nvSpPr>
        <p:spPr>
          <a:xfrm>
            <a:off x="528708" y="1660152"/>
            <a:ext cx="11412279" cy="4351338"/>
          </a:xfrm>
        </p:spPr>
        <p:txBody>
          <a:bodyPr>
            <a:noAutofit/>
          </a:bodyPr>
          <a:lstStyle/>
          <a:p>
            <a:r>
              <a:rPr lang="en-US" sz="1600" dirty="0" err="1">
                <a:effectLst/>
                <a:latin typeface="Times New Roman" panose="02020603050405020304" pitchFamily="18" charset="0"/>
                <a:ea typeface="Times New Roman" panose="02020603050405020304" pitchFamily="18" charset="0"/>
              </a:rPr>
              <a:t>Β</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σίζετ</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στη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θεωρί</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της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ενδυνάμωσης</a:t>
            </a:r>
            <a:r>
              <a:rPr lang="en-US" sz="1600" dirty="0">
                <a:effectLst/>
                <a:latin typeface="Times New Roman" panose="02020603050405020304" pitchFamily="18" charset="0"/>
                <a:ea typeface="Times New Roman" panose="02020603050405020304" pitchFamily="18" charset="0"/>
              </a:rPr>
              <a:t> </a:t>
            </a:r>
            <a:r>
              <a:rPr lang="el-GR" sz="1600" dirty="0">
                <a:effectLst/>
                <a:latin typeface="Times New Roman" panose="02020603050405020304" pitchFamily="18" charset="0"/>
                <a:ea typeface="Times New Roman" panose="02020603050405020304" pitchFamily="18" charset="0"/>
              </a:rPr>
              <a:t>του</a:t>
            </a:r>
            <a:r>
              <a:rPr lang="en-US" sz="1600" dirty="0">
                <a:effectLst/>
                <a:latin typeface="Times New Roman" panose="02020603050405020304" pitchFamily="18" charset="0"/>
                <a:ea typeface="Times New Roman" panose="02020603050405020304" pitchFamily="18" charset="0"/>
              </a:rPr>
              <a:t> Zimmerman (1995</a:t>
            </a:r>
            <a:r>
              <a:rPr lang="el-GR" sz="1600" dirty="0">
                <a:effectLst/>
                <a:latin typeface="Times New Roman" panose="02020603050405020304" pitchFamily="18" charset="0"/>
                <a:ea typeface="Times New Roman" panose="02020603050405020304" pitchFamily="18" charset="0"/>
              </a:rPr>
              <a:t>)</a:t>
            </a:r>
          </a:p>
          <a:p>
            <a:r>
              <a:rPr lang="el-GR" sz="1600" dirty="0">
                <a:latin typeface="Times New Roman" panose="02020603050405020304" pitchFamily="18" charset="0"/>
                <a:ea typeface="Times New Roman" panose="02020603050405020304" pitchFamily="18" charset="0"/>
              </a:rPr>
              <a:t>Μ</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ορεί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ν</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υλο</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οιηθεί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σε</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μορφή</a:t>
            </a:r>
            <a:r>
              <a:rPr lang="en-US" sz="1600" dirty="0">
                <a:effectLst/>
                <a:latin typeface="Times New Roman" panose="02020603050405020304" pitchFamily="18" charset="0"/>
                <a:ea typeface="Times New Roman" panose="02020603050405020304" pitchFamily="18" charset="0"/>
              </a:rPr>
              <a:t> α</a:t>
            </a:r>
            <a:r>
              <a:rPr lang="en-US" sz="1600" dirty="0" err="1">
                <a:effectLst/>
                <a:latin typeface="Times New Roman" panose="02020603050405020304" pitchFamily="18" charset="0"/>
                <a:ea typeface="Times New Roman" panose="02020603050405020304" pitchFamily="18" charset="0"/>
              </a:rPr>
              <a:t>τομικών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ομ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δικών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συνεδριών</a:t>
            </a:r>
            <a:r>
              <a:rPr lang="el-GR" sz="1600" dirty="0">
                <a:latin typeface="Times New Roman" panose="02020603050405020304" pitchFamily="18" charset="0"/>
                <a:ea typeface="Times New Roman" panose="02020603050405020304" pitchFamily="18" charset="0"/>
              </a:rPr>
              <a:t>. </a:t>
            </a:r>
          </a:p>
          <a:p>
            <a:r>
              <a:rPr lang="el-GR" sz="1600" dirty="0" err="1">
                <a:effectLst/>
                <a:latin typeface="Times New Roman" panose="02020603050405020304" pitchFamily="18" charset="0"/>
                <a:ea typeface="Times New Roman" panose="02020603050405020304" pitchFamily="18" charset="0"/>
              </a:rPr>
              <a:t>Στ</a:t>
            </a:r>
            <a:r>
              <a:rPr lang="en-US" sz="1600" dirty="0" err="1">
                <a:effectLst/>
                <a:latin typeface="Times New Roman" panose="02020603050405020304" pitchFamily="18" charset="0"/>
                <a:ea typeface="Times New Roman" panose="02020603050405020304" pitchFamily="18" charset="0"/>
              </a:rPr>
              <a:t>ά</a:t>
            </a:r>
            <a:r>
              <a:rPr lang="el-GR" sz="1600" dirty="0">
                <a:effectLst/>
                <a:latin typeface="Times New Roman" panose="02020603050405020304" pitchFamily="18" charset="0"/>
                <a:ea typeface="Times New Roman" panose="02020603050405020304" pitchFamily="18" charset="0"/>
              </a:rPr>
              <a:t>δια παρέμβασης:</a:t>
            </a:r>
          </a:p>
          <a:p>
            <a:pPr lvl="1"/>
            <a:r>
              <a:rPr lang="en-US" sz="1600" b="1" dirty="0" err="1">
                <a:effectLst/>
                <a:latin typeface="Times New Roman" panose="02020603050405020304" pitchFamily="18" charset="0"/>
                <a:ea typeface="Times New Roman" panose="02020603050405020304" pitchFamily="18" charset="0"/>
              </a:rPr>
              <a:t>Αξιολόγηση</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των</a:t>
            </a:r>
            <a:r>
              <a:rPr lang="en-US" sz="1600" b="1" dirty="0">
                <a:effectLst/>
                <a:latin typeface="Times New Roman" panose="02020603050405020304" pitchFamily="18" charset="0"/>
                <a:ea typeface="Times New Roman" panose="02020603050405020304" pitchFamily="18" charset="0"/>
              </a:rPr>
              <a:t> α</a:t>
            </a:r>
            <a:r>
              <a:rPr lang="en-US" sz="1600" b="1" dirty="0" err="1">
                <a:effectLst/>
                <a:latin typeface="Times New Roman" panose="02020603050405020304" pitchFamily="18" charset="0"/>
                <a:ea typeface="Times New Roman" panose="02020603050405020304" pitchFamily="18" charset="0"/>
              </a:rPr>
              <a:t>ν</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γκών</a:t>
            </a:r>
            <a:r>
              <a:rPr lang="en-US" sz="1600" b="1"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των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εκ</a:t>
            </a:r>
            <a:r>
              <a:rPr lang="en-US" sz="1600" dirty="0">
                <a:effectLst/>
                <a:latin typeface="Times New Roman" panose="02020603050405020304" pitchFamily="18" charset="0"/>
                <a:ea typeface="Times New Roman" panose="02020603050405020304" pitchFamily="18" charset="0"/>
              </a:rPr>
              <a:t>πα</a:t>
            </a:r>
            <a:r>
              <a:rPr lang="en-US" sz="1600" dirty="0" err="1">
                <a:effectLst/>
                <a:latin typeface="Times New Roman" panose="02020603050405020304" pitchFamily="18" charset="0"/>
                <a:ea typeface="Times New Roman" panose="02020603050405020304" pitchFamily="18" charset="0"/>
              </a:rPr>
              <a:t>ιδευτικών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μέσ</a:t>
            </a:r>
            <a:r>
              <a:rPr lang="en-US" sz="1600" dirty="0">
                <a:effectLst/>
                <a:latin typeface="Times New Roman" panose="02020603050405020304" pitchFamily="18" charset="0"/>
                <a:ea typeface="Times New Roman" panose="02020603050405020304" pitchFamily="18" charset="0"/>
              </a:rPr>
              <a:t>α απ</a:t>
            </a:r>
            <a:r>
              <a:rPr lang="en-US" sz="1600" dirty="0" err="1">
                <a:effectLst/>
                <a:latin typeface="Times New Roman" panose="02020603050405020304" pitchFamily="18" charset="0"/>
                <a:ea typeface="Times New Roman" panose="02020603050405020304" pitchFamily="18" charset="0"/>
              </a:rPr>
              <a:t>ό</a:t>
            </a:r>
            <a:r>
              <a:rPr lang="en-US" sz="1600" dirty="0">
                <a:effectLst/>
                <a:latin typeface="Times New Roman" panose="02020603050405020304" pitchFamily="18" charset="0"/>
                <a:ea typeface="Times New Roman" panose="02020603050405020304" pitchFamily="18" charset="0"/>
              </a:rPr>
              <a:t> π</a:t>
            </a:r>
            <a:r>
              <a:rPr lang="en-US" sz="1600" dirty="0" err="1">
                <a:effectLst/>
                <a:latin typeface="Times New Roman" panose="02020603050405020304" pitchFamily="18" charset="0"/>
                <a:ea typeface="Times New Roman" panose="02020603050405020304" pitchFamily="18" charset="0"/>
              </a:rPr>
              <a:t>οιοτικά</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ή</a:t>
            </a:r>
            <a:r>
              <a:rPr lang="en-US" sz="1600" dirty="0">
                <a:effectLst/>
                <a:latin typeface="Times New Roman" panose="02020603050405020304" pitchFamily="18" charset="0"/>
                <a:ea typeface="Times New Roman" panose="02020603050405020304" pitchFamily="18" charset="0"/>
              </a:rPr>
              <a:t> π</a:t>
            </a:r>
            <a:r>
              <a:rPr lang="en-US" sz="1600" dirty="0" err="1">
                <a:effectLst/>
                <a:latin typeface="Times New Roman" panose="02020603050405020304" pitchFamily="18" charset="0"/>
                <a:ea typeface="Times New Roman" panose="02020603050405020304" pitchFamily="18" charset="0"/>
              </a:rPr>
              <a:t>οσοτικά</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εργ</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λεί</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ό</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ως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ερωτημ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τολόγι</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ε</a:t>
            </a:r>
            <a:r>
              <a:rPr lang="en-US" sz="1600" dirty="0">
                <a:effectLst/>
                <a:latin typeface="Times New Roman" panose="02020603050405020304" pitchFamily="18" charset="0"/>
                <a:ea typeface="Times New Roman" panose="02020603050405020304" pitchFamily="18" charset="0"/>
              </a:rPr>
              <a:t>πα</a:t>
            </a:r>
            <a:r>
              <a:rPr lang="en-US" sz="1600" dirty="0" err="1">
                <a:effectLst/>
                <a:latin typeface="Times New Roman" panose="02020603050405020304" pitchFamily="18" charset="0"/>
                <a:ea typeface="Times New Roman" panose="02020603050405020304" pitchFamily="18" charset="0"/>
              </a:rPr>
              <a:t>γγελμ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τικής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εξουθένωσης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ερωτήσεις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εστι</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σμένες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στην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a:t>
            </a:r>
            <a:r>
              <a:rPr lang="en-US" sz="1600" dirty="0">
                <a:effectLst/>
                <a:latin typeface="Times New Roman" panose="02020603050405020304" pitchFamily="18" charset="0"/>
                <a:ea typeface="Times New Roman" panose="02020603050405020304" pitchFamily="18" charset="0"/>
              </a:rPr>
              <a:t>πα</a:t>
            </a:r>
            <a:r>
              <a:rPr lang="en-US" sz="1600" dirty="0" err="1">
                <a:effectLst/>
                <a:latin typeface="Times New Roman" panose="02020603050405020304" pitchFamily="18" charset="0"/>
                <a:ea typeface="Times New Roman" panose="02020603050405020304" pitchFamily="18" charset="0"/>
              </a:rPr>
              <a:t>γγελμ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τική</a:t>
            </a:r>
            <a:r>
              <a:rPr lang="en-US" sz="1600" dirty="0">
                <a:effectLst/>
                <a:latin typeface="Times New Roman" panose="02020603050405020304" pitchFamily="18" charset="0"/>
                <a:ea typeface="Times New Roman" panose="02020603050405020304" pitchFamily="18" charset="0"/>
              </a:rPr>
              <a:t> α</a:t>
            </a:r>
            <a:r>
              <a:rPr lang="en-US" sz="1600" dirty="0" err="1">
                <a:effectLst/>
                <a:latin typeface="Times New Roman" panose="02020603050405020304" pitchFamily="18" charset="0"/>
                <a:ea typeface="Times New Roman" panose="02020603050405020304" pitchFamily="18" charset="0"/>
              </a:rPr>
              <a:t>υτο</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ντίληψη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ημιδομημένες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συνεντεύξεις</a:t>
            </a:r>
            <a:r>
              <a:rPr lang="en-US" sz="1600" dirty="0">
                <a:effectLst/>
                <a:latin typeface="Times New Roman" panose="02020603050405020304" pitchFamily="18" charset="0"/>
                <a:ea typeface="Times New Roman" panose="02020603050405020304" pitchFamily="18" charset="0"/>
              </a:rPr>
              <a:t>. </a:t>
            </a:r>
            <a:endParaRPr lang="el-GR" sz="1600" dirty="0">
              <a:effectLst/>
              <a:latin typeface="Times New Roman" panose="02020603050405020304" pitchFamily="18" charset="0"/>
              <a:ea typeface="Times New Roman" panose="02020603050405020304" pitchFamily="18" charset="0"/>
            </a:endParaRPr>
          </a:p>
          <a:p>
            <a:pPr lvl="1"/>
            <a:r>
              <a:rPr lang="el-GR" sz="1600" dirty="0">
                <a:latin typeface="Times New Roman" panose="02020603050405020304" pitchFamily="18" charset="0"/>
                <a:ea typeface="Times New Roman" panose="02020603050405020304" pitchFamily="18" charset="0"/>
              </a:rPr>
              <a:t>Κ</a:t>
            </a:r>
            <a:r>
              <a:rPr lang="en-US" sz="1600" dirty="0" err="1">
                <a:effectLst/>
                <a:latin typeface="Times New Roman" panose="02020603050405020304" pitchFamily="18" charset="0"/>
                <a:ea typeface="Times New Roman" panose="02020603050405020304" pitchFamily="18" charset="0"/>
              </a:rPr>
              <a:t>άθε</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συμμετέχων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κ</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λείτ</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ν</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θέσει</a:t>
            </a:r>
            <a:r>
              <a:rPr lang="en-US" sz="1600" dirty="0">
                <a:effectLst/>
                <a:latin typeface="Times New Roman" panose="02020603050405020304" pitchFamily="18" charset="0"/>
                <a:ea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rPr>
              <a:t>π</a:t>
            </a:r>
            <a:r>
              <a:rPr lang="en-US" sz="1600" b="1" dirty="0" err="1">
                <a:effectLst/>
                <a:latin typeface="Times New Roman" panose="02020603050405020304" pitchFamily="18" charset="0"/>
                <a:ea typeface="Times New Roman" panose="02020603050405020304" pitchFamily="18" charset="0"/>
              </a:rPr>
              <a:t>ροσω</a:t>
            </a:r>
            <a:r>
              <a:rPr lang="en-US" sz="1600" b="1" dirty="0">
                <a:effectLst/>
                <a:latin typeface="Times New Roman" panose="02020603050405020304" pitchFamily="18" charset="0"/>
                <a:ea typeface="Times New Roman" panose="02020603050405020304" pitchFamily="18" charset="0"/>
              </a:rPr>
              <a:t>π</a:t>
            </a:r>
            <a:r>
              <a:rPr lang="en-US" sz="1600" b="1" dirty="0" err="1">
                <a:effectLst/>
                <a:latin typeface="Times New Roman" panose="02020603050405020304" pitchFamily="18" charset="0"/>
                <a:ea typeface="Times New Roman" panose="02020603050405020304" pitchFamily="18" charset="0"/>
              </a:rPr>
              <a:t>ικούς</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στόχους</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ενδυνάμωσης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οι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ο</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οίοι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μ</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ορεί</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ν</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σχετίζοντ</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με</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ενίσχυση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της</a:t>
            </a:r>
            <a:r>
              <a:rPr lang="en-US" sz="1600" dirty="0">
                <a:effectLst/>
                <a:latin typeface="Times New Roman" panose="02020603050405020304" pitchFamily="18" charset="0"/>
                <a:ea typeface="Times New Roman" panose="02020603050405020304" pitchFamily="18" charset="0"/>
              </a:rPr>
              <a:t> α</a:t>
            </a:r>
            <a:r>
              <a:rPr lang="en-US" sz="1600" dirty="0" err="1">
                <a:effectLst/>
                <a:latin typeface="Times New Roman" panose="02020603050405020304" pitchFamily="18" charset="0"/>
                <a:ea typeface="Times New Roman" panose="02020603050405020304" pitchFamily="18" charset="0"/>
              </a:rPr>
              <a:t>υτο</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ε</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οίθησης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στη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δι</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χείριση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τάξης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a:t>
            </a:r>
            <a:r>
              <a:rPr lang="en-US" sz="1600" dirty="0">
                <a:effectLst/>
                <a:latin typeface="Times New Roman" panose="02020603050405020304" pitchFamily="18" charset="0"/>
                <a:ea typeface="Times New Roman" panose="02020603050405020304" pitchFamily="18" charset="0"/>
              </a:rPr>
              <a:t> β</a:t>
            </a:r>
            <a:r>
              <a:rPr lang="en-US" sz="1600" dirty="0" err="1">
                <a:effectLst/>
                <a:latin typeface="Times New Roman" panose="02020603050405020304" pitchFamily="18" charset="0"/>
                <a:ea typeface="Times New Roman" panose="02020603050405020304" pitchFamily="18" charset="0"/>
              </a:rPr>
              <a:t>ελτίωση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σχέσης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με</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τους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γονείς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συμμετοχή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σε</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συνεργ</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τικά</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σχήμ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a:t>
            </a:r>
            <a:r>
              <a:rPr lang="en-US" sz="1600" dirty="0">
                <a:effectLst/>
                <a:latin typeface="Times New Roman" panose="02020603050405020304" pitchFamily="18" charset="0"/>
                <a:ea typeface="Times New Roman" panose="02020603050405020304" pitchFamily="18" charset="0"/>
              </a:rPr>
              <a:t>α </a:t>
            </a:r>
            <a:r>
              <a:rPr lang="en-US" sz="1600" dirty="0" err="1">
                <a:effectLst/>
                <a:latin typeface="Times New Roman" panose="02020603050405020304" pitchFamily="18" charset="0"/>
                <a:ea typeface="Times New Roman" panose="02020603050405020304" pitchFamily="18" charset="0"/>
              </a:rPr>
              <a:t>εντός</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του</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σχολείου</a:t>
            </a:r>
            <a:r>
              <a:rPr lang="en-US" sz="1600" dirty="0">
                <a:effectLst/>
                <a:latin typeface="Times New Roman" panose="02020603050405020304" pitchFamily="18" charset="0"/>
                <a:ea typeface="Times New Roman" panose="02020603050405020304" pitchFamily="18" charset="0"/>
              </a:rPr>
              <a:t>.</a:t>
            </a:r>
            <a:endParaRPr lang="el-GR" sz="1600" dirty="0">
              <a:latin typeface="Times New Roman" panose="02020603050405020304" pitchFamily="18" charset="0"/>
              <a:ea typeface="Times New Roman" panose="02020603050405020304" pitchFamily="18" charset="0"/>
            </a:endParaRPr>
          </a:p>
          <a:p>
            <a:r>
              <a:rPr lang="el-GR" sz="1600" dirty="0">
                <a:latin typeface="Times New Roman" panose="02020603050405020304" pitchFamily="18" charset="0"/>
                <a:ea typeface="Times New Roman" panose="02020603050405020304" pitchFamily="18" charset="0"/>
              </a:rPr>
              <a:t>Τ</a:t>
            </a:r>
            <a:r>
              <a:rPr lang="en-US" sz="1600" dirty="0" err="1">
                <a:effectLst/>
                <a:latin typeface="Times New Roman" panose="02020603050405020304" pitchFamily="18" charset="0"/>
                <a:ea typeface="Times New Roman" panose="02020603050405020304" pitchFamily="18" charset="0"/>
              </a:rPr>
              <a:t>εχνικές</a:t>
            </a:r>
            <a:r>
              <a:rPr lang="el-GR" sz="1600" dirty="0">
                <a:effectLst/>
                <a:latin typeface="Times New Roman" panose="02020603050405020304" pitchFamily="18" charset="0"/>
                <a:ea typeface="Times New Roman" panose="02020603050405020304" pitchFamily="18" charset="0"/>
              </a:rPr>
              <a:t>:</a:t>
            </a:r>
            <a:r>
              <a:rPr lang="en-US" sz="1600" dirty="0">
                <a:effectLst/>
                <a:latin typeface="Times New Roman" panose="02020603050405020304" pitchFamily="18" charset="0"/>
                <a:ea typeface="Times New Roman" panose="02020603050405020304" pitchFamily="18" charset="0"/>
              </a:rPr>
              <a:t> </a:t>
            </a:r>
            <a:endParaRPr lang="el-GR" sz="1600" dirty="0">
              <a:effectLst/>
              <a:latin typeface="Times New Roman" panose="02020603050405020304" pitchFamily="18" charset="0"/>
              <a:ea typeface="Times New Roman" panose="02020603050405020304" pitchFamily="18" charset="0"/>
            </a:endParaRPr>
          </a:p>
          <a:p>
            <a:pPr lvl="1"/>
            <a:r>
              <a:rPr lang="el-GR" sz="1600" b="1" dirty="0">
                <a:latin typeface="Times New Roman" panose="02020603050405020304" pitchFamily="18" charset="0"/>
                <a:ea typeface="Times New Roman" panose="02020603050405020304" pitchFamily="18" charset="0"/>
              </a:rPr>
              <a:t>Ε</a:t>
            </a:r>
            <a:r>
              <a:rPr lang="en-US" sz="1600" b="1" dirty="0" err="1">
                <a:effectLst/>
                <a:latin typeface="Times New Roman" panose="02020603050405020304" pitchFamily="18" charset="0"/>
                <a:ea typeface="Times New Roman" panose="02020603050405020304" pitchFamily="18" charset="0"/>
              </a:rPr>
              <a:t>ρωτήμ</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τ</a:t>
            </a:r>
            <a:r>
              <a:rPr lang="en-US" sz="1600" b="1" dirty="0">
                <a:effectLst/>
                <a:latin typeface="Times New Roman" panose="02020603050405020304" pitchFamily="18" charset="0"/>
                <a:ea typeface="Times New Roman" panose="02020603050405020304" pitchFamily="18" charset="0"/>
              </a:rPr>
              <a:t>α α</a:t>
            </a:r>
            <a:r>
              <a:rPr lang="en-US" sz="1600" b="1" dirty="0" err="1">
                <a:effectLst/>
                <a:latin typeface="Times New Roman" panose="02020603050405020304" pitchFamily="18" charset="0"/>
                <a:ea typeface="Times New Roman" panose="02020603050405020304" pitchFamily="18" charset="0"/>
              </a:rPr>
              <a:t>ν</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στοχ</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σμού</a:t>
            </a:r>
            <a:endParaRPr lang="el-GR" sz="1600" b="1" dirty="0">
              <a:latin typeface="Times New Roman" panose="02020603050405020304" pitchFamily="18" charset="0"/>
              <a:ea typeface="Times New Roman" panose="02020603050405020304" pitchFamily="18" charset="0"/>
            </a:endParaRPr>
          </a:p>
          <a:p>
            <a:pPr lvl="1"/>
            <a:r>
              <a:rPr lang="el-GR" sz="1600" b="1" dirty="0">
                <a:latin typeface="Times New Roman" panose="02020603050405020304" pitchFamily="18" charset="0"/>
                <a:ea typeface="Times New Roman" panose="02020603050405020304" pitchFamily="18" charset="0"/>
              </a:rPr>
              <a:t>Β</a:t>
            </a:r>
            <a:r>
              <a:rPr lang="en-US" sz="1600" b="1" dirty="0" err="1">
                <a:effectLst/>
                <a:latin typeface="Times New Roman" panose="02020603050405020304" pitchFamily="18" charset="0"/>
                <a:ea typeface="Times New Roman" panose="02020603050405020304" pitchFamily="18" charset="0"/>
              </a:rPr>
              <a:t>ιωμ</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τικές</a:t>
            </a:r>
            <a:r>
              <a:rPr lang="en-US" sz="1600" b="1" dirty="0">
                <a:effectLst/>
                <a:latin typeface="Times New Roman" panose="02020603050405020304" pitchFamily="18" charset="0"/>
                <a:ea typeface="Times New Roman" panose="02020603050405020304" pitchFamily="18" charset="0"/>
              </a:rPr>
              <a:t> α</a:t>
            </a:r>
            <a:r>
              <a:rPr lang="en-US" sz="1600" b="1" dirty="0" err="1">
                <a:effectLst/>
                <a:latin typeface="Times New Roman" panose="02020603050405020304" pitchFamily="18" charset="0"/>
                <a:ea typeface="Times New Roman" panose="02020603050405020304" pitchFamily="18" charset="0"/>
              </a:rPr>
              <a:t>σκήσεις</a:t>
            </a:r>
            <a:r>
              <a:rPr lang="en-US" sz="1600" b="1" dirty="0">
                <a:effectLst/>
                <a:latin typeface="Times New Roman" panose="02020603050405020304" pitchFamily="18" charset="0"/>
                <a:ea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χ</a:t>
            </a:r>
            <a:r>
              <a:rPr lang="en-US" sz="1600" dirty="0">
                <a:effectLst/>
                <a:latin typeface="Times New Roman" panose="02020603050405020304" pitchFamily="18" charset="0"/>
                <a:ea typeface="Times New Roman" panose="02020603050405020304" pitchFamily="18" charset="0"/>
              </a:rPr>
              <a:t>. role playing)</a:t>
            </a:r>
            <a:endParaRPr lang="el-GR" sz="1600" dirty="0">
              <a:effectLst/>
              <a:latin typeface="Times New Roman" panose="02020603050405020304" pitchFamily="18" charset="0"/>
              <a:ea typeface="Times New Roman" panose="02020603050405020304" pitchFamily="18" charset="0"/>
            </a:endParaRPr>
          </a:p>
          <a:p>
            <a:pPr lvl="1"/>
            <a:r>
              <a:rPr lang="el-GR" sz="1600" b="1" dirty="0">
                <a:latin typeface="Times New Roman" panose="02020603050405020304" pitchFamily="18" charset="0"/>
                <a:ea typeface="Times New Roman" panose="02020603050405020304" pitchFamily="18" charset="0"/>
              </a:rPr>
              <a:t>Γ</a:t>
            </a:r>
            <a:r>
              <a:rPr lang="en-US" sz="1600" b="1" dirty="0" err="1">
                <a:effectLst/>
                <a:latin typeface="Times New Roman" panose="02020603050405020304" pitchFamily="18" charset="0"/>
                <a:ea typeface="Times New Roman" panose="02020603050405020304" pitchFamily="18" charset="0"/>
              </a:rPr>
              <a:t>ρ</a:t>
            </a:r>
            <a:r>
              <a:rPr lang="en-US" sz="1600" b="1" dirty="0">
                <a:effectLst/>
                <a:latin typeface="Times New Roman" panose="02020603050405020304" pitchFamily="18" charset="0"/>
                <a:ea typeface="Times New Roman" panose="02020603050405020304" pitchFamily="18" charset="0"/>
              </a:rPr>
              <a:t>απ</a:t>
            </a:r>
            <a:r>
              <a:rPr lang="en-US" sz="1600" b="1" dirty="0" err="1">
                <a:effectLst/>
                <a:latin typeface="Times New Roman" panose="02020603050405020304" pitchFamily="18" charset="0"/>
                <a:ea typeface="Times New Roman" panose="02020603050405020304" pitchFamily="18" charset="0"/>
              </a:rPr>
              <a:t>τές</a:t>
            </a:r>
            <a:r>
              <a:rPr lang="en-US" sz="1600" b="1" dirty="0">
                <a:effectLst/>
                <a:latin typeface="Times New Roman" panose="02020603050405020304" pitchFamily="18" charset="0"/>
                <a:ea typeface="Times New Roman" panose="02020603050405020304" pitchFamily="18" charset="0"/>
              </a:rPr>
              <a:t> α</a:t>
            </a:r>
            <a:r>
              <a:rPr lang="en-US" sz="1600" b="1" dirty="0" err="1">
                <a:effectLst/>
                <a:latin typeface="Times New Roman" panose="02020603050405020304" pitchFamily="18" charset="0"/>
                <a:ea typeface="Times New Roman" panose="02020603050405020304" pitchFamily="18" charset="0"/>
              </a:rPr>
              <a:t>σκήσεις</a:t>
            </a:r>
            <a:r>
              <a:rPr lang="en-US" sz="1600" b="1" dirty="0">
                <a:effectLst/>
                <a:latin typeface="Times New Roman" panose="02020603050405020304" pitchFamily="18" charset="0"/>
                <a:ea typeface="Times New Roman" panose="02020603050405020304" pitchFamily="18" charset="0"/>
              </a:rPr>
              <a:t> π</a:t>
            </a:r>
            <a:r>
              <a:rPr lang="en-US" sz="1600" b="1" dirty="0" err="1">
                <a:effectLst/>
                <a:latin typeface="Times New Roman" panose="02020603050405020304" pitchFamily="18" charset="0"/>
                <a:ea typeface="Times New Roman" panose="02020603050405020304" pitchFamily="18" charset="0"/>
              </a:rPr>
              <a:t>ροσω</a:t>
            </a:r>
            <a:r>
              <a:rPr lang="en-US" sz="1600" b="1" dirty="0">
                <a:effectLst/>
                <a:latin typeface="Times New Roman" panose="02020603050405020304" pitchFamily="18" charset="0"/>
                <a:ea typeface="Times New Roman" panose="02020603050405020304" pitchFamily="18" charset="0"/>
              </a:rPr>
              <a:t>π</a:t>
            </a:r>
            <a:r>
              <a:rPr lang="en-US" sz="1600" b="1" dirty="0" err="1">
                <a:effectLst/>
                <a:latin typeface="Times New Roman" panose="02020603050405020304" pitchFamily="18" charset="0"/>
                <a:ea typeface="Times New Roman" panose="02020603050405020304" pitchFamily="18" charset="0"/>
              </a:rPr>
              <a:t>ικής</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ενδυνάμωσης</a:t>
            </a:r>
            <a:r>
              <a:rPr lang="el-GR" sz="1600" b="1" dirty="0">
                <a:latin typeface="Times New Roman" panose="02020603050405020304" pitchFamily="18" charset="0"/>
                <a:ea typeface="Times New Roman" panose="02020603050405020304" pitchFamily="18" charset="0"/>
              </a:rPr>
              <a:t> </a:t>
            </a:r>
          </a:p>
          <a:p>
            <a:pPr lvl="1"/>
            <a:r>
              <a:rPr lang="el-GR" sz="1600" b="1" dirty="0">
                <a:latin typeface="Times New Roman" panose="02020603050405020304" pitchFamily="18" charset="0"/>
                <a:ea typeface="Times New Roman" panose="02020603050405020304" pitchFamily="18" charset="0"/>
              </a:rPr>
              <a:t>Ο</a:t>
            </a:r>
            <a:r>
              <a:rPr lang="en-US" sz="1600" b="1" dirty="0" err="1">
                <a:effectLst/>
                <a:latin typeface="Times New Roman" panose="02020603050405020304" pitchFamily="18" charset="0"/>
                <a:ea typeface="Times New Roman" panose="02020603050405020304" pitchFamily="18" charset="0"/>
              </a:rPr>
              <a:t>μ</a:t>
            </a:r>
            <a:r>
              <a:rPr lang="en-US" sz="1600" b="1" dirty="0">
                <a:effectLst/>
                <a:latin typeface="Times New Roman" panose="02020603050405020304" pitchFamily="18" charset="0"/>
                <a:ea typeface="Times New Roman" panose="02020603050405020304" pitchFamily="18" charset="0"/>
              </a:rPr>
              <a:t>α</a:t>
            </a:r>
            <a:r>
              <a:rPr lang="en-US" sz="1600" b="1" dirty="0" err="1">
                <a:effectLst/>
                <a:latin typeface="Times New Roman" panose="02020603050405020304" pitchFamily="18" charset="0"/>
                <a:ea typeface="Times New Roman" panose="02020603050405020304" pitchFamily="18" charset="0"/>
              </a:rPr>
              <a:t>δικές</a:t>
            </a:r>
            <a:r>
              <a:rPr lang="en-US" sz="1600" b="1" dirty="0">
                <a:effectLst/>
                <a:latin typeface="Times New Roman" panose="02020603050405020304" pitchFamily="18" charset="0"/>
                <a:ea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rPr>
              <a:t>συζητήσεις</a:t>
            </a:r>
            <a:r>
              <a:rPr lang="en-US" sz="1600" b="1" dirty="0">
                <a:effectLst/>
                <a:latin typeface="Times New Roman" panose="02020603050405020304" pitchFamily="18" charset="0"/>
                <a:ea typeface="Times New Roman" panose="02020603050405020304" pitchFamily="18" charset="0"/>
              </a:rPr>
              <a:t>. </a:t>
            </a:r>
            <a:endParaRPr lang="el-GR" sz="1600" b="1" dirty="0">
              <a:effectLst/>
              <a:latin typeface="Times New Roman" panose="02020603050405020304" pitchFamily="18" charset="0"/>
              <a:ea typeface="Times New Roman" panose="02020603050405020304" pitchFamily="18" charset="0"/>
            </a:endParaRPr>
          </a:p>
          <a:p>
            <a:r>
              <a:rPr lang="el-GR" sz="1600" dirty="0">
                <a:effectLst/>
                <a:latin typeface="Times New Roman" panose="02020603050405020304" pitchFamily="18" charset="0"/>
                <a:ea typeface="Times New Roman" panose="02020603050405020304" pitchFamily="18" charset="0"/>
              </a:rPr>
              <a:t>Στόχοι: </a:t>
            </a:r>
          </a:p>
          <a:p>
            <a:pPr lvl="1"/>
            <a:r>
              <a:rPr lang="el-GR" sz="1600" dirty="0">
                <a:effectLst/>
                <a:latin typeface="Times New Roman" panose="02020603050405020304" pitchFamily="18" charset="0"/>
                <a:ea typeface="Times New Roman" panose="02020603050405020304" pitchFamily="18" charset="0"/>
              </a:rPr>
              <a:t>Κ</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λλιέργει</a:t>
            </a:r>
            <a:r>
              <a:rPr lang="en-US" sz="1600" dirty="0">
                <a:effectLst/>
                <a:latin typeface="Times New Roman" panose="02020603050405020304" pitchFamily="18" charset="0"/>
                <a:ea typeface="Times New Roman" panose="02020603050405020304" pitchFamily="18" charset="0"/>
              </a:rPr>
              <a:t>α α</a:t>
            </a:r>
            <a:r>
              <a:rPr lang="en-US" sz="1600" dirty="0" err="1">
                <a:effectLst/>
                <a:latin typeface="Times New Roman" panose="02020603050405020304" pitchFamily="18" charset="0"/>
                <a:ea typeface="Times New Roman" panose="02020603050405020304" pitchFamily="18" charset="0"/>
              </a:rPr>
              <a:t>υτο</a:t>
            </a:r>
            <a:r>
              <a:rPr lang="en-US" sz="1600" dirty="0">
                <a:effectLst/>
                <a:latin typeface="Times New Roman" panose="02020603050405020304" pitchFamily="18" charset="0"/>
                <a:ea typeface="Times New Roman" panose="02020603050405020304" pitchFamily="18" charset="0"/>
              </a:rPr>
              <a:t>-απ</a:t>
            </a:r>
            <a:r>
              <a:rPr lang="en-US" sz="1600" dirty="0" err="1">
                <a:effectLst/>
                <a:latin typeface="Times New Roman" panose="02020603050405020304" pitchFamily="18" charset="0"/>
                <a:ea typeface="Times New Roman" panose="02020603050405020304" pitchFamily="18" charset="0"/>
              </a:rPr>
              <a:t>οτελεσμ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τικότητ</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ς</a:t>
            </a:r>
            <a:r>
              <a:rPr lang="en-US" sz="1600" dirty="0">
                <a:effectLst/>
                <a:latin typeface="Times New Roman" panose="02020603050405020304" pitchFamily="18" charset="0"/>
                <a:ea typeface="Times New Roman" panose="02020603050405020304" pitchFamily="18" charset="0"/>
              </a:rPr>
              <a:t> </a:t>
            </a:r>
            <a:endParaRPr lang="el-GR" sz="1600" dirty="0">
              <a:effectLst/>
              <a:latin typeface="Times New Roman" panose="02020603050405020304" pitchFamily="18" charset="0"/>
              <a:ea typeface="Times New Roman" panose="02020603050405020304" pitchFamily="18" charset="0"/>
            </a:endParaRPr>
          </a:p>
          <a:p>
            <a:pPr lvl="1"/>
            <a:r>
              <a:rPr lang="el-GR" sz="1600" dirty="0">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ν</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γνώριση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κ</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ι</a:t>
            </a:r>
            <a:r>
              <a:rPr lang="en-US" sz="1600" dirty="0">
                <a:effectLst/>
                <a:latin typeface="Times New Roman" panose="02020603050405020304" pitchFamily="18" charset="0"/>
                <a:ea typeface="Times New Roman" panose="02020603050405020304" pitchFamily="18" charset="0"/>
              </a:rPr>
              <a:t> α</a:t>
            </a:r>
            <a:r>
              <a:rPr lang="en-US" sz="1600" dirty="0" err="1">
                <a:effectLst/>
                <a:latin typeface="Times New Roman" panose="02020603050405020304" pitchFamily="18" charset="0"/>
                <a:ea typeface="Times New Roman" panose="02020603050405020304" pitchFamily="18" charset="0"/>
              </a:rPr>
              <a:t>ξιο</a:t>
            </a:r>
            <a:r>
              <a:rPr lang="en-US" sz="1600" dirty="0">
                <a:effectLst/>
                <a:latin typeface="Times New Roman" panose="02020603050405020304" pitchFamily="18" charset="0"/>
                <a:ea typeface="Times New Roman" panose="02020603050405020304" pitchFamily="18" charset="0"/>
              </a:rPr>
              <a:t>π</a:t>
            </a:r>
            <a:r>
              <a:rPr lang="en-US" sz="1600" dirty="0" err="1">
                <a:effectLst/>
                <a:latin typeface="Times New Roman" panose="02020603050405020304" pitchFamily="18" charset="0"/>
                <a:ea typeface="Times New Roman" panose="02020603050405020304" pitchFamily="18" charset="0"/>
              </a:rPr>
              <a:t>οίηση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των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ήδη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υ</a:t>
            </a:r>
            <a:r>
              <a:rPr lang="en-US" sz="1600" dirty="0">
                <a:effectLst/>
                <a:latin typeface="Times New Roman" panose="02020603050405020304" pitchFamily="18" charset="0"/>
                <a:ea typeface="Times New Roman" panose="02020603050405020304" pitchFamily="18" charset="0"/>
              </a:rPr>
              <a:t>πα</a:t>
            </a:r>
            <a:r>
              <a:rPr lang="en-US" sz="1600" dirty="0" err="1">
                <a:effectLst/>
                <a:latin typeface="Times New Roman" panose="02020603050405020304" pitchFamily="18" charset="0"/>
                <a:ea typeface="Times New Roman" panose="02020603050405020304" pitchFamily="18" charset="0"/>
              </a:rPr>
              <a:t>ρχουσών</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δεξιοτήτων</a:t>
            </a:r>
            <a:endParaRPr lang="el-GR" sz="1600" dirty="0">
              <a:latin typeface="Times New Roman" panose="02020603050405020304" pitchFamily="18" charset="0"/>
              <a:ea typeface="Times New Roman" panose="02020603050405020304" pitchFamily="18" charset="0"/>
            </a:endParaRPr>
          </a:p>
          <a:p>
            <a:pPr lvl="1"/>
            <a:r>
              <a:rPr lang="el-GR" sz="1600" dirty="0">
                <a:latin typeface="Times New Roman" panose="02020603050405020304" pitchFamily="18" charset="0"/>
                <a:ea typeface="Times New Roman" panose="02020603050405020304" pitchFamily="18" charset="0"/>
              </a:rPr>
              <a:t>Δ</a:t>
            </a:r>
            <a:r>
              <a:rPr lang="en-US" sz="1600" dirty="0" err="1">
                <a:effectLst/>
                <a:latin typeface="Times New Roman" panose="02020603050405020304" pitchFamily="18" charset="0"/>
                <a:ea typeface="Times New Roman" panose="02020603050405020304" pitchFamily="18" charset="0"/>
              </a:rPr>
              <a:t>ι</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μόρφωση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ενός</a:t>
            </a:r>
            <a:r>
              <a:rPr lang="en-US" sz="1600" dirty="0">
                <a:effectLst/>
                <a:latin typeface="Times New Roman" panose="02020603050405020304" pitchFamily="18" charset="0"/>
                <a:ea typeface="Times New Roman" panose="02020603050405020304" pitchFamily="18" charset="0"/>
              </a:rPr>
              <a:t> α</a:t>
            </a:r>
            <a:r>
              <a:rPr lang="en-US" sz="1600" dirty="0" err="1">
                <a:effectLst/>
                <a:latin typeface="Times New Roman" panose="02020603050405020304" pitchFamily="18" charset="0"/>
                <a:ea typeface="Times New Roman" panose="02020603050405020304" pitchFamily="18" charset="0"/>
              </a:rPr>
              <a:t>φηγημ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τικού</a:t>
            </a:r>
            <a:r>
              <a:rPr lang="en-US" sz="1600" dirty="0">
                <a:effectLst/>
                <a:latin typeface="Times New Roman" panose="02020603050405020304" pitchFamily="18" charset="0"/>
                <a:ea typeface="Times New Roman" panose="02020603050405020304" pitchFamily="18" charset="0"/>
              </a:rPr>
              <a:t> π</a:t>
            </a:r>
            <a:r>
              <a:rPr lang="en-US" sz="1600" dirty="0" err="1">
                <a:effectLst/>
                <a:latin typeface="Times New Roman" panose="02020603050405020304" pitchFamily="18" charset="0"/>
                <a:ea typeface="Times New Roman" panose="02020603050405020304" pitchFamily="18" charset="0"/>
              </a:rPr>
              <a:t>λ</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ισίου</a:t>
            </a:r>
            <a:r>
              <a:rPr lang="en-US" sz="1600" dirty="0">
                <a:effectLst/>
                <a:latin typeface="Times New Roman" panose="02020603050405020304" pitchFamily="18" charset="0"/>
                <a:ea typeface="Times New Roman" panose="02020603050405020304" pitchFamily="18" charset="0"/>
              </a:rPr>
              <a:t> π</a:t>
            </a:r>
            <a:r>
              <a:rPr lang="en-US" sz="1600" dirty="0" err="1">
                <a:effectLst/>
                <a:latin typeface="Times New Roman" panose="02020603050405020304" pitchFamily="18" charset="0"/>
                <a:ea typeface="Times New Roman" panose="02020603050405020304" pitchFamily="18" charset="0"/>
              </a:rPr>
              <a:t>ου</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ενισχύει</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τη</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θετική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ε</a:t>
            </a:r>
            <a:r>
              <a:rPr lang="en-US" sz="1600" dirty="0">
                <a:effectLst/>
                <a:latin typeface="Times New Roman" panose="02020603050405020304" pitchFamily="18" charset="0"/>
                <a:ea typeface="Times New Roman" panose="02020603050405020304" pitchFamily="18" charset="0"/>
              </a:rPr>
              <a:t>πα</a:t>
            </a:r>
            <a:r>
              <a:rPr lang="en-US" sz="1600" dirty="0" err="1">
                <a:effectLst/>
                <a:latin typeface="Times New Roman" panose="02020603050405020304" pitchFamily="18" charset="0"/>
                <a:ea typeface="Times New Roman" panose="02020603050405020304" pitchFamily="18" charset="0"/>
              </a:rPr>
              <a:t>γγελμ</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τική</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τ</a:t>
            </a:r>
            <a:r>
              <a:rPr lang="en-US" sz="1600" dirty="0">
                <a:effectLst/>
                <a:latin typeface="Times New Roman" panose="02020603050405020304" pitchFamily="18" charset="0"/>
                <a:ea typeface="Times New Roman" panose="02020603050405020304" pitchFamily="18" charset="0"/>
              </a:rPr>
              <a:t>α</a:t>
            </a:r>
            <a:r>
              <a:rPr lang="en-US" sz="1600" dirty="0" err="1">
                <a:effectLst/>
                <a:latin typeface="Times New Roman" panose="02020603050405020304" pitchFamily="18" charset="0"/>
                <a:ea typeface="Times New Roman" panose="02020603050405020304" pitchFamily="18" charset="0"/>
              </a:rPr>
              <a:t>υτότητ</a:t>
            </a:r>
            <a:r>
              <a:rPr lang="en-US" sz="1600" dirty="0">
                <a:effectLst/>
                <a:latin typeface="Times New Roman" panose="02020603050405020304" pitchFamily="18" charset="0"/>
                <a:ea typeface="Times New Roman" panose="02020603050405020304" pitchFamily="18" charset="0"/>
              </a:rPr>
              <a:t>α.</a:t>
            </a:r>
            <a:endParaRPr lang="el-GR" sz="1600" dirty="0">
              <a:effectLst/>
              <a:latin typeface="Times New Roman" panose="02020603050405020304" pitchFamily="18" charset="0"/>
              <a:ea typeface="Times New Roman" panose="02020603050405020304" pitchFamily="18" charset="0"/>
            </a:endParaRPr>
          </a:p>
          <a:p>
            <a:endParaRPr lang="el-GR" sz="1600" dirty="0">
              <a:effectLst/>
              <a:latin typeface="Times New Roman" panose="02020603050405020304" pitchFamily="18" charset="0"/>
              <a:ea typeface="Times New Roman" panose="02020603050405020304" pitchFamily="18" charset="0"/>
            </a:endParaRPr>
          </a:p>
          <a:p>
            <a:pPr marL="457200" lvl="1" indent="0">
              <a:buNone/>
            </a:pPr>
            <a:endParaRPr lang="el-GR" sz="1600" dirty="0">
              <a:latin typeface="Times New Roman" panose="02020603050405020304" pitchFamily="18" charset="0"/>
              <a:ea typeface="Times New Roman" panose="02020603050405020304" pitchFamily="18" charset="0"/>
            </a:endParaRPr>
          </a:p>
          <a:p>
            <a:pPr marL="457200" lvl="1" indent="0">
              <a:buNone/>
            </a:pPr>
            <a:endParaRPr lang="el-GR" sz="1600" dirty="0">
              <a:latin typeface="Times New Roman" panose="02020603050405020304" pitchFamily="18" charset="0"/>
              <a:ea typeface="Times New Roman" panose="02020603050405020304" pitchFamily="18" charset="0"/>
            </a:endParaRPr>
          </a:p>
          <a:p>
            <a:pPr lvl="1"/>
            <a:endParaRPr lang="en-US" sz="1600" dirty="0">
              <a:effectLst/>
              <a:latin typeface="Times New Roman" panose="02020603050405020304" pitchFamily="18" charset="0"/>
              <a:ea typeface="Times New Roman" panose="02020603050405020304" pitchFamily="18" charset="0"/>
            </a:endParaRPr>
          </a:p>
          <a:p>
            <a:endParaRPr lang="en-US" sz="1600" dirty="0"/>
          </a:p>
        </p:txBody>
      </p:sp>
    </p:spTree>
    <p:extLst>
      <p:ext uri="{BB962C8B-B14F-4D97-AF65-F5344CB8AC3E}">
        <p14:creationId xmlns:p14="http://schemas.microsoft.com/office/powerpoint/2010/main" val="2422349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BF762A-8086-0DB2-3948-6AFEAF431FCA}"/>
              </a:ext>
            </a:extLst>
          </p:cNvPr>
          <p:cNvPicPr>
            <a:picLocks noGrp="1" noChangeAspect="1"/>
          </p:cNvPicPr>
          <p:nvPr>
            <p:ph idx="1"/>
          </p:nvPr>
        </p:nvPicPr>
        <p:blipFill>
          <a:blip r:embed="rId2"/>
          <a:stretch>
            <a:fillRect/>
          </a:stretch>
        </p:blipFill>
        <p:spPr>
          <a:xfrm>
            <a:off x="3281866" y="614866"/>
            <a:ext cx="5628267" cy="5628267"/>
          </a:xfrm>
        </p:spPr>
      </p:pic>
    </p:spTree>
    <p:extLst>
      <p:ext uri="{BB962C8B-B14F-4D97-AF65-F5344CB8AC3E}">
        <p14:creationId xmlns:p14="http://schemas.microsoft.com/office/powerpoint/2010/main" val="378003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2ABD-E018-7C27-17AC-A2A369E27301}"/>
              </a:ext>
            </a:extLst>
          </p:cNvPr>
          <p:cNvSpPr>
            <a:spLocks noGrp="1"/>
          </p:cNvSpPr>
          <p:nvPr>
            <p:ph type="title"/>
          </p:nvPr>
        </p:nvSpPr>
        <p:spPr/>
        <p:txBody>
          <a:bodyPr>
            <a:normAutofit/>
          </a:bodyPr>
          <a:lstStyle/>
          <a:p>
            <a:pPr algn="ctr"/>
            <a:r>
              <a:rPr lang="el-GR" sz="3200" kern="0" dirty="0">
                <a:latin typeface="Times New Roman" panose="02020603050405020304" pitchFamily="18" charset="0"/>
                <a:ea typeface="Times New Roman" panose="02020603050405020304" pitchFamily="18" charset="0"/>
              </a:rPr>
              <a:t>Γ</a:t>
            </a:r>
            <a:r>
              <a:rPr lang="en-US" sz="3200" kern="0" dirty="0" err="1">
                <a:effectLst/>
                <a:latin typeface="Times New Roman" panose="02020603050405020304" pitchFamily="18" charset="0"/>
                <a:ea typeface="Times New Roman" panose="02020603050405020304" pitchFamily="18" charset="0"/>
              </a:rPr>
              <a:t>νωστικές</a:t>
            </a:r>
            <a:r>
              <a:rPr lang="en-US" sz="3200" kern="0" dirty="0">
                <a:effectLst/>
                <a:latin typeface="Times New Roman" panose="02020603050405020304" pitchFamily="18" charset="0"/>
                <a:ea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rPr>
              <a:t>δι</a:t>
            </a:r>
            <a:r>
              <a:rPr lang="en-US" sz="3200" kern="0" dirty="0">
                <a:effectLst/>
                <a:latin typeface="Times New Roman" panose="02020603050405020304" pitchFamily="18" charset="0"/>
                <a:ea typeface="Times New Roman" panose="02020603050405020304" pitchFamily="18" charset="0"/>
              </a:rPr>
              <a:t>α</a:t>
            </a:r>
            <a:r>
              <a:rPr lang="en-US" sz="3200" kern="0" dirty="0" err="1">
                <a:effectLst/>
                <a:latin typeface="Times New Roman" panose="02020603050405020304" pitchFamily="18" charset="0"/>
                <a:ea typeface="Times New Roman" panose="02020603050405020304" pitchFamily="18" charset="0"/>
              </a:rPr>
              <a:t>στάσεις</a:t>
            </a:r>
            <a:r>
              <a:rPr lang="en-US" sz="3200" kern="0" dirty="0">
                <a:effectLst/>
                <a:latin typeface="Times New Roman" panose="02020603050405020304" pitchFamily="18" charset="0"/>
                <a:ea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rPr>
              <a:t>της</a:t>
            </a:r>
            <a:r>
              <a:rPr lang="en-US" sz="3200" kern="0" dirty="0">
                <a:effectLst/>
                <a:latin typeface="Times New Roman" panose="02020603050405020304" pitchFamily="18" charset="0"/>
                <a:ea typeface="Times New Roman" panose="02020603050405020304" pitchFamily="18" charset="0"/>
              </a:rPr>
              <a:t> </a:t>
            </a:r>
            <a:r>
              <a:rPr lang="en-US" sz="3200" kern="0" dirty="0" err="1">
                <a:effectLst/>
                <a:latin typeface="Times New Roman" panose="02020603050405020304" pitchFamily="18" charset="0"/>
                <a:ea typeface="Times New Roman" panose="02020603050405020304" pitchFamily="18" charset="0"/>
              </a:rPr>
              <a:t>ενδυνάμωσης</a:t>
            </a:r>
            <a:r>
              <a:rPr lang="en-US" sz="6600" dirty="0">
                <a:effectLst/>
              </a:rPr>
              <a:t> </a:t>
            </a:r>
            <a:endParaRPr lang="en-US" sz="6600" dirty="0"/>
          </a:p>
        </p:txBody>
      </p:sp>
      <p:pic>
        <p:nvPicPr>
          <p:cNvPr id="5" name="Picture 4">
            <a:extLst>
              <a:ext uri="{FF2B5EF4-FFF2-40B4-BE49-F238E27FC236}">
                <a16:creationId xmlns:a16="http://schemas.microsoft.com/office/drawing/2014/main" id="{A0613C99-A7CB-F545-E9E3-44A398006474}"/>
              </a:ext>
            </a:extLst>
          </p:cNvPr>
          <p:cNvPicPr>
            <a:picLocks noChangeAspect="1"/>
          </p:cNvPicPr>
          <p:nvPr/>
        </p:nvPicPr>
        <p:blipFill>
          <a:blip r:embed="rId3"/>
          <a:stretch>
            <a:fillRect/>
          </a:stretch>
        </p:blipFill>
        <p:spPr>
          <a:xfrm>
            <a:off x="10591800" y="103436"/>
            <a:ext cx="1524000" cy="1333500"/>
          </a:xfrm>
          <a:prstGeom prst="rect">
            <a:avLst/>
          </a:prstGeom>
        </p:spPr>
      </p:pic>
      <p:pic>
        <p:nvPicPr>
          <p:cNvPr id="11" name="Picture 10">
            <a:extLst>
              <a:ext uri="{FF2B5EF4-FFF2-40B4-BE49-F238E27FC236}">
                <a16:creationId xmlns:a16="http://schemas.microsoft.com/office/drawing/2014/main" id="{CFFF4C0E-0866-C836-9268-36737A34263D}"/>
              </a:ext>
            </a:extLst>
          </p:cNvPr>
          <p:cNvPicPr>
            <a:picLocks noChangeAspect="1"/>
          </p:cNvPicPr>
          <p:nvPr/>
        </p:nvPicPr>
        <p:blipFill rotWithShape="1">
          <a:blip r:embed="rId4"/>
          <a:srcRect b="10714"/>
          <a:stretch/>
        </p:blipFill>
        <p:spPr>
          <a:xfrm>
            <a:off x="7480300" y="5118100"/>
            <a:ext cx="2336800" cy="1587500"/>
          </a:xfrm>
          <a:prstGeom prst="rect">
            <a:avLst/>
          </a:prstGeom>
        </p:spPr>
      </p:pic>
      <p:graphicFrame>
        <p:nvGraphicFramePr>
          <p:cNvPr id="4" name="Diagram 3">
            <a:extLst>
              <a:ext uri="{FF2B5EF4-FFF2-40B4-BE49-F238E27FC236}">
                <a16:creationId xmlns:a16="http://schemas.microsoft.com/office/drawing/2014/main" id="{95D60666-5354-8DB2-AEA5-DCE1FF676836}"/>
              </a:ext>
            </a:extLst>
          </p:cNvPr>
          <p:cNvGraphicFramePr/>
          <p:nvPr>
            <p:extLst>
              <p:ext uri="{D42A27DB-BD31-4B8C-83A1-F6EECF244321}">
                <p14:modId xmlns:p14="http://schemas.microsoft.com/office/powerpoint/2010/main" val="1658588181"/>
              </p:ext>
            </p:extLst>
          </p:nvPr>
        </p:nvGraphicFramePr>
        <p:xfrm>
          <a:off x="438150" y="1027906"/>
          <a:ext cx="113157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27179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D36E-11C2-FE9A-4B34-E777F55C43A1}"/>
              </a:ext>
            </a:extLst>
          </p:cNvPr>
          <p:cNvSpPr>
            <a:spLocks noGrp="1"/>
          </p:cNvSpPr>
          <p:nvPr>
            <p:ph type="title"/>
          </p:nvPr>
        </p:nvSpPr>
        <p:spPr>
          <a:xfrm>
            <a:off x="838200" y="133763"/>
            <a:ext cx="10515600" cy="1325563"/>
          </a:xfrm>
        </p:spPr>
        <p:txBody>
          <a:bodyPr>
            <a:normAutofit/>
          </a:bodyPr>
          <a:lstStyle/>
          <a:p>
            <a:pPr algn="ctr"/>
            <a:r>
              <a:rPr lang="el-GR" sz="2400" kern="0" dirty="0">
                <a:solidFill>
                  <a:srgbClr val="000000"/>
                </a:solidFill>
                <a:effectLst/>
                <a:latin typeface="Times New Roman" panose="02020603050405020304" pitchFamily="18" charset="0"/>
                <a:ea typeface="Times New Roman" panose="02020603050405020304" pitchFamily="18" charset="0"/>
              </a:rPr>
              <a:t>3 στοιχεία που συνθέτουν την ψυχολογική ενδυνάμωση</a:t>
            </a:r>
            <a:r>
              <a:rPr lang="en-US" sz="5400" dirty="0">
                <a:effectLst/>
              </a:rPr>
              <a:t> </a:t>
            </a:r>
            <a:endParaRPr lang="en-US" sz="5400" dirty="0"/>
          </a:p>
        </p:txBody>
      </p:sp>
      <p:sp>
        <p:nvSpPr>
          <p:cNvPr id="4" name="TextBox 3">
            <a:extLst>
              <a:ext uri="{FF2B5EF4-FFF2-40B4-BE49-F238E27FC236}">
                <a16:creationId xmlns:a16="http://schemas.microsoft.com/office/drawing/2014/main" id="{F368455D-BAAB-962E-6A3D-81341DD69791}"/>
              </a:ext>
            </a:extLst>
          </p:cNvPr>
          <p:cNvSpPr txBox="1"/>
          <p:nvPr/>
        </p:nvSpPr>
        <p:spPr>
          <a:xfrm>
            <a:off x="9296827" y="6176962"/>
            <a:ext cx="2056973" cy="369332"/>
          </a:xfrm>
          <a:prstGeom prst="rect">
            <a:avLst/>
          </a:prstGeom>
          <a:noFill/>
        </p:spPr>
        <p:txBody>
          <a:bodyPr wrap="none" rtlCol="0">
            <a:spAutoFit/>
          </a:bodyPr>
          <a:lstStyle/>
          <a:p>
            <a:r>
              <a:rPr lang="el-GR" sz="1800"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Zimmerman</a:t>
            </a:r>
            <a:r>
              <a:rPr lang="el-GR" sz="1800"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1995)</a:t>
            </a:r>
            <a:r>
              <a:rPr lang="el-GR" sz="1800" dirty="0">
                <a:solidFill>
                  <a:srgbClr val="000000"/>
                </a:solidFill>
                <a:effectLst/>
                <a:latin typeface="Times New Roman" panose="02020603050405020304" pitchFamily="18" charset="0"/>
                <a:ea typeface="Times New Roman" panose="02020603050405020304" pitchFamily="18" charset="0"/>
              </a:rPr>
              <a:t> </a:t>
            </a:r>
            <a:endParaRPr lang="en-US" dirty="0"/>
          </a:p>
        </p:txBody>
      </p:sp>
      <p:graphicFrame>
        <p:nvGraphicFramePr>
          <p:cNvPr id="5" name="Diagram 4">
            <a:extLst>
              <a:ext uri="{FF2B5EF4-FFF2-40B4-BE49-F238E27FC236}">
                <a16:creationId xmlns:a16="http://schemas.microsoft.com/office/drawing/2014/main" id="{C00CEB60-11CB-CD18-82F1-BF8C85F40141}"/>
              </a:ext>
            </a:extLst>
          </p:cNvPr>
          <p:cNvGraphicFramePr/>
          <p:nvPr/>
        </p:nvGraphicFramePr>
        <p:xfrm>
          <a:off x="3722594" y="1639998"/>
          <a:ext cx="4746811" cy="4372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E719F9C-C6E4-39B7-C96C-B21142407B1E}"/>
              </a:ext>
            </a:extLst>
          </p:cNvPr>
          <p:cNvSpPr txBox="1"/>
          <p:nvPr/>
        </p:nvSpPr>
        <p:spPr>
          <a:xfrm>
            <a:off x="984039" y="1750437"/>
            <a:ext cx="5388827" cy="923330"/>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υτο</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οτελεσμ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τικότητ</a:t>
            </a:r>
            <a:r>
              <a:rPr lang="en-US" sz="1800" dirty="0">
                <a:effectLst/>
                <a:latin typeface="Times New Roman" panose="02020603050405020304" pitchFamily="18" charset="0"/>
                <a:ea typeface="Times New Roman" panose="02020603050405020304" pitchFamily="18" charset="0"/>
              </a:rPr>
              <a:t>α</a:t>
            </a:r>
            <a:endParaRPr lang="el-GR" sz="1800" dirty="0">
              <a:effectLst/>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ντιλ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νόμενη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άρκει</a:t>
            </a:r>
            <a:r>
              <a:rPr lang="en-US" sz="1800" dirty="0">
                <a:effectLst/>
                <a:latin typeface="Times New Roman" panose="02020603050405020304" pitchFamily="18" charset="0"/>
                <a:ea typeface="Times New Roman" panose="02020603050405020304" pitchFamily="18" charset="0"/>
              </a:rPr>
              <a:t>α </a:t>
            </a:r>
            <a:endParaRPr lang="el-GR" dirty="0">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ίσθηση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ελέγχου</a:t>
            </a:r>
            <a:r>
              <a:rPr lang="en-US" sz="1800" dirty="0">
                <a:effectLst/>
                <a:latin typeface="Times New Roman" panose="02020603050405020304" pitchFamily="18" charset="0"/>
                <a:ea typeface="Times New Roman" panose="02020603050405020304" pitchFamily="18" charset="0"/>
              </a:rPr>
              <a:t>. </a:t>
            </a:r>
          </a:p>
        </p:txBody>
      </p:sp>
      <p:sp>
        <p:nvSpPr>
          <p:cNvPr id="9" name="TextBox 8">
            <a:extLst>
              <a:ext uri="{FF2B5EF4-FFF2-40B4-BE49-F238E27FC236}">
                <a16:creationId xmlns:a16="http://schemas.microsoft.com/office/drawing/2014/main" id="{747F4C5B-C3EA-798B-486F-4A292F30F17E}"/>
              </a:ext>
            </a:extLst>
          </p:cNvPr>
          <p:cNvSpPr txBox="1"/>
          <p:nvPr/>
        </p:nvSpPr>
        <p:spPr>
          <a:xfrm>
            <a:off x="308158" y="3868638"/>
            <a:ext cx="3345296" cy="2308324"/>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ίγνωση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θέσιμων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ιλογών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κοινωνικών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νόνων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θεσμικών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δομών</a:t>
            </a:r>
            <a:endParaRPr lang="el-GR" dirty="0">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κριτικής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σκέψης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σχετικά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ράγοντες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ηρεάζουν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ράξη</a:t>
            </a:r>
            <a:r>
              <a:rPr lang="en-US" sz="1800" dirty="0">
                <a:effectLst/>
                <a:latin typeface="Times New Roman" panose="02020603050405020304" pitchFamily="18" charset="0"/>
                <a:ea typeface="Times New Roman" panose="02020603050405020304" pitchFamily="18" charset="0"/>
              </a:rPr>
              <a:t>. </a:t>
            </a:r>
          </a:p>
        </p:txBody>
      </p:sp>
      <p:sp>
        <p:nvSpPr>
          <p:cNvPr id="13" name="TextBox 12">
            <a:extLst>
              <a:ext uri="{FF2B5EF4-FFF2-40B4-BE49-F238E27FC236}">
                <a16:creationId xmlns:a16="http://schemas.microsoft.com/office/drawing/2014/main" id="{9DC67D0B-7C47-480F-D788-F1C9E92A90EE}"/>
              </a:ext>
            </a:extLst>
          </p:cNvPr>
          <p:cNvSpPr txBox="1"/>
          <p:nvPr/>
        </p:nvSpPr>
        <p:spPr>
          <a:xfrm>
            <a:off x="8685939" y="2087165"/>
            <a:ext cx="3458007" cy="2585323"/>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Σ</a:t>
            </a:r>
            <a:r>
              <a:rPr lang="en-US" sz="1800" dirty="0" err="1">
                <a:effectLst/>
                <a:latin typeface="Times New Roman" panose="02020603050405020304" pitchFamily="18" charset="0"/>
                <a:ea typeface="Times New Roman" panose="02020603050405020304" pitchFamily="18" charset="0"/>
              </a:rPr>
              <a:t>υμμετοχή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συλλογικές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ρωτο</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ουλίες</a:t>
            </a:r>
            <a:endParaRPr lang="el-GR" dirty="0">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Δ</a:t>
            </a:r>
            <a:r>
              <a:rPr lang="en-US" sz="1800" dirty="0" err="1">
                <a:effectLst/>
                <a:latin typeface="Times New Roman" panose="02020603050405020304" pitchFamily="18" charset="0"/>
                <a:ea typeface="Times New Roman" panose="02020603050405020304" pitchFamily="18" charset="0"/>
              </a:rPr>
              <a:t>ιεκδίκηση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οστήριξης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όρων</a:t>
            </a:r>
            <a:endParaRPr lang="el-GR" dirty="0">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Υ</a:t>
            </a:r>
            <a:r>
              <a:rPr lang="en-US" sz="1800" dirty="0" err="1">
                <a:effectLst/>
                <a:latin typeface="Times New Roman" panose="02020603050405020304" pitchFamily="18" charset="0"/>
                <a:ea typeface="Times New Roman" panose="02020603050405020304" pitchFamily="18" charset="0"/>
              </a:rPr>
              <a:t>ιοθέτηση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ινοτόμων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κτικών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κτικών</a:t>
            </a:r>
            <a:endParaRPr lang="el-GR" dirty="0">
              <a:latin typeface="Times New Roman" panose="02020603050405020304" pitchFamily="18" charset="0"/>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l-GR" dirty="0">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τυξη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μηχ</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νισμών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χείρισης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εργ</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άγχους</a:t>
            </a:r>
            <a:r>
              <a:rPr lang="en-US" sz="1800" dirty="0">
                <a:effectLst/>
                <a:latin typeface="Times New Roman" panose="02020603050405020304" pitchFamily="18" charset="0"/>
                <a:ea typeface="Times New Roman" panose="02020603050405020304" pitchFamily="18" charset="0"/>
              </a:rPr>
              <a:t>. </a:t>
            </a:r>
          </a:p>
        </p:txBody>
      </p:sp>
      <p:sp>
        <p:nvSpPr>
          <p:cNvPr id="15" name="Bent Arrow 14">
            <a:extLst>
              <a:ext uri="{FF2B5EF4-FFF2-40B4-BE49-F238E27FC236}">
                <a16:creationId xmlns:a16="http://schemas.microsoft.com/office/drawing/2014/main" id="{48F2BADE-10AD-9F41-DB3F-A8E534694899}"/>
              </a:ext>
            </a:extLst>
          </p:cNvPr>
          <p:cNvSpPr/>
          <p:nvPr/>
        </p:nvSpPr>
        <p:spPr>
          <a:xfrm rot="10800000">
            <a:off x="3761722" y="4959431"/>
            <a:ext cx="1031814" cy="556940"/>
          </a:xfrm>
          <a:prstGeom prst="bentArrow">
            <a:avLst>
              <a:gd name="adj1" fmla="val 23271"/>
              <a:gd name="adj2" fmla="val 23549"/>
              <a:gd name="adj3" fmla="val 25000"/>
              <a:gd name="adj4" fmla="val 87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a:extLst>
              <a:ext uri="{FF2B5EF4-FFF2-40B4-BE49-F238E27FC236}">
                <a16:creationId xmlns:a16="http://schemas.microsoft.com/office/drawing/2014/main" id="{232E086F-C2D1-34FA-78C8-A68EE13903D6}"/>
              </a:ext>
            </a:extLst>
          </p:cNvPr>
          <p:cNvSpPr/>
          <p:nvPr/>
        </p:nvSpPr>
        <p:spPr>
          <a:xfrm rot="14054722">
            <a:off x="4090555" y="2633162"/>
            <a:ext cx="1031814" cy="556940"/>
          </a:xfrm>
          <a:prstGeom prst="bentArrow">
            <a:avLst>
              <a:gd name="adj1" fmla="val 23271"/>
              <a:gd name="adj2" fmla="val 23549"/>
              <a:gd name="adj3" fmla="val 25000"/>
              <a:gd name="adj4" fmla="val 87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ent Arrow 16">
            <a:extLst>
              <a:ext uri="{FF2B5EF4-FFF2-40B4-BE49-F238E27FC236}">
                <a16:creationId xmlns:a16="http://schemas.microsoft.com/office/drawing/2014/main" id="{B94F9DFF-0166-F1DA-1A11-96D482D19644}"/>
              </a:ext>
            </a:extLst>
          </p:cNvPr>
          <p:cNvSpPr/>
          <p:nvPr/>
        </p:nvSpPr>
        <p:spPr>
          <a:xfrm rot="21363201">
            <a:off x="7527915" y="3827888"/>
            <a:ext cx="1031814" cy="556940"/>
          </a:xfrm>
          <a:prstGeom prst="bentArrow">
            <a:avLst>
              <a:gd name="adj1" fmla="val 23271"/>
              <a:gd name="adj2" fmla="val 23549"/>
              <a:gd name="adj3" fmla="val 25000"/>
              <a:gd name="adj4" fmla="val 87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077BCA5F-07AF-978E-2408-99E815C02FCC}"/>
              </a:ext>
            </a:extLst>
          </p:cNvPr>
          <p:cNvPicPr>
            <a:picLocks noChangeAspect="1"/>
          </p:cNvPicPr>
          <p:nvPr/>
        </p:nvPicPr>
        <p:blipFill>
          <a:blip r:embed="rId8"/>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016205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E914BA-FD4D-4C15-D1D1-67D333674F80}"/>
              </a:ext>
            </a:extLst>
          </p:cNvPr>
          <p:cNvPicPr>
            <a:picLocks noChangeAspect="1"/>
          </p:cNvPicPr>
          <p:nvPr/>
        </p:nvPicPr>
        <p:blipFill>
          <a:blip r:embed="rId3"/>
          <a:stretch>
            <a:fillRect/>
          </a:stretch>
        </p:blipFill>
        <p:spPr>
          <a:xfrm>
            <a:off x="10591800" y="103436"/>
            <a:ext cx="1524000" cy="1333500"/>
          </a:xfrm>
          <a:prstGeom prst="rect">
            <a:avLst/>
          </a:prstGeom>
        </p:spPr>
      </p:pic>
      <p:pic>
        <p:nvPicPr>
          <p:cNvPr id="11" name="Picture 10">
            <a:extLst>
              <a:ext uri="{FF2B5EF4-FFF2-40B4-BE49-F238E27FC236}">
                <a16:creationId xmlns:a16="http://schemas.microsoft.com/office/drawing/2014/main" id="{B766F5F6-3C81-2373-9E85-3B5ECC3A0BEA}"/>
              </a:ext>
            </a:extLst>
          </p:cNvPr>
          <p:cNvPicPr>
            <a:picLocks noChangeAspect="1"/>
          </p:cNvPicPr>
          <p:nvPr/>
        </p:nvPicPr>
        <p:blipFill>
          <a:blip r:embed="rId4">
            <a:alphaModFix amt="20000"/>
          </a:blip>
          <a:stretch>
            <a:fillRect/>
          </a:stretch>
        </p:blipFill>
        <p:spPr>
          <a:xfrm>
            <a:off x="1244600" y="1225175"/>
            <a:ext cx="10947400" cy="5731623"/>
          </a:xfrm>
          <a:prstGeom prst="rect">
            <a:avLst/>
          </a:prstGeom>
        </p:spPr>
      </p:pic>
      <p:sp>
        <p:nvSpPr>
          <p:cNvPr id="2" name="Title 1">
            <a:extLst>
              <a:ext uri="{FF2B5EF4-FFF2-40B4-BE49-F238E27FC236}">
                <a16:creationId xmlns:a16="http://schemas.microsoft.com/office/drawing/2014/main" id="{08863083-41FE-D0D3-B61D-8C121C91B241}"/>
              </a:ext>
            </a:extLst>
          </p:cNvPr>
          <p:cNvSpPr>
            <a:spLocks noGrp="1"/>
          </p:cNvSpPr>
          <p:nvPr>
            <p:ph type="title"/>
          </p:nvPr>
        </p:nvSpPr>
        <p:spPr/>
        <p:txBody>
          <a:bodyPr>
            <a:normAutofit/>
          </a:bodyPr>
          <a:lstStyle/>
          <a:p>
            <a:pPr algn="ctr"/>
            <a:r>
              <a:rPr lang="el-GR"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Ομ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δική</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Συμ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β</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ουλευτική</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Αν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στοχ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σμός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(Reflective Group Supervision)</a:t>
            </a:r>
            <a:endParaRPr lang="en-US" sz="5400" dirty="0"/>
          </a:p>
        </p:txBody>
      </p:sp>
      <p:sp>
        <p:nvSpPr>
          <p:cNvPr id="3" name="Content Placeholder 2">
            <a:extLst>
              <a:ext uri="{FF2B5EF4-FFF2-40B4-BE49-F238E27FC236}">
                <a16:creationId xmlns:a16="http://schemas.microsoft.com/office/drawing/2014/main" id="{3E17FD14-ABC8-04DE-E784-098525F2EFEC}"/>
              </a:ext>
            </a:extLst>
          </p:cNvPr>
          <p:cNvSpPr>
            <a:spLocks noGrp="1"/>
          </p:cNvSpPr>
          <p:nvPr>
            <p:ph idx="1"/>
          </p:nvPr>
        </p:nvSpPr>
        <p:spPr>
          <a:xfrm>
            <a:off x="838200" y="1646938"/>
            <a:ext cx="10515600" cy="1724399"/>
          </a:xfrm>
        </p:spPr>
        <p:txBody>
          <a:bodyPr>
            <a:normAutofit fontScale="92500" lnSpcReduction="10000"/>
          </a:bodyPr>
          <a:lstStyle/>
          <a:p>
            <a:pPr marL="0" indent="0">
              <a:buNone/>
            </a:pPr>
            <a:r>
              <a:rPr lang="el-GR" sz="1800" dirty="0">
                <a:latin typeface="Times New Roman" panose="02020603050405020304" pitchFamily="18" charset="0"/>
                <a:ea typeface="Times New Roman" panose="02020603050405020304" pitchFamily="18" charset="0"/>
              </a:rPr>
              <a:t>Ο</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ιδευτικοί</a:t>
            </a:r>
            <a:r>
              <a:rPr lang="el-GR" sz="1800" dirty="0">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r>
              <a:rPr lang="el-GR" sz="1800" dirty="0">
                <a:latin typeface="Times New Roman" panose="02020603050405020304" pitchFamily="18" charset="0"/>
                <a:ea typeface="Times New Roman" panose="02020603050405020304" pitchFamily="18" charset="0"/>
              </a:rPr>
              <a:t>Μ</a:t>
            </a:r>
            <a:r>
              <a:rPr lang="en-US" sz="1800" dirty="0" err="1">
                <a:effectLst/>
                <a:latin typeface="Times New Roman" panose="02020603050405020304" pitchFamily="18" charset="0"/>
                <a:ea typeface="Times New Roman" panose="02020603050405020304" pitchFamily="18" charset="0"/>
              </a:rPr>
              <a:t>οιράζοντ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θημερινότητ</a:t>
            </a:r>
            <a:r>
              <a:rPr lang="en-US" sz="1800" dirty="0">
                <a:effectLst/>
                <a:latin typeface="Times New Roman" panose="02020603050405020304" pitchFamily="18" charset="0"/>
                <a:ea typeface="Times New Roman" panose="02020603050405020304" pitchFamily="18" charset="0"/>
              </a:rPr>
              <a:t>α</a:t>
            </a:r>
            <a:endParaRPr lang="el-GR" sz="1800" dirty="0">
              <a:latin typeface="Times New Roman" panose="02020603050405020304" pitchFamily="18" charset="0"/>
              <a:ea typeface="Times New Roman" panose="02020603050405020304" pitchFamily="18" charset="0"/>
            </a:endParaRPr>
          </a:p>
          <a:p>
            <a:r>
              <a:rPr lang="el-GR" sz="1800" dirty="0">
                <a:latin typeface="Times New Roman" panose="02020603050405020304" pitchFamily="18" charset="0"/>
                <a:ea typeface="Times New Roman" panose="02020603050405020304" pitchFamily="18" charset="0"/>
              </a:rPr>
              <a:t>Σ</a:t>
            </a:r>
            <a:r>
              <a:rPr lang="en-US" sz="1800" dirty="0" err="1">
                <a:effectLst/>
                <a:latin typeface="Times New Roman" panose="02020603050405020304" pitchFamily="18" charset="0"/>
                <a:ea typeface="Times New Roman" panose="02020603050405020304" pitchFamily="18" charset="0"/>
              </a:rPr>
              <a:t>τοχάζοντ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άνω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ροκλήσεις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διλήμμ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endParaRPr lang="el-GR" sz="1800" dirty="0">
              <a:effectLst/>
              <a:latin typeface="Times New Roman" panose="02020603050405020304" pitchFamily="18" charset="0"/>
              <a:ea typeface="Times New Roman" panose="02020603050405020304" pitchFamily="18" charset="0"/>
            </a:endParaRPr>
          </a:p>
          <a:p>
            <a:r>
              <a:rPr lang="el-GR" sz="1800" dirty="0">
                <a:latin typeface="Times New Roman" panose="02020603050405020304" pitchFamily="18" charset="0"/>
                <a:ea typeface="Times New Roman" panose="02020603050405020304" pitchFamily="18" charset="0"/>
              </a:rPr>
              <a:t>Δ</a:t>
            </a:r>
            <a:r>
              <a:rPr lang="en-US" sz="1800" dirty="0" err="1">
                <a:effectLst/>
                <a:latin typeface="Times New Roman" panose="02020603050405020304" pitchFamily="18" charset="0"/>
                <a:ea typeface="Times New Roman" panose="02020603050405020304" pitchFamily="18" charset="0"/>
              </a:rPr>
              <a:t>ιευρύνουν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ερμηνευτική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ολή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ομάδ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ροσφέρει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σφ</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εδίο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έκφρ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μφι</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ολιών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ροσω</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ικών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ντιδράσεων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γνώριση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νόμενων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μοτί</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δέλφους</a:t>
            </a:r>
            <a:r>
              <a:rPr lang="en-US" sz="1800" dirty="0">
                <a:effectLst/>
                <a:latin typeface="Times New Roman" panose="02020603050405020304" pitchFamily="18" charset="0"/>
                <a:ea typeface="Times New Roman" panose="02020603050405020304" pitchFamily="18" charset="0"/>
              </a:rPr>
              <a:t> (Carroll, 2009).</a:t>
            </a:r>
            <a:endParaRPr lang="el-GR"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5" name="TextBox 4">
            <a:extLst>
              <a:ext uri="{FF2B5EF4-FFF2-40B4-BE49-F238E27FC236}">
                <a16:creationId xmlns:a16="http://schemas.microsoft.com/office/drawing/2014/main" id="{148DA5F1-93CE-3CB4-9FF5-09E5ADBDB057}"/>
              </a:ext>
            </a:extLst>
          </p:cNvPr>
          <p:cNvSpPr txBox="1"/>
          <p:nvPr/>
        </p:nvSpPr>
        <p:spPr>
          <a:xfrm>
            <a:off x="10323980" y="6311900"/>
            <a:ext cx="6098240" cy="369332"/>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rPr>
              <a:t>(Carroll, 2009)</a:t>
            </a:r>
            <a:endParaRPr lang="en-US" dirty="0"/>
          </a:p>
        </p:txBody>
      </p:sp>
      <p:sp>
        <p:nvSpPr>
          <p:cNvPr id="7" name="TextBox 6">
            <a:extLst>
              <a:ext uri="{FF2B5EF4-FFF2-40B4-BE49-F238E27FC236}">
                <a16:creationId xmlns:a16="http://schemas.microsoft.com/office/drawing/2014/main" id="{CDB7AD7D-E514-77C7-BDA7-222A562BEC1F}"/>
              </a:ext>
            </a:extLst>
          </p:cNvPr>
          <p:cNvSpPr txBox="1"/>
          <p:nvPr/>
        </p:nvSpPr>
        <p:spPr>
          <a:xfrm>
            <a:off x="416299" y="3550024"/>
            <a:ext cx="11359402"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1800" kern="0" dirty="0" err="1">
                <a:effectLst/>
                <a:latin typeface="Times New Roman" panose="02020603050405020304" pitchFamily="18" charset="0"/>
                <a:ea typeface="Times New Roman" panose="02020603050405020304" pitchFamily="18" charset="0"/>
              </a:rPr>
              <a:t>Β</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σικός</a:t>
            </a:r>
            <a:r>
              <a:rPr lang="en-US" sz="1800"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στόχος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είν</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η</a:t>
            </a:r>
            <a:r>
              <a:rPr lang="en-US" sz="1800"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ενδυνάμωση</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της</a:t>
            </a:r>
            <a:r>
              <a:rPr lang="en-US" sz="1800" b="1" kern="0" dirty="0">
                <a:effectLst/>
                <a:latin typeface="Times New Roman" panose="02020603050405020304" pitchFamily="18" charset="0"/>
                <a:ea typeface="Times New Roman" panose="02020603050405020304" pitchFamily="18" charset="0"/>
              </a:rPr>
              <a:t> α</a:t>
            </a:r>
            <a:r>
              <a:rPr lang="en-US" sz="1800" b="1" kern="0" dirty="0" err="1">
                <a:effectLst/>
                <a:latin typeface="Times New Roman" panose="02020603050405020304" pitchFamily="18" charset="0"/>
                <a:ea typeface="Times New Roman" panose="02020603050405020304" pitchFamily="18" charset="0"/>
              </a:rPr>
              <a:t>ν</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στοχ</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στικής</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ικ</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νότητ</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ς</a:t>
            </a:r>
            <a:r>
              <a:rPr lang="en-US" sz="1800" b="1" kern="0" dirty="0">
                <a:effectLst/>
                <a:latin typeface="Times New Roman" panose="02020603050405020304" pitchFamily="18" charset="0"/>
                <a:ea typeface="Times New Roman" panose="02020603050405020304" pitchFamily="18" charset="0"/>
              </a:rPr>
              <a:t> </a:t>
            </a:r>
            <a:r>
              <a:rPr lang="en-US" sz="1800" kern="0" dirty="0">
                <a:effectLst/>
                <a:latin typeface="Times New Roman" panose="02020603050405020304" pitchFamily="18" charset="0"/>
                <a:ea typeface="Times New Roman" panose="02020603050405020304" pitchFamily="18" charset="0"/>
              </a:rPr>
              <a:t>(reflective capacity), </a:t>
            </a:r>
            <a:r>
              <a:rPr lang="en-US" sz="1800" kern="0" dirty="0" err="1">
                <a:effectLst/>
                <a:latin typeface="Times New Roman" panose="02020603050405020304" pitchFamily="18" charset="0"/>
                <a:ea typeface="Times New Roman" panose="02020603050405020304" pitchFamily="18" charset="0"/>
              </a:rPr>
              <a:t>δηλ</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δή</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της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ικ</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νότητ</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του</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εκ</a:t>
            </a:r>
            <a:r>
              <a:rPr lang="en-US" sz="1800" kern="0" dirty="0">
                <a:effectLst/>
                <a:latin typeface="Times New Roman" panose="02020603050405020304" pitchFamily="18" charset="0"/>
                <a:ea typeface="Times New Roman" panose="02020603050405020304" pitchFamily="18" charset="0"/>
              </a:rPr>
              <a:t>πα</a:t>
            </a:r>
            <a:r>
              <a:rPr lang="en-US" sz="1800" kern="0" dirty="0" err="1">
                <a:effectLst/>
                <a:latin typeface="Times New Roman" panose="02020603050405020304" pitchFamily="18" charset="0"/>
                <a:ea typeface="Times New Roman" panose="02020603050405020304" pitchFamily="18" charset="0"/>
              </a:rPr>
              <a:t>ιδευτικού</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ν</a:t>
            </a:r>
            <a:r>
              <a:rPr lang="en-US" sz="1800" kern="0" dirty="0">
                <a:effectLst/>
                <a:latin typeface="Times New Roman" panose="02020603050405020304" pitchFamily="18" charset="0"/>
                <a:ea typeface="Times New Roman" panose="02020603050405020304" pitchFamily="18" charset="0"/>
              </a:rPr>
              <a:t>α πα</a:t>
            </a:r>
            <a:r>
              <a:rPr lang="en-US" sz="1800" kern="0" dirty="0" err="1">
                <a:effectLst/>
                <a:latin typeface="Times New Roman" panose="02020603050405020304" pitchFamily="18" charset="0"/>
                <a:ea typeface="Times New Roman" panose="02020603050405020304" pitchFamily="18" charset="0"/>
              </a:rPr>
              <a:t>ρ</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τηρεί</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τον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ε</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υτό</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του</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σε</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δράση</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ν</a:t>
            </a:r>
            <a:r>
              <a:rPr lang="en-US" sz="1800" kern="0" dirty="0">
                <a:effectLst/>
                <a:latin typeface="Times New Roman" panose="02020603050405020304" pitchFamily="18" charset="0"/>
                <a:ea typeface="Times New Roman" panose="02020603050405020304" pitchFamily="18" charset="0"/>
              </a:rPr>
              <a:t>α </a:t>
            </a:r>
            <a:r>
              <a:rPr lang="en-US" sz="1800" kern="0" dirty="0" err="1">
                <a:effectLst/>
                <a:latin typeface="Times New Roman" panose="02020603050405020304" pitchFamily="18" charset="0"/>
                <a:ea typeface="Times New Roman" panose="02020603050405020304" pitchFamily="18" charset="0"/>
              </a:rPr>
              <a:t>εντο</a:t>
            </a:r>
            <a:r>
              <a:rPr lang="en-US" sz="1800" kern="0" dirty="0">
                <a:effectLst/>
                <a:latin typeface="Times New Roman" panose="02020603050405020304" pitchFamily="18" charset="0"/>
                <a:ea typeface="Times New Roman" panose="02020603050405020304" pitchFamily="18" charset="0"/>
              </a:rPr>
              <a:t>π</a:t>
            </a:r>
            <a:r>
              <a:rPr lang="en-US" sz="1800" kern="0" dirty="0" err="1">
                <a:effectLst/>
                <a:latin typeface="Times New Roman" panose="02020603050405020304" pitchFamily="18" charset="0"/>
                <a:ea typeface="Times New Roman" panose="02020603050405020304" pitchFamily="18" charset="0"/>
              </a:rPr>
              <a:t>ίζει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συν</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ισθημ</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τικές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κ</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γνωστικές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διεργ</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σίες</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κ</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ν</a:t>
            </a:r>
            <a:r>
              <a:rPr lang="en-US" sz="1800" kern="0" dirty="0">
                <a:effectLst/>
                <a:latin typeface="Times New Roman" panose="02020603050405020304" pitchFamily="18" charset="0"/>
                <a:ea typeface="Times New Roman" panose="02020603050405020304" pitchFamily="18" charset="0"/>
              </a:rPr>
              <a:t>α </a:t>
            </a:r>
            <a:r>
              <a:rPr lang="en-US" sz="1800" kern="0" dirty="0" err="1">
                <a:effectLst/>
                <a:latin typeface="Times New Roman" panose="02020603050405020304" pitchFamily="18" charset="0"/>
                <a:ea typeface="Times New Roman" panose="02020603050405020304" pitchFamily="18" charset="0"/>
              </a:rPr>
              <a:t>ε</a:t>
            </a:r>
            <a:r>
              <a:rPr lang="en-US" sz="1800" kern="0" dirty="0">
                <a:effectLst/>
                <a:latin typeface="Times New Roman" panose="02020603050405020304" pitchFamily="18" charset="0"/>
                <a:ea typeface="Times New Roman" panose="02020603050405020304" pitchFamily="18" charset="0"/>
              </a:rPr>
              <a:t>πα</a:t>
            </a:r>
            <a:r>
              <a:rPr lang="en-US" sz="1800" kern="0" dirty="0" err="1">
                <a:effectLst/>
                <a:latin typeface="Times New Roman" panose="02020603050405020304" pitchFamily="18" charset="0"/>
                <a:ea typeface="Times New Roman" panose="02020603050405020304" pitchFamily="18" charset="0"/>
              </a:rPr>
              <a:t>ν</a:t>
            </a:r>
            <a:r>
              <a:rPr lang="en-US" sz="1800" kern="0" dirty="0">
                <a:effectLst/>
                <a:latin typeface="Times New Roman" panose="02020603050405020304" pitchFamily="18" charset="0"/>
                <a:ea typeface="Times New Roman" panose="02020603050405020304" pitchFamily="18" charset="0"/>
              </a:rPr>
              <a:t>απ</a:t>
            </a:r>
            <a:r>
              <a:rPr lang="en-US" sz="1800" kern="0" dirty="0" err="1">
                <a:effectLst/>
                <a:latin typeface="Times New Roman" panose="02020603050405020304" pitchFamily="18" charset="0"/>
                <a:ea typeface="Times New Roman" panose="02020603050405020304" pitchFamily="18" charset="0"/>
              </a:rPr>
              <a:t>λ</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ισιώνει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την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εμ</a:t>
            </a:r>
            <a:r>
              <a:rPr lang="en-US" sz="1800" kern="0" dirty="0">
                <a:effectLst/>
                <a:latin typeface="Times New Roman" panose="02020603050405020304" pitchFamily="18" charset="0"/>
                <a:ea typeface="Times New Roman" panose="02020603050405020304" pitchFamily="18" charset="0"/>
              </a:rPr>
              <a:t>π</a:t>
            </a:r>
            <a:r>
              <a:rPr lang="en-US" sz="1800" kern="0" dirty="0" err="1">
                <a:effectLst/>
                <a:latin typeface="Times New Roman" panose="02020603050405020304" pitchFamily="18" charset="0"/>
                <a:ea typeface="Times New Roman" panose="02020603050405020304" pitchFamily="18" charset="0"/>
              </a:rPr>
              <a:t>ειρί</a:t>
            </a:r>
            <a:r>
              <a:rPr lang="en-US" sz="1800" kern="0" dirty="0">
                <a:effectLst/>
                <a:latin typeface="Times New Roman" panose="02020603050405020304" pitchFamily="18" charset="0"/>
                <a:ea typeface="Times New Roman" panose="02020603050405020304" pitchFamily="18" charset="0"/>
              </a:rPr>
              <a:t>α </a:t>
            </a:r>
            <a:r>
              <a:rPr lang="en-US" sz="1800" kern="0" dirty="0" err="1">
                <a:effectLst/>
                <a:latin typeface="Times New Roman" panose="02020603050405020304" pitchFamily="18" charset="0"/>
                <a:ea typeface="Times New Roman" panose="02020603050405020304" pitchFamily="18" charset="0"/>
              </a:rPr>
              <a:t>του</a:t>
            </a:r>
            <a:r>
              <a:rPr lang="en-US" sz="1800" kern="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7014187-FB8B-ADDB-4E53-8350DE91115A}"/>
              </a:ext>
            </a:extLst>
          </p:cNvPr>
          <p:cNvSpPr txBox="1"/>
          <p:nvPr/>
        </p:nvSpPr>
        <p:spPr>
          <a:xfrm>
            <a:off x="838200" y="4652041"/>
            <a:ext cx="8209428" cy="1923604"/>
          </a:xfrm>
          <a:prstGeom prst="rect">
            <a:avLst/>
          </a:prstGeom>
          <a:noFill/>
        </p:spPr>
        <p:txBody>
          <a:bodyPr wrap="square">
            <a:spAutoFit/>
          </a:bodyPr>
          <a:lstStyle/>
          <a:p>
            <a:pPr marL="0" indent="0">
              <a:buNone/>
            </a:pPr>
            <a:r>
              <a:rPr lang="el-GR" sz="1700" dirty="0">
                <a:effectLst/>
                <a:latin typeface="Times New Roman" panose="02020603050405020304" pitchFamily="18" charset="0"/>
                <a:ea typeface="Times New Roman" panose="02020603050405020304" pitchFamily="18" charset="0"/>
              </a:rPr>
              <a:t>Τεχνικές που μπορεί να αξιοποιηθούν:</a:t>
            </a: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Β</a:t>
            </a:r>
            <a:r>
              <a:rPr lang="en-US" sz="1700" dirty="0" err="1">
                <a:effectLst/>
                <a:latin typeface="Times New Roman" panose="02020603050405020304" pitchFamily="18" charset="0"/>
                <a:ea typeface="Times New Roman" panose="02020603050405020304" pitchFamily="18" charset="0"/>
              </a:rPr>
              <a:t>ιωμ</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τικές</a:t>
            </a:r>
            <a:r>
              <a:rPr lang="en-US" sz="1700" dirty="0">
                <a:effectLst/>
                <a:latin typeface="Times New Roman" panose="02020603050405020304" pitchFamily="18" charset="0"/>
                <a:ea typeface="Times New Roman" panose="02020603050405020304" pitchFamily="18" charset="0"/>
              </a:rPr>
              <a:t> </a:t>
            </a:r>
            <a:r>
              <a:rPr lang="el-GR" sz="1700" dirty="0">
                <a:effectLst/>
                <a:latin typeface="Times New Roman" panose="02020603050405020304" pitchFamily="18" charset="0"/>
                <a:ea typeface="Times New Roman" panose="02020603050405020304" pitchFamily="18" charset="0"/>
              </a:rPr>
              <a:t>ασκήσεις, π.χ. παιχνίδια ρόλων</a:t>
            </a:r>
            <a:endParaRPr lang="el-GR" sz="17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Γ</a:t>
            </a:r>
            <a:r>
              <a:rPr lang="en-US" sz="1700" dirty="0" err="1">
                <a:effectLst/>
                <a:latin typeface="Times New Roman" panose="02020603050405020304" pitchFamily="18" charset="0"/>
                <a:ea typeface="Times New Roman" panose="02020603050405020304" pitchFamily="18" charset="0"/>
              </a:rPr>
              <a:t>ρ</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φή</a:t>
            </a:r>
            <a:r>
              <a:rPr lang="en-US" sz="1700" dirty="0">
                <a:effectLst/>
                <a:latin typeface="Times New Roman" panose="02020603050405020304" pitchFamily="18" charset="0"/>
                <a:ea typeface="Times New Roman" panose="02020603050405020304" pitchFamily="18" charset="0"/>
              </a:rPr>
              <a:t> π</a:t>
            </a:r>
            <a:r>
              <a:rPr lang="en-US" sz="1700" dirty="0" err="1">
                <a:effectLst/>
                <a:latin typeface="Times New Roman" panose="02020603050405020304" pitchFamily="18" charset="0"/>
                <a:ea typeface="Times New Roman" panose="02020603050405020304" pitchFamily="18" charset="0"/>
              </a:rPr>
              <a:t>ροσω</a:t>
            </a:r>
            <a:r>
              <a:rPr lang="en-US" sz="1700" dirty="0">
                <a:effectLst/>
                <a:latin typeface="Times New Roman" panose="02020603050405020304" pitchFamily="18" charset="0"/>
                <a:ea typeface="Times New Roman" panose="02020603050405020304" pitchFamily="18" charset="0"/>
              </a:rPr>
              <a:t>π</a:t>
            </a:r>
            <a:r>
              <a:rPr lang="en-US" sz="1700" dirty="0" err="1">
                <a:effectLst/>
                <a:latin typeface="Times New Roman" panose="02020603050405020304" pitchFamily="18" charset="0"/>
                <a:ea typeface="Times New Roman" panose="02020603050405020304" pitchFamily="18" charset="0"/>
              </a:rPr>
              <a:t>ικών</a:t>
            </a:r>
            <a:r>
              <a:rPr lang="en-US" sz="1700" dirty="0">
                <a:effectLst/>
                <a:latin typeface="Times New Roman" panose="02020603050405020304" pitchFamily="18" charset="0"/>
                <a:ea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rPr>
              <a:t>κειμένων</a:t>
            </a:r>
            <a:endParaRPr lang="el-GR" sz="17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Ε</a:t>
            </a:r>
            <a:r>
              <a:rPr lang="en-US" sz="1700" dirty="0">
                <a:effectLst/>
                <a:latin typeface="Times New Roman" panose="02020603050405020304" pitchFamily="18" charset="0"/>
                <a:ea typeface="Times New Roman" panose="02020603050405020304" pitchFamily="18" charset="0"/>
              </a:rPr>
              <a:t>π</a:t>
            </a:r>
            <a:r>
              <a:rPr lang="en-US" sz="1700" dirty="0" err="1">
                <a:effectLst/>
                <a:latin typeface="Times New Roman" panose="02020603050405020304" pitchFamily="18" charset="0"/>
                <a:ea typeface="Times New Roman" panose="02020603050405020304" pitchFamily="18" charset="0"/>
              </a:rPr>
              <a:t>ιστολές</a:t>
            </a:r>
            <a:r>
              <a:rPr lang="en-US" sz="1700" dirty="0">
                <a:effectLst/>
                <a:latin typeface="Times New Roman" panose="02020603050405020304" pitchFamily="18" charset="0"/>
                <a:ea typeface="Times New Roman" panose="02020603050405020304" pitchFamily="18" charset="0"/>
              </a:rPr>
              <a:t> π</a:t>
            </a:r>
            <a:r>
              <a:rPr lang="en-US" sz="1700" dirty="0" err="1">
                <a:effectLst/>
                <a:latin typeface="Times New Roman" panose="02020603050405020304" pitchFamily="18" charset="0"/>
                <a:ea typeface="Times New Roman" panose="02020603050405020304" pitchFamily="18" charset="0"/>
              </a:rPr>
              <a:t>ρος</a:t>
            </a:r>
            <a:r>
              <a:rPr lang="en-US" sz="1700" dirty="0">
                <a:effectLst/>
                <a:latin typeface="Times New Roman" panose="02020603050405020304" pitchFamily="18" charset="0"/>
                <a:ea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rPr>
              <a:t>τον</a:t>
            </a:r>
            <a:r>
              <a:rPr lang="en-US" sz="1700" dirty="0">
                <a:effectLst/>
                <a:latin typeface="Times New Roman" panose="02020603050405020304" pitchFamily="18" charset="0"/>
                <a:ea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rPr>
              <a:t>ε</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υτό</a:t>
            </a:r>
            <a:endParaRPr lang="el-GR" sz="17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ν</a:t>
            </a:r>
            <a:r>
              <a:rPr lang="en-US" sz="1700" dirty="0">
                <a:effectLst/>
                <a:latin typeface="Times New Roman" panose="02020603050405020304" pitchFamily="18" charset="0"/>
                <a:ea typeface="Times New Roman" panose="02020603050405020304" pitchFamily="18" charset="0"/>
              </a:rPr>
              <a:t>απα</a:t>
            </a:r>
            <a:r>
              <a:rPr lang="en-US" sz="1700" dirty="0" err="1">
                <a:effectLst/>
                <a:latin typeface="Times New Roman" panose="02020603050405020304" pitchFamily="18" charset="0"/>
                <a:ea typeface="Times New Roman" panose="02020603050405020304" pitchFamily="18" charset="0"/>
              </a:rPr>
              <a:t>ρ</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στάσεις</a:t>
            </a:r>
            <a:r>
              <a:rPr lang="en-US" sz="1700" dirty="0">
                <a:effectLst/>
                <a:latin typeface="Times New Roman" panose="02020603050405020304" pitchFamily="18" charset="0"/>
                <a:ea typeface="Times New Roman" panose="02020603050405020304" pitchFamily="18" charset="0"/>
              </a:rPr>
              <a:t> π</a:t>
            </a:r>
            <a:r>
              <a:rPr lang="en-US" sz="1700" dirty="0" err="1">
                <a:effectLst/>
                <a:latin typeface="Times New Roman" panose="02020603050405020304" pitchFamily="18" charset="0"/>
                <a:ea typeface="Times New Roman" panose="02020603050405020304" pitchFamily="18" charset="0"/>
              </a:rPr>
              <a:t>εριστ</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τικών</a:t>
            </a:r>
            <a:r>
              <a:rPr lang="en-US" sz="1700" dirty="0">
                <a:effectLst/>
                <a:latin typeface="Times New Roman" panose="02020603050405020304" pitchFamily="18" charset="0"/>
                <a:ea typeface="Times New Roman" panose="02020603050405020304" pitchFamily="18" charset="0"/>
              </a:rPr>
              <a:t> (case presentations)</a:t>
            </a:r>
            <a:endParaRPr lang="el-GR" sz="17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Τ</a:t>
            </a:r>
            <a:r>
              <a:rPr lang="en-US" sz="1700" dirty="0" err="1">
                <a:effectLst/>
                <a:latin typeface="Times New Roman" panose="02020603050405020304" pitchFamily="18" charset="0"/>
                <a:ea typeface="Times New Roman" panose="02020603050405020304" pitchFamily="18" charset="0"/>
              </a:rPr>
              <a:t>εχνικές</a:t>
            </a:r>
            <a:r>
              <a:rPr lang="en-US" sz="1700" dirty="0">
                <a:effectLst/>
                <a:latin typeface="Times New Roman" panose="02020603050405020304" pitchFamily="18" charset="0"/>
                <a:ea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rPr>
              <a:t>κ</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θοδηγούμενου</a:t>
            </a:r>
            <a:r>
              <a:rPr lang="en-US" sz="1700" dirty="0">
                <a:effectLst/>
                <a:latin typeface="Times New Roman" panose="02020603050405020304" pitchFamily="18" charset="0"/>
                <a:ea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rPr>
              <a:t>στοχ</a:t>
            </a:r>
            <a:r>
              <a:rPr lang="en-US" sz="1700" dirty="0">
                <a:effectLst/>
                <a:latin typeface="Times New Roman" panose="02020603050405020304" pitchFamily="18" charset="0"/>
                <a:ea typeface="Times New Roman" panose="02020603050405020304" pitchFamily="18" charset="0"/>
              </a:rPr>
              <a:t>α</a:t>
            </a:r>
            <a:r>
              <a:rPr lang="en-US" sz="1700" dirty="0" err="1">
                <a:effectLst/>
                <a:latin typeface="Times New Roman" panose="02020603050405020304" pitchFamily="18" charset="0"/>
                <a:ea typeface="Times New Roman" panose="02020603050405020304" pitchFamily="18" charset="0"/>
              </a:rPr>
              <a:t>σμού</a:t>
            </a:r>
            <a:r>
              <a:rPr lang="en-US" sz="1700" dirty="0">
                <a:effectLst/>
                <a:latin typeface="Times New Roman" panose="02020603050405020304" pitchFamily="18" charset="0"/>
                <a:ea typeface="Times New Roman" panose="02020603050405020304" pitchFamily="18" charset="0"/>
              </a:rPr>
              <a:t> (guided reflection)</a:t>
            </a:r>
            <a:endParaRPr lang="el-GR" sz="17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700" dirty="0">
                <a:latin typeface="Times New Roman" panose="02020603050405020304" pitchFamily="18" charset="0"/>
                <a:ea typeface="Times New Roman" panose="02020603050405020304" pitchFamily="18" charset="0"/>
              </a:rPr>
              <a:t>Συζήτηση σε μικρές ομάδες</a:t>
            </a:r>
            <a:endParaRPr lang="el-GR" sz="1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338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8CE-1B21-9FAD-21CA-387342BBDDAF}"/>
              </a:ext>
            </a:extLst>
          </p:cNvPr>
          <p:cNvSpPr>
            <a:spLocks noGrp="1"/>
          </p:cNvSpPr>
          <p:nvPr>
            <p:ph type="ctrTitle"/>
          </p:nvPr>
        </p:nvSpPr>
        <p:spPr>
          <a:xfrm>
            <a:off x="1524000" y="728331"/>
            <a:ext cx="9144000" cy="2387600"/>
          </a:xfrm>
        </p:spPr>
        <p:txBody>
          <a:bodyPr>
            <a:normAutofit fontScale="90000"/>
          </a:bodyPr>
          <a:lstStyle/>
          <a:p>
            <a:r>
              <a:rPr lang="el-GR" sz="4000" dirty="0">
                <a:effectLst/>
                <a:latin typeface="Aptos" panose="020B0004020202020204" pitchFamily="34" charset="0"/>
                <a:ea typeface="Aptos" panose="020B0004020202020204" pitchFamily="34" charset="0"/>
                <a:cs typeface="Times New Roman" panose="02020603050405020304" pitchFamily="18" charset="0"/>
              </a:rPr>
              <a:t>Παρεμβάσεις για την ενίσχυση της </a:t>
            </a:r>
            <a:r>
              <a:rPr lang="el-GR" sz="4000" dirty="0">
                <a:latin typeface="Aptos" panose="020B0004020202020204" pitchFamily="34" charset="0"/>
                <a:ea typeface="Aptos" panose="020B0004020202020204" pitchFamily="34" charset="0"/>
                <a:cs typeface="Times New Roman" panose="02020603050405020304" pitchFamily="18" charset="0"/>
              </a:rPr>
              <a:t>σ</a:t>
            </a:r>
            <a:r>
              <a:rPr lang="en-US" sz="4000" dirty="0" err="1">
                <a:effectLst/>
                <a:latin typeface="Aptos" panose="020B0004020202020204" pitchFamily="34" charset="0"/>
                <a:ea typeface="Aptos" panose="020B0004020202020204" pitchFamily="34" charset="0"/>
                <a:cs typeface="Times New Roman" panose="02020603050405020304" pitchFamily="18" charset="0"/>
              </a:rPr>
              <a:t>χέση</a:t>
            </a:r>
            <a:r>
              <a:rPr lang="el-GR" sz="4000" dirty="0">
                <a:effectLst/>
                <a:latin typeface="Aptos" panose="020B0004020202020204" pitchFamily="34" charset="0"/>
                <a:ea typeface="Aptos" panose="020B0004020202020204" pitchFamily="34" charset="0"/>
                <a:cs typeface="Times New Roman" panose="02020603050405020304" pitchFamily="18" charset="0"/>
              </a:rPr>
              <a:t>ς</a:t>
            </a:r>
            <a:r>
              <a:rPr lang="en-US" sz="4000" dirty="0">
                <a:effectLst/>
                <a:latin typeface="Aptos" panose="020B0004020202020204" pitchFamily="34" charset="0"/>
                <a:ea typeface="Aptos" panose="020B0004020202020204" pitchFamily="34" charset="0"/>
                <a:cs typeface="Times New Roman" panose="02020603050405020304" pitchFamily="18" charset="0"/>
              </a:rPr>
              <a:t> </a:t>
            </a:r>
            <a:br>
              <a:rPr lang="el-GR" sz="4000" dirty="0">
                <a:effectLst/>
                <a:latin typeface="Aptos" panose="020B0004020202020204" pitchFamily="34" charset="0"/>
                <a:ea typeface="Aptos" panose="020B0004020202020204" pitchFamily="34" charset="0"/>
                <a:cs typeface="Times New Roman" panose="02020603050405020304" pitchFamily="18" charset="0"/>
              </a:rPr>
            </a:br>
            <a:r>
              <a:rPr lang="en-US" sz="4000" dirty="0" err="1">
                <a:effectLst/>
                <a:latin typeface="Aptos" panose="020B0004020202020204" pitchFamily="34" charset="0"/>
                <a:ea typeface="Aptos" panose="020B0004020202020204" pitchFamily="34" charset="0"/>
                <a:cs typeface="Times New Roman" panose="02020603050405020304" pitchFamily="18" charset="0"/>
              </a:rPr>
              <a:t>Εκ</a:t>
            </a:r>
            <a:r>
              <a:rPr lang="en-US" sz="4000" dirty="0">
                <a:effectLst/>
                <a:latin typeface="Aptos" panose="020B0004020202020204" pitchFamily="34" charset="0"/>
                <a:ea typeface="Aptos" panose="020B0004020202020204" pitchFamily="34" charset="0"/>
                <a:cs typeface="Times New Roman" panose="02020603050405020304" pitchFamily="18" charset="0"/>
              </a:rPr>
              <a:t>πα</a:t>
            </a:r>
            <a:r>
              <a:rPr lang="en-US" sz="4000" dirty="0" err="1">
                <a:effectLst/>
                <a:latin typeface="Aptos" panose="020B0004020202020204" pitchFamily="34" charset="0"/>
                <a:ea typeface="Aptos" panose="020B0004020202020204" pitchFamily="34" charset="0"/>
                <a:cs typeface="Times New Roman" panose="02020603050405020304" pitchFamily="18" charset="0"/>
              </a:rPr>
              <a:t>ιδευτικού</a:t>
            </a:r>
            <a:r>
              <a:rPr lang="en-US" sz="4000" dirty="0">
                <a:effectLst/>
                <a:latin typeface="Aptos" panose="020B0004020202020204" pitchFamily="34" charset="0"/>
                <a:ea typeface="Aptos" panose="020B0004020202020204" pitchFamily="34" charset="0"/>
                <a:cs typeface="Times New Roman" panose="02020603050405020304" pitchFamily="18" charset="0"/>
              </a:rPr>
              <a:t> – </a:t>
            </a:r>
            <a:r>
              <a:rPr lang="en-US" sz="4000" dirty="0" err="1">
                <a:effectLst/>
                <a:latin typeface="Aptos" panose="020B0004020202020204" pitchFamily="34" charset="0"/>
                <a:ea typeface="Aptos" panose="020B0004020202020204" pitchFamily="34" charset="0"/>
                <a:cs typeface="Times New Roman" panose="02020603050405020304" pitchFamily="18" charset="0"/>
              </a:rPr>
              <a:t>Μ</a:t>
            </a:r>
            <a:r>
              <a:rPr lang="en-US" sz="4000" dirty="0">
                <a:effectLst/>
                <a:latin typeface="Aptos" panose="020B0004020202020204" pitchFamily="34" charset="0"/>
                <a:ea typeface="Aptos" panose="020B0004020202020204" pitchFamily="34" charset="0"/>
                <a:cs typeface="Times New Roman" panose="02020603050405020304" pitchFamily="18" charset="0"/>
              </a:rPr>
              <a:t>α</a:t>
            </a:r>
            <a:r>
              <a:rPr lang="en-US" sz="4000" dirty="0" err="1">
                <a:effectLst/>
                <a:latin typeface="Aptos" panose="020B0004020202020204" pitchFamily="34" charset="0"/>
                <a:ea typeface="Aptos" panose="020B0004020202020204" pitchFamily="34" charset="0"/>
                <a:cs typeface="Times New Roman" panose="02020603050405020304" pitchFamily="18" charset="0"/>
              </a:rPr>
              <a:t>θητή</a:t>
            </a:r>
            <a:r>
              <a:rPr lang="en-US" sz="11500" dirty="0">
                <a:effectLst/>
              </a:rPr>
              <a:t> </a:t>
            </a:r>
            <a:endParaRPr lang="en-US" sz="11500" dirty="0"/>
          </a:p>
        </p:txBody>
      </p:sp>
      <p:pic>
        <p:nvPicPr>
          <p:cNvPr id="4" name="Picture 3">
            <a:extLst>
              <a:ext uri="{FF2B5EF4-FFF2-40B4-BE49-F238E27FC236}">
                <a16:creationId xmlns:a16="http://schemas.microsoft.com/office/drawing/2014/main" id="{FC206B30-0470-C3C8-0E2C-C792EDB4FC52}"/>
              </a:ext>
            </a:extLst>
          </p:cNvPr>
          <p:cNvPicPr>
            <a:picLocks noChangeAspect="1"/>
          </p:cNvPicPr>
          <p:nvPr/>
        </p:nvPicPr>
        <p:blipFill>
          <a:blip r:embed="rId2"/>
          <a:stretch>
            <a:fillRect/>
          </a:stretch>
        </p:blipFill>
        <p:spPr>
          <a:xfrm>
            <a:off x="10591800" y="103436"/>
            <a:ext cx="1524000" cy="1333500"/>
          </a:xfrm>
          <a:prstGeom prst="rect">
            <a:avLst/>
          </a:prstGeom>
        </p:spPr>
      </p:pic>
      <p:pic>
        <p:nvPicPr>
          <p:cNvPr id="6" name="Picture 5">
            <a:extLst>
              <a:ext uri="{FF2B5EF4-FFF2-40B4-BE49-F238E27FC236}">
                <a16:creationId xmlns:a16="http://schemas.microsoft.com/office/drawing/2014/main" id="{98B2A107-98CB-E7A2-D091-2E8A2DEAFB9D}"/>
              </a:ext>
            </a:extLst>
          </p:cNvPr>
          <p:cNvPicPr>
            <a:picLocks noChangeAspect="1"/>
          </p:cNvPicPr>
          <p:nvPr/>
        </p:nvPicPr>
        <p:blipFill>
          <a:blip r:embed="rId3"/>
          <a:stretch>
            <a:fillRect/>
          </a:stretch>
        </p:blipFill>
        <p:spPr>
          <a:xfrm>
            <a:off x="2813642" y="3018888"/>
            <a:ext cx="6564716" cy="3595959"/>
          </a:xfrm>
          <a:prstGeom prst="rect">
            <a:avLst/>
          </a:prstGeom>
        </p:spPr>
      </p:pic>
    </p:spTree>
    <p:extLst>
      <p:ext uri="{BB962C8B-B14F-4D97-AF65-F5344CB8AC3E}">
        <p14:creationId xmlns:p14="http://schemas.microsoft.com/office/powerpoint/2010/main" val="427826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CAED44-364A-EFC9-961C-F7B6840232AA}"/>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7AEE6764-7FAD-DE34-2316-F3BA186CDBDB}"/>
              </a:ext>
            </a:extLst>
          </p:cNvPr>
          <p:cNvSpPr>
            <a:spLocks noGrp="1"/>
          </p:cNvSpPr>
          <p:nvPr>
            <p:ph type="title"/>
          </p:nvPr>
        </p:nvSpPr>
        <p:spPr/>
        <p:txBody>
          <a:bodyPr>
            <a:normAutofit/>
          </a:bodyPr>
          <a:lstStyle/>
          <a:p>
            <a:pPr algn="ct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ρεμ</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β</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άσεις</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γι</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την</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ενίσχυση</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των</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σχέσεων</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μ</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θητών</a:t>
            </a:r>
            <a:endParaRPr lang="en-US" sz="5400" dirty="0"/>
          </a:p>
        </p:txBody>
      </p:sp>
      <p:sp>
        <p:nvSpPr>
          <p:cNvPr id="3" name="Content Placeholder 2">
            <a:extLst>
              <a:ext uri="{FF2B5EF4-FFF2-40B4-BE49-F238E27FC236}">
                <a16:creationId xmlns:a16="http://schemas.microsoft.com/office/drawing/2014/main" id="{38CF2849-0EFC-9BA0-F02F-00821111753C}"/>
              </a:ext>
            </a:extLst>
          </p:cNvPr>
          <p:cNvSpPr>
            <a:spLocks noGrp="1"/>
          </p:cNvSpPr>
          <p:nvPr>
            <p:ph idx="1"/>
          </p:nvPr>
        </p:nvSpPr>
        <p:spPr/>
        <p:txBody>
          <a:bodyPr>
            <a:normAutofit/>
          </a:bodyPr>
          <a:lstStyle/>
          <a:p>
            <a:pPr marL="0" marR="0" lvl="0" indent="0" algn="just">
              <a:spcBef>
                <a:spcPts val="0"/>
              </a:spcBef>
              <a:spcAft>
                <a:spcPts val="0"/>
              </a:spcAft>
              <a:buNone/>
            </a:pPr>
            <a:r>
              <a:rPr lang="el-GR" sz="2400" dirty="0">
                <a:effectLst/>
                <a:latin typeface="Times New Roman" panose="02020603050405020304" pitchFamily="18" charset="0"/>
                <a:ea typeface="Times New Roman" panose="02020603050405020304" pitchFamily="18" charset="0"/>
              </a:rPr>
              <a:t>Δεξιότητες που πρέπει να βοηθήσουμε τους εκπαιδευτικούς να αναπτύξουν:</a:t>
            </a:r>
          </a:p>
        </p:txBody>
      </p:sp>
      <p:sp>
        <p:nvSpPr>
          <p:cNvPr id="7" name="TextBox 6">
            <a:extLst>
              <a:ext uri="{FF2B5EF4-FFF2-40B4-BE49-F238E27FC236}">
                <a16:creationId xmlns:a16="http://schemas.microsoft.com/office/drawing/2014/main" id="{31BA9129-504E-3649-997C-F998A2846D93}"/>
              </a:ext>
            </a:extLst>
          </p:cNvPr>
          <p:cNvSpPr txBox="1"/>
          <p:nvPr/>
        </p:nvSpPr>
        <p:spPr>
          <a:xfrm>
            <a:off x="733696" y="2575621"/>
            <a:ext cx="11247120" cy="3736279"/>
          </a:xfrm>
          <a:prstGeom prst="rect">
            <a:avLst/>
          </a:prstGeom>
          <a:noFill/>
        </p:spPr>
        <p:txBody>
          <a:bodyPr wrap="square">
            <a:spAutoFit/>
          </a:bodyPr>
          <a:lstStyle/>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Ενσυν</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ίσθηση</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Ενεργητική</a:t>
            </a:r>
            <a:r>
              <a:rPr lang="en-US" sz="2000" dirty="0">
                <a:effectLst/>
                <a:latin typeface="Times New Roman" panose="02020603050405020304" pitchFamily="18" charset="0"/>
                <a:ea typeface="Times New Roman" panose="02020603050405020304" pitchFamily="18" charset="0"/>
              </a:rPr>
              <a:t> α</a:t>
            </a:r>
            <a:r>
              <a:rPr lang="en-US" sz="2000" dirty="0" err="1">
                <a:effectLst/>
                <a:latin typeface="Times New Roman" panose="02020603050405020304" pitchFamily="18" charset="0"/>
                <a:ea typeface="Times New Roman" panose="02020603050405020304" pitchFamily="18" charset="0"/>
              </a:rPr>
              <a:t>κρό</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ση</a:t>
            </a:r>
            <a:endParaRPr lang="el-GR" sz="2000" dirty="0">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l-GR" sz="2000" dirty="0">
                <a:effectLst/>
                <a:latin typeface="Times New Roman" panose="02020603050405020304" pitchFamily="18" charset="0"/>
                <a:ea typeface="Times New Roman" panose="02020603050405020304" pitchFamily="18" charset="0"/>
              </a:rPr>
              <a:t>Άνευ όρων α</a:t>
            </a:r>
            <a:r>
              <a:rPr lang="en-US" sz="2000" dirty="0">
                <a:effectLst/>
                <a:latin typeface="Times New Roman" panose="02020603050405020304" pitchFamily="18" charset="0"/>
                <a:ea typeface="Times New Roman" panose="02020603050405020304" pitchFamily="18" charset="0"/>
              </a:rPr>
              <a:t>π</a:t>
            </a:r>
            <a:r>
              <a:rPr lang="en-US" sz="2000" dirty="0" err="1">
                <a:effectLst/>
                <a:latin typeface="Times New Roman" panose="02020603050405020304" pitchFamily="18" charset="0"/>
                <a:ea typeface="Times New Roman" panose="02020603050405020304" pitchFamily="18" charset="0"/>
              </a:rPr>
              <a:t>οδοχή</a:t>
            </a:r>
            <a:endParaRPr lang="en-US" sz="2000" dirty="0">
              <a:effectLst/>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l-GR" sz="2000" dirty="0">
                <a:effectLst/>
                <a:latin typeface="Times New Roman" panose="02020603050405020304" pitchFamily="18" charset="0"/>
                <a:ea typeface="Times New Roman" panose="02020603050405020304" pitchFamily="18" charset="0"/>
              </a:rPr>
              <a:t>Μ</a:t>
            </a:r>
            <a:r>
              <a:rPr lang="en-US" sz="2000" dirty="0" err="1">
                <a:effectLst/>
                <a:latin typeface="Times New Roman" panose="02020603050405020304" pitchFamily="18" charset="0"/>
                <a:ea typeface="Times New Roman" panose="02020603050405020304" pitchFamily="18" charset="0"/>
              </a:rPr>
              <a:t>η</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ε</a:t>
            </a:r>
            <a:r>
              <a:rPr lang="en-US" sz="2000" dirty="0">
                <a:effectLst/>
                <a:latin typeface="Times New Roman" panose="02020603050405020304" pitchFamily="18" charset="0"/>
                <a:ea typeface="Times New Roman" panose="02020603050405020304" pitchFamily="18" charset="0"/>
              </a:rPr>
              <a:t>π</a:t>
            </a:r>
            <a:r>
              <a:rPr lang="en-US" sz="2000" dirty="0" err="1">
                <a:effectLst/>
                <a:latin typeface="Times New Roman" panose="02020603050405020304" pitchFamily="18" charset="0"/>
                <a:ea typeface="Times New Roman" panose="02020603050405020304" pitchFamily="18" charset="0"/>
              </a:rPr>
              <a:t>ικριτική</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ε</a:t>
            </a:r>
            <a:r>
              <a:rPr lang="en-US" sz="2000" dirty="0">
                <a:effectLst/>
                <a:latin typeface="Times New Roman" panose="02020603050405020304" pitchFamily="18" charset="0"/>
                <a:ea typeface="Times New Roman" panose="02020603050405020304" pitchFamily="18" charset="0"/>
              </a:rPr>
              <a:t>π</a:t>
            </a:r>
            <a:r>
              <a:rPr lang="en-US" sz="2000" dirty="0" err="1">
                <a:effectLst/>
                <a:latin typeface="Times New Roman" panose="02020603050405020304" pitchFamily="18" charset="0"/>
                <a:ea typeface="Times New Roman" panose="02020603050405020304" pitchFamily="18" charset="0"/>
              </a:rPr>
              <a:t>ικοινωνί</a:t>
            </a:r>
            <a:r>
              <a:rPr lang="en-US" sz="2000" dirty="0">
                <a:effectLst/>
                <a:latin typeface="Times New Roman" panose="02020603050405020304" pitchFamily="18" charset="0"/>
                <a:ea typeface="Times New Roman" panose="02020603050405020304" pitchFamily="18" charset="0"/>
              </a:rPr>
              <a:t>α</a:t>
            </a:r>
            <a:endParaRPr lang="el-GR" sz="2000" dirty="0">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Ικ</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νότητ</a:t>
            </a:r>
            <a:r>
              <a:rPr lang="en-US" sz="2000" dirty="0">
                <a:effectLst/>
                <a:latin typeface="Times New Roman" panose="02020603050405020304" pitchFamily="18" charset="0"/>
                <a:ea typeface="Times New Roman" panose="02020603050405020304" pitchFamily="18" charset="0"/>
              </a:rPr>
              <a:t>α α</a:t>
            </a:r>
            <a:r>
              <a:rPr lang="en-US" sz="2000" dirty="0" err="1">
                <a:effectLst/>
                <a:latin typeface="Times New Roman" panose="02020603050405020304" pitchFamily="18" charset="0"/>
                <a:ea typeface="Times New Roman" panose="02020603050405020304" pitchFamily="18" charset="0"/>
              </a:rPr>
              <a:t>ν</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στοχ</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σμού</a:t>
            </a:r>
            <a:endParaRPr lang="el-GR" sz="2000" dirty="0">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Οριοθέτηση</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κ</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στ</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θερότητ</a:t>
            </a:r>
            <a:r>
              <a:rPr lang="en-US" sz="2000" dirty="0">
                <a:effectLst/>
                <a:latin typeface="Times New Roman" panose="02020603050405020304" pitchFamily="18" charset="0"/>
                <a:ea typeface="Times New Roman" panose="02020603050405020304" pitchFamily="18" charset="0"/>
              </a:rPr>
              <a:t>α</a:t>
            </a:r>
            <a:endParaRPr lang="el-GR" sz="2000" dirty="0">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Ικ</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νότητ</a:t>
            </a:r>
            <a:r>
              <a:rPr lang="en-US" sz="2000" dirty="0">
                <a:effectLst/>
                <a:latin typeface="Times New Roman" panose="02020603050405020304" pitchFamily="18" charset="0"/>
                <a:ea typeface="Times New Roman" panose="02020603050405020304" pitchFamily="18" charset="0"/>
              </a:rPr>
              <a:t>α </a:t>
            </a:r>
            <a:r>
              <a:rPr lang="en-US" sz="2000" dirty="0" err="1">
                <a:effectLst/>
                <a:latin typeface="Times New Roman" panose="02020603050405020304" pitchFamily="18" charset="0"/>
                <a:ea typeface="Times New Roman" panose="02020603050405020304" pitchFamily="18" charset="0"/>
              </a:rPr>
              <a:t>δι</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χείρισης</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συγκρούσεων</a:t>
            </a:r>
            <a:endParaRPr lang="el-GR" sz="2000" dirty="0">
              <a:latin typeface="Times New Roman" panose="02020603050405020304" pitchFamily="18" charset="0"/>
              <a:ea typeface="Times New Roman" panose="02020603050405020304" pitchFamily="18" charset="0"/>
            </a:endParaRPr>
          </a:p>
          <a:p>
            <a:pPr marL="342900" marR="0" lvl="0" indent="-342900" algn="just">
              <a:lnSpc>
                <a:spcPct val="150000"/>
              </a:lnSpc>
              <a:spcBef>
                <a:spcPts val="0"/>
              </a:spcBef>
              <a:spcAft>
                <a:spcPts val="0"/>
              </a:spcAft>
              <a:buFont typeface="Symbol" pitchFamily="2" charset="2"/>
              <a:buChar char=""/>
            </a:pPr>
            <a:r>
              <a:rPr lang="en-US" sz="2000" dirty="0" err="1">
                <a:effectLst/>
                <a:latin typeface="Times New Roman" panose="02020603050405020304" pitchFamily="18" charset="0"/>
                <a:ea typeface="Times New Roman" panose="02020603050405020304" pitchFamily="18" charset="0"/>
              </a:rPr>
              <a:t>Αν</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γνώριση</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συν</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ισθημάτων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κ</a:t>
            </a:r>
            <a:r>
              <a:rPr lang="en-US" sz="2000" dirty="0">
                <a:effectLst/>
                <a:latin typeface="Times New Roman" panose="02020603050405020304" pitchFamily="18" charset="0"/>
                <a:ea typeface="Times New Roman" panose="02020603050405020304" pitchFamily="18" charset="0"/>
              </a:rPr>
              <a:t>α</a:t>
            </a:r>
            <a:r>
              <a:rPr lang="en-US" sz="2000" dirty="0" err="1">
                <a:effectLst/>
                <a:latin typeface="Times New Roman" panose="02020603050405020304" pitchFamily="18" charset="0"/>
                <a:ea typeface="Times New Roman" panose="02020603050405020304" pitchFamily="18" charset="0"/>
              </a:rPr>
              <a:t>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ψυχοκοινωνικών</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δυσκολιών</a:t>
            </a:r>
            <a:endParaRPr lang="en-US" sz="2000" dirty="0"/>
          </a:p>
        </p:txBody>
      </p:sp>
      <p:pic>
        <p:nvPicPr>
          <p:cNvPr id="9" name="Picture 8">
            <a:extLst>
              <a:ext uri="{FF2B5EF4-FFF2-40B4-BE49-F238E27FC236}">
                <a16:creationId xmlns:a16="http://schemas.microsoft.com/office/drawing/2014/main" id="{D61567E6-7DE3-5FD3-3A1D-B4EB66FE4FBE}"/>
              </a:ext>
            </a:extLst>
          </p:cNvPr>
          <p:cNvPicPr>
            <a:picLocks noChangeAspect="1"/>
          </p:cNvPicPr>
          <p:nvPr/>
        </p:nvPicPr>
        <p:blipFill>
          <a:blip r:embed="rId4"/>
          <a:stretch>
            <a:fillRect/>
          </a:stretch>
        </p:blipFill>
        <p:spPr>
          <a:xfrm>
            <a:off x="7343503" y="2079806"/>
            <a:ext cx="4413069" cy="4413069"/>
          </a:xfrm>
          <a:prstGeom prst="rect">
            <a:avLst/>
          </a:prstGeom>
        </p:spPr>
      </p:pic>
    </p:spTree>
    <p:extLst>
      <p:ext uri="{BB962C8B-B14F-4D97-AF65-F5344CB8AC3E}">
        <p14:creationId xmlns:p14="http://schemas.microsoft.com/office/powerpoint/2010/main" val="304036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EE52-4A49-68ED-8519-DD3C5121DC4A}"/>
              </a:ext>
            </a:extLst>
          </p:cNvPr>
          <p:cNvSpPr>
            <a:spLocks noGrp="1"/>
          </p:cNvSpPr>
          <p:nvPr>
            <p:ph type="title"/>
          </p:nvPr>
        </p:nvSpPr>
        <p:spPr>
          <a:xfrm>
            <a:off x="279400" y="392113"/>
            <a:ext cx="10515600" cy="1325563"/>
          </a:xfrm>
        </p:spPr>
        <p:txBody>
          <a:bodyPr>
            <a:normAutofit/>
          </a:bodyPr>
          <a:lstStyle/>
          <a:p>
            <a:pPr algn="ctr"/>
            <a:r>
              <a:rPr lang="el-GR" sz="3600" dirty="0"/>
              <a:t>Στόχοι ενός </a:t>
            </a:r>
            <a:r>
              <a:rPr lang="el-GR" sz="3600" dirty="0" err="1"/>
              <a:t>παιδ</a:t>
            </a:r>
            <a:r>
              <a:rPr lang="el-GR" sz="3600" dirty="0"/>
              <a:t>-αγωγού στην τάξη</a:t>
            </a:r>
            <a:endParaRPr lang="en-US" sz="3600" dirty="0"/>
          </a:p>
        </p:txBody>
      </p:sp>
      <p:pic>
        <p:nvPicPr>
          <p:cNvPr id="5" name="Picture 4">
            <a:extLst>
              <a:ext uri="{FF2B5EF4-FFF2-40B4-BE49-F238E27FC236}">
                <a16:creationId xmlns:a16="http://schemas.microsoft.com/office/drawing/2014/main" id="{DD3A18BC-C7EA-0B29-E328-BCC308DDD953}"/>
              </a:ext>
            </a:extLst>
          </p:cNvPr>
          <p:cNvPicPr>
            <a:picLocks noChangeAspect="1"/>
          </p:cNvPicPr>
          <p:nvPr/>
        </p:nvPicPr>
        <p:blipFill>
          <a:blip r:embed="rId3"/>
          <a:stretch>
            <a:fillRect/>
          </a:stretch>
        </p:blipFill>
        <p:spPr>
          <a:xfrm>
            <a:off x="10591800" y="103436"/>
            <a:ext cx="1524000" cy="1333500"/>
          </a:xfrm>
          <a:prstGeom prst="rect">
            <a:avLst/>
          </a:prstGeom>
        </p:spPr>
      </p:pic>
      <p:graphicFrame>
        <p:nvGraphicFramePr>
          <p:cNvPr id="4" name="Diagram 3">
            <a:extLst>
              <a:ext uri="{FF2B5EF4-FFF2-40B4-BE49-F238E27FC236}">
                <a16:creationId xmlns:a16="http://schemas.microsoft.com/office/drawing/2014/main" id="{97C9C1F1-9176-7606-B7A6-0D5BADCD00B1}"/>
              </a:ext>
            </a:extLst>
          </p:cNvPr>
          <p:cNvGraphicFramePr/>
          <p:nvPr>
            <p:extLst>
              <p:ext uri="{D42A27DB-BD31-4B8C-83A1-F6EECF244321}">
                <p14:modId xmlns:p14="http://schemas.microsoft.com/office/powerpoint/2010/main" val="1141590911"/>
              </p:ext>
            </p:extLst>
          </p:nvPr>
        </p:nvGraphicFramePr>
        <p:xfrm>
          <a:off x="609600" y="1690688"/>
          <a:ext cx="10185400" cy="4802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112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B20EB6-613D-0275-859E-E336DC724C35}"/>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E7BFFF02-5303-5CBD-CA00-3BF727EA088C}"/>
              </a:ext>
            </a:extLst>
          </p:cNvPr>
          <p:cNvSpPr>
            <a:spLocks noGrp="1"/>
          </p:cNvSpPr>
          <p:nvPr>
            <p:ph type="title"/>
          </p:nvPr>
        </p:nvSpPr>
        <p:spPr>
          <a:xfrm>
            <a:off x="550818" y="389400"/>
            <a:ext cx="10515600" cy="1325563"/>
          </a:xfrm>
        </p:spPr>
        <p:txBody>
          <a:bodyPr>
            <a:normAutofit/>
          </a:bodyPr>
          <a:lstStyle/>
          <a:p>
            <a:pPr algn="ct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RULER –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Έν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Πρόγρ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Κοινωνικής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Συν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ισθημ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τικής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Μάθησης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γι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Ενδυνάμωση</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Σχέσης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θητών</a:t>
            </a:r>
            <a:endParaRPr lang="en-US" sz="5400" dirty="0"/>
          </a:p>
        </p:txBody>
      </p:sp>
      <p:pic>
        <p:nvPicPr>
          <p:cNvPr id="5" name="Content Placeholder 4">
            <a:extLst>
              <a:ext uri="{FF2B5EF4-FFF2-40B4-BE49-F238E27FC236}">
                <a16:creationId xmlns:a16="http://schemas.microsoft.com/office/drawing/2014/main" id="{19620149-1205-8634-27ED-9CC1E4769FBF}"/>
              </a:ext>
            </a:extLst>
          </p:cNvPr>
          <p:cNvPicPr>
            <a:picLocks noGrp="1" noChangeAspect="1"/>
          </p:cNvPicPr>
          <p:nvPr>
            <p:ph idx="1"/>
          </p:nvPr>
        </p:nvPicPr>
        <p:blipFill>
          <a:blip r:embed="rId4"/>
          <a:stretch>
            <a:fillRect/>
          </a:stretch>
        </p:blipFill>
        <p:spPr>
          <a:xfrm>
            <a:off x="678329" y="1951365"/>
            <a:ext cx="9084236" cy="4542118"/>
          </a:xfrm>
        </p:spPr>
      </p:pic>
    </p:spTree>
    <p:extLst>
      <p:ext uri="{BB962C8B-B14F-4D97-AF65-F5344CB8AC3E}">
        <p14:creationId xmlns:p14="http://schemas.microsoft.com/office/powerpoint/2010/main" val="11608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34C8-DABC-F101-4E94-00A033CAB45A}"/>
              </a:ext>
            </a:extLst>
          </p:cNvPr>
          <p:cNvSpPr>
            <a:spLocks noGrp="1"/>
          </p:cNvSpPr>
          <p:nvPr>
            <p:ph type="title"/>
          </p:nvPr>
        </p:nvSpPr>
        <p:spPr>
          <a:xfrm>
            <a:off x="403412" y="365125"/>
            <a:ext cx="10515600" cy="1325563"/>
          </a:xfrm>
        </p:spPr>
        <p:txBody>
          <a:bodyPr>
            <a:normAutofit/>
          </a:bodyPr>
          <a:lstStyle/>
          <a:p>
            <a:pPr marL="0" marR="0" indent="228600" algn="ctr">
              <a:spcBef>
                <a:spcPts val="0"/>
              </a:spcBef>
              <a:spcAft>
                <a:spcPts val="0"/>
              </a:spcAft>
            </a:pPr>
            <a:r>
              <a:rPr lang="en-US" sz="1800" b="1" dirty="0" err="1">
                <a:effectLst/>
                <a:latin typeface="Times New Roman" panose="02020603050405020304" pitchFamily="18" charset="0"/>
                <a:ea typeface="Times New Roman" panose="02020603050405020304" pitchFamily="18" charset="0"/>
              </a:rPr>
              <a:t>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εφ</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ρμογή</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του</a:t>
            </a:r>
            <a:r>
              <a:rPr lang="en-US" sz="1800" b="1" dirty="0">
                <a:effectLst/>
                <a:latin typeface="Times New Roman" panose="02020603050405020304" pitchFamily="18" charset="0"/>
                <a:ea typeface="Times New Roman" panose="02020603050405020304" pitchFamily="18" charset="0"/>
              </a:rPr>
              <a:t> RULER π</a:t>
            </a:r>
            <a:r>
              <a:rPr lang="en-US" sz="1800" b="1" dirty="0" err="1">
                <a:effectLst/>
                <a:latin typeface="Times New Roman" panose="02020603050405020304" pitchFamily="18" charset="0"/>
                <a:ea typeface="Times New Roman" panose="02020603050405020304" pitchFamily="18" charset="0"/>
              </a:rPr>
              <a:t>εριλ</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μ</a:t>
            </a:r>
            <a:r>
              <a:rPr lang="en-US" sz="1800" b="1" dirty="0">
                <a:effectLst/>
                <a:latin typeface="Times New Roman" panose="02020603050405020304" pitchFamily="18" charset="0"/>
                <a:ea typeface="Times New Roman" panose="02020603050405020304" pitchFamily="18" charset="0"/>
              </a:rPr>
              <a:t>β</a:t>
            </a:r>
            <a:r>
              <a:rPr lang="en-US" sz="1800" b="1" dirty="0" err="1">
                <a:effectLst/>
                <a:latin typeface="Times New Roman" panose="02020603050405020304" pitchFamily="18" charset="0"/>
                <a:ea typeface="Times New Roman" panose="02020603050405020304" pitchFamily="18" charset="0"/>
              </a:rPr>
              <a:t>άνει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συγκεκριμέν</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εργ</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λεί</a:t>
            </a:r>
            <a:r>
              <a:rPr lang="en-US" sz="1800" b="1"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ό</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ως</a:t>
            </a:r>
            <a:r>
              <a:rPr lang="en-US" sz="1800" b="1" dirty="0">
                <a:effectLst/>
                <a:latin typeface="Times New Roman" panose="02020603050405020304" pitchFamily="18" charset="0"/>
                <a:ea typeface="Times New Roman" panose="02020603050405020304" pitchFamily="18" charset="0"/>
              </a:rPr>
              <a:t>:</a:t>
            </a:r>
            <a:endParaRPr lang="en-US" b="1" dirty="0"/>
          </a:p>
        </p:txBody>
      </p:sp>
      <p:graphicFrame>
        <p:nvGraphicFramePr>
          <p:cNvPr id="4" name="Diagram 3">
            <a:extLst>
              <a:ext uri="{FF2B5EF4-FFF2-40B4-BE49-F238E27FC236}">
                <a16:creationId xmlns:a16="http://schemas.microsoft.com/office/drawing/2014/main" id="{2DB333C6-7C57-002E-46C1-2B317B39B486}"/>
              </a:ext>
            </a:extLst>
          </p:cNvPr>
          <p:cNvGraphicFramePr/>
          <p:nvPr>
            <p:extLst>
              <p:ext uri="{D42A27DB-BD31-4B8C-83A1-F6EECF244321}">
                <p14:modId xmlns:p14="http://schemas.microsoft.com/office/powerpoint/2010/main" val="3497212059"/>
              </p:ext>
            </p:extLst>
          </p:nvPr>
        </p:nvGraphicFramePr>
        <p:xfrm>
          <a:off x="403412" y="1690688"/>
          <a:ext cx="11201400"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5D406F1-BEDC-897D-8EF8-D4EB591E338E}"/>
              </a:ext>
            </a:extLst>
          </p:cNvPr>
          <p:cNvPicPr>
            <a:picLocks noChangeAspect="1"/>
          </p:cNvPicPr>
          <p:nvPr/>
        </p:nvPicPr>
        <p:blipFill>
          <a:blip r:embed="rId8"/>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3362984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E8F48A-DF6A-B793-EA09-B72A8AE6A6C0}"/>
              </a:ext>
            </a:extLst>
          </p:cNvPr>
          <p:cNvPicPr>
            <a:picLocks noGrp="1" noChangeAspect="1"/>
          </p:cNvPicPr>
          <p:nvPr>
            <p:ph idx="1"/>
          </p:nvPr>
        </p:nvPicPr>
        <p:blipFill>
          <a:blip r:embed="rId2"/>
          <a:stretch>
            <a:fillRect/>
          </a:stretch>
        </p:blipFill>
        <p:spPr>
          <a:xfrm>
            <a:off x="2000087" y="217910"/>
            <a:ext cx="7372514" cy="6422180"/>
          </a:xfrm>
        </p:spPr>
      </p:pic>
      <p:pic>
        <p:nvPicPr>
          <p:cNvPr id="6" name="Picture 5">
            <a:extLst>
              <a:ext uri="{FF2B5EF4-FFF2-40B4-BE49-F238E27FC236}">
                <a16:creationId xmlns:a16="http://schemas.microsoft.com/office/drawing/2014/main" id="{5B9ACA65-F444-5951-EEF5-5120292F615F}"/>
              </a:ext>
            </a:extLst>
          </p:cNvPr>
          <p:cNvPicPr>
            <a:picLocks noChangeAspect="1"/>
          </p:cNvPicPr>
          <p:nvPr/>
        </p:nvPicPr>
        <p:blipFill>
          <a:blip r:embed="rId3"/>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05659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D763B3-F86F-769C-1B09-5B270101CBBA}"/>
              </a:ext>
            </a:extLst>
          </p:cNvPr>
          <p:cNvPicPr>
            <a:picLocks noChangeAspect="1"/>
          </p:cNvPicPr>
          <p:nvPr/>
        </p:nvPicPr>
        <p:blipFill>
          <a:blip r:embed="rId2"/>
          <a:stretch>
            <a:fillRect/>
          </a:stretch>
        </p:blipFill>
        <p:spPr>
          <a:xfrm>
            <a:off x="80684" y="374863"/>
            <a:ext cx="5970494" cy="6162061"/>
          </a:xfrm>
          <a:prstGeom prst="rect">
            <a:avLst/>
          </a:prstGeom>
        </p:spPr>
      </p:pic>
      <p:pic>
        <p:nvPicPr>
          <p:cNvPr id="13" name="Picture 12">
            <a:extLst>
              <a:ext uri="{FF2B5EF4-FFF2-40B4-BE49-F238E27FC236}">
                <a16:creationId xmlns:a16="http://schemas.microsoft.com/office/drawing/2014/main" id="{18FF87F3-AAB5-0063-781A-30B69B37F874}"/>
              </a:ext>
            </a:extLst>
          </p:cNvPr>
          <p:cNvPicPr>
            <a:picLocks noChangeAspect="1"/>
          </p:cNvPicPr>
          <p:nvPr/>
        </p:nvPicPr>
        <p:blipFill>
          <a:blip r:embed="rId3"/>
          <a:stretch>
            <a:fillRect/>
          </a:stretch>
        </p:blipFill>
        <p:spPr>
          <a:xfrm>
            <a:off x="6118412" y="374863"/>
            <a:ext cx="6033685" cy="6162061"/>
          </a:xfrm>
          <a:prstGeom prst="rect">
            <a:avLst/>
          </a:prstGeom>
        </p:spPr>
      </p:pic>
    </p:spTree>
    <p:extLst>
      <p:ext uri="{BB962C8B-B14F-4D97-AF65-F5344CB8AC3E}">
        <p14:creationId xmlns:p14="http://schemas.microsoft.com/office/powerpoint/2010/main" val="188087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053324-6109-331D-19DC-E26530A69D8A}"/>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DCD1B687-17E1-55A4-96A3-B48FDED56DB2}"/>
              </a:ext>
            </a:extLst>
          </p:cNvPr>
          <p:cNvSpPr>
            <a:spLocks noGrp="1"/>
          </p:cNvSpPr>
          <p:nvPr>
            <p:ph type="title"/>
          </p:nvPr>
        </p:nvSpPr>
        <p:spPr>
          <a:xfrm>
            <a:off x="590006" y="369093"/>
            <a:ext cx="10515600" cy="1325563"/>
          </a:xfrm>
        </p:spPr>
        <p:txBody>
          <a:bodyPr>
            <a:normAutofit/>
          </a:bodyPr>
          <a:lstStyle/>
          <a:p>
            <a:pPr algn="ct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 Check-In/Check-Out (CICO):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Μι</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Προλη</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τική</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ρέμ</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βα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ση</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Ενίσχυσης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της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Σχέσης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Μ</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θητών</a:t>
            </a:r>
            <a:endParaRPr lang="en-US" sz="6000" dirty="0"/>
          </a:p>
        </p:txBody>
      </p:sp>
      <p:pic>
        <p:nvPicPr>
          <p:cNvPr id="7" name="Picture 6">
            <a:extLst>
              <a:ext uri="{FF2B5EF4-FFF2-40B4-BE49-F238E27FC236}">
                <a16:creationId xmlns:a16="http://schemas.microsoft.com/office/drawing/2014/main" id="{F182BB7E-6FEE-76D5-18F6-38D29B35E169}"/>
              </a:ext>
            </a:extLst>
          </p:cNvPr>
          <p:cNvPicPr>
            <a:picLocks noChangeAspect="1"/>
          </p:cNvPicPr>
          <p:nvPr/>
        </p:nvPicPr>
        <p:blipFill>
          <a:blip r:embed="rId4">
            <a:alphaModFix amt="20000"/>
          </a:blip>
          <a:stretch>
            <a:fillRect/>
          </a:stretch>
        </p:blipFill>
        <p:spPr>
          <a:xfrm>
            <a:off x="838200" y="2177515"/>
            <a:ext cx="8240751" cy="4514042"/>
          </a:xfrm>
          <a:prstGeom prst="rect">
            <a:avLst/>
          </a:prstGeom>
        </p:spPr>
      </p:pic>
      <p:sp>
        <p:nvSpPr>
          <p:cNvPr id="3" name="Content Placeholder 2">
            <a:extLst>
              <a:ext uri="{FF2B5EF4-FFF2-40B4-BE49-F238E27FC236}">
                <a16:creationId xmlns:a16="http://schemas.microsoft.com/office/drawing/2014/main" id="{46FDBFDA-ED2F-B152-B9E2-C3B2C0E6A53D}"/>
              </a:ext>
            </a:extLst>
          </p:cNvPr>
          <p:cNvSpPr>
            <a:spLocks noGrp="1"/>
          </p:cNvSpPr>
          <p:nvPr>
            <p:ph idx="1"/>
          </p:nvPr>
        </p:nvSpPr>
        <p:spPr>
          <a:xfrm>
            <a:off x="838200" y="1952377"/>
            <a:ext cx="10515600" cy="4355832"/>
          </a:xfrm>
        </p:spPr>
        <p:txBody>
          <a:bodyPr/>
          <a:lstStyle/>
          <a:p>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Check-In/Check-Out (CICO) απ</a:t>
            </a:r>
            <a:r>
              <a:rPr lang="en-US" sz="1800" dirty="0" err="1">
                <a:effectLst/>
                <a:latin typeface="Times New Roman" panose="02020603050405020304" pitchFamily="18" charset="0"/>
                <a:ea typeface="Times New Roman" panose="02020603050405020304" pitchFamily="18" charset="0"/>
              </a:rPr>
              <a:t>οτελεί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δομημένη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σύντομη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μορφή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υ</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οστηρικτικής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στοχεύει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θητών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ιδι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ίτερ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ότ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υτοί</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ρουσιάζουν</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συμ</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εριφορικές</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δυσκολίες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σημάδι</a:t>
            </a:r>
            <a:r>
              <a:rPr lang="en-US" sz="1800"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κοινωνικής</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απ</a:t>
            </a:r>
            <a:r>
              <a:rPr lang="en-US" sz="1800" b="1" dirty="0" err="1">
                <a:effectLst/>
                <a:latin typeface="Times New Roman" panose="02020603050405020304" pitchFamily="18" charset="0"/>
                <a:ea typeface="Times New Roman" panose="02020603050405020304" pitchFamily="18" charset="0"/>
              </a:rPr>
              <a:t>όσυρσης</a:t>
            </a:r>
            <a:r>
              <a:rPr lang="en-US" sz="1800" dirty="0">
                <a:effectLst/>
                <a:latin typeface="Times New Roman" panose="02020603050405020304" pitchFamily="18" charset="0"/>
                <a:ea typeface="Times New Roman" panose="02020603050405020304" pitchFamily="18" charset="0"/>
              </a:rPr>
              <a:t>. </a:t>
            </a:r>
          </a:p>
          <a:p>
            <a:endParaRPr lang="en-US" sz="1800" dirty="0">
              <a:effectLst/>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CICO </a:t>
            </a:r>
            <a:r>
              <a:rPr lang="en-US" sz="1800" dirty="0" err="1">
                <a:effectLst/>
                <a:latin typeface="Times New Roman" panose="02020603050405020304" pitchFamily="18" charset="0"/>
                <a:ea typeface="Times New Roman" panose="02020603050405020304" pitchFamily="18" charset="0"/>
              </a:rPr>
              <a:t>λειτουργεί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δευτερογενής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ρόληψη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δηλ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δή</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ευθύνετ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ντ</a:t>
            </a:r>
            <a:r>
              <a:rPr lang="en-US" sz="1800" dirty="0">
                <a:effectLst/>
                <a:latin typeface="Times New Roman" panose="02020603050405020304" pitchFamily="18" charset="0"/>
                <a:ea typeface="Times New Roman" panose="02020603050405020304" pitchFamily="18" charset="0"/>
              </a:rPr>
              <a:t>απ</a:t>
            </a:r>
            <a:r>
              <a:rPr lang="en-US" sz="1800" dirty="0" err="1">
                <a:effectLst/>
                <a:latin typeface="Times New Roman" panose="02020603050405020304" pitchFamily="18" charset="0"/>
                <a:ea typeface="Times New Roman" panose="02020603050405020304" pitchFamily="18" charset="0"/>
              </a:rPr>
              <a:t>οκρίνοντ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λήρως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θολικές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τηγικές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σχολείου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δεν</a:t>
            </a:r>
            <a:r>
              <a:rPr lang="en-US" sz="1800" dirty="0">
                <a:effectLst/>
                <a:latin typeface="Times New Roman" panose="02020603050405020304" pitchFamily="18" charset="0"/>
                <a:ea typeface="Times New Roman" panose="02020603050405020304" pitchFamily="18" charset="0"/>
              </a:rPr>
              <a:t> απα</a:t>
            </a:r>
            <a:r>
              <a:rPr lang="en-US" sz="1800" dirty="0" err="1">
                <a:effectLst/>
                <a:latin typeface="Times New Roman" panose="02020603050405020304" pitchFamily="18" charset="0"/>
                <a:ea typeface="Times New Roman" panose="02020603050405020304" pitchFamily="18" charset="0"/>
              </a:rPr>
              <a:t>ιτούν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(Horner et al., 2009).</a:t>
            </a:r>
          </a:p>
          <a:p>
            <a:endParaRPr lang="en-US" sz="1800" dirty="0">
              <a:effectLst/>
              <a:latin typeface="Times New Roman" panose="02020603050405020304" pitchFamily="18" charset="0"/>
              <a:ea typeface="Times New Roman" panose="02020603050405020304" pitchFamily="18" charset="0"/>
            </a:endParaRPr>
          </a:p>
          <a:p>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βα</a:t>
            </a:r>
            <a:r>
              <a:rPr lang="en-US" sz="1800" dirty="0" err="1">
                <a:effectLst/>
                <a:latin typeface="Times New Roman" panose="02020603050405020304" pitchFamily="18" charset="0"/>
                <a:ea typeface="Times New Roman" panose="02020603050405020304" pitchFamily="18" charset="0"/>
              </a:rPr>
              <a:t>σική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φιλοσοφί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CICO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θημερινή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σύνδεση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ενήλικ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μέντορ</a:t>
            </a:r>
            <a:r>
              <a:rPr lang="en-US" sz="1800" b="1" dirty="0">
                <a:effectLst/>
                <a:latin typeface="Times New Roman" panose="02020603050405020304" pitchFamily="18" charset="0"/>
                <a:ea typeface="Times New Roman" panose="02020603050405020304" pitchFamily="18" charset="0"/>
              </a:rPr>
              <a:t>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a:t>
            </a:r>
            <a:r>
              <a:rPr lang="en-US" sz="1800" dirty="0">
                <a:effectLst/>
                <a:latin typeface="Times New Roman" panose="02020603050405020304" pitchFamily="18" charset="0"/>
                <a:ea typeface="Times New Roman" panose="02020603050405020304" pitchFamily="18" charset="0"/>
              </a:rPr>
              <a:t>α απ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δύο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σύντομες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θερές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λληλε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ιδράσεις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ρχή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σχολικής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ημέρ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(check-in)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τέλος</a:t>
            </a:r>
            <a:r>
              <a:rPr lang="en-US" sz="1800" dirty="0">
                <a:effectLst/>
                <a:latin typeface="Times New Roman" panose="02020603050405020304" pitchFamily="18" charset="0"/>
                <a:ea typeface="Times New Roman" panose="02020603050405020304" pitchFamily="18" charset="0"/>
              </a:rPr>
              <a:t> (check-out). </a:t>
            </a:r>
          </a:p>
          <a:p>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D882FBA1-46B4-6426-F9B3-56B5017F1C87}"/>
              </a:ext>
            </a:extLst>
          </p:cNvPr>
          <p:cNvSpPr txBox="1"/>
          <p:nvPr/>
        </p:nvSpPr>
        <p:spPr>
          <a:xfrm>
            <a:off x="9587753" y="6308209"/>
            <a:ext cx="2390398" cy="369332"/>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rPr>
              <a:t>(Fairbanks et al., 2007).</a:t>
            </a:r>
            <a:endParaRPr lang="en-US" dirty="0"/>
          </a:p>
        </p:txBody>
      </p:sp>
    </p:spTree>
    <p:extLst>
      <p:ext uri="{BB962C8B-B14F-4D97-AF65-F5344CB8AC3E}">
        <p14:creationId xmlns:p14="http://schemas.microsoft.com/office/powerpoint/2010/main" val="207205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73CDB3-2EDD-7895-5ED8-5F9A59AF9870}"/>
              </a:ext>
            </a:extLst>
          </p:cNvPr>
          <p:cNvPicPr>
            <a:picLocks noGrp="1" noChangeAspect="1"/>
          </p:cNvPicPr>
          <p:nvPr>
            <p:ph idx="1"/>
          </p:nvPr>
        </p:nvPicPr>
        <p:blipFill>
          <a:blip r:embed="rId3"/>
          <a:stretch>
            <a:fillRect/>
          </a:stretch>
        </p:blipFill>
        <p:spPr>
          <a:xfrm>
            <a:off x="1223684" y="762339"/>
            <a:ext cx="9265022" cy="5710460"/>
          </a:xfrm>
        </p:spPr>
      </p:pic>
      <p:pic>
        <p:nvPicPr>
          <p:cNvPr id="6" name="Picture 5">
            <a:extLst>
              <a:ext uri="{FF2B5EF4-FFF2-40B4-BE49-F238E27FC236}">
                <a16:creationId xmlns:a16="http://schemas.microsoft.com/office/drawing/2014/main" id="{D406AADF-31CA-F1B4-8825-9CBDD55F1004}"/>
              </a:ext>
            </a:extLst>
          </p:cNvPr>
          <p:cNvPicPr>
            <a:picLocks noChangeAspect="1"/>
          </p:cNvPicPr>
          <p:nvPr/>
        </p:nvPicPr>
        <p:blipFill>
          <a:blip r:embed="rId4"/>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895016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3277D0A-271A-CACB-576C-ED8CE2162790}"/>
              </a:ext>
            </a:extLst>
          </p:cNvPr>
          <p:cNvPicPr>
            <a:picLocks noGrp="1" noChangeAspect="1"/>
          </p:cNvPicPr>
          <p:nvPr>
            <p:ph idx="1"/>
          </p:nvPr>
        </p:nvPicPr>
        <p:blipFill>
          <a:blip r:embed="rId2"/>
          <a:stretch>
            <a:fillRect/>
          </a:stretch>
        </p:blipFill>
        <p:spPr>
          <a:xfrm>
            <a:off x="399810" y="519093"/>
            <a:ext cx="11392379" cy="5819813"/>
          </a:xfrm>
        </p:spPr>
      </p:pic>
    </p:spTree>
    <p:extLst>
      <p:ext uri="{BB962C8B-B14F-4D97-AF65-F5344CB8AC3E}">
        <p14:creationId xmlns:p14="http://schemas.microsoft.com/office/powerpoint/2010/main" val="2123735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9C8E32-ED66-05ED-3C3A-4B6A86BDB840}"/>
              </a:ext>
            </a:extLst>
          </p:cNvPr>
          <p:cNvPicPr>
            <a:picLocks noChangeAspect="1"/>
          </p:cNvPicPr>
          <p:nvPr/>
        </p:nvPicPr>
        <p:blipFill>
          <a:blip r:embed="rId2"/>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ECC659B8-C7C5-EC35-72B1-C7EB9691B073}"/>
              </a:ext>
            </a:extLst>
          </p:cNvPr>
          <p:cNvSpPr>
            <a:spLocks noGrp="1"/>
          </p:cNvSpPr>
          <p:nvPr>
            <p:ph type="title"/>
          </p:nvPr>
        </p:nvSpPr>
        <p:spPr>
          <a:xfrm>
            <a:off x="556846" y="305717"/>
            <a:ext cx="10515600" cy="1325563"/>
          </a:xfrm>
        </p:spPr>
        <p:txBody>
          <a:bodyPr>
            <a:normAutofit/>
          </a:bodyPr>
          <a:lstStyle/>
          <a:p>
            <a:pPr algn="ct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 Empathic Communication Training: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ίδευση</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στην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Ενσυν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ισθητική</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ικοινωνί</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γι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Ενδυνάμωση</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Σχέσης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ιδευτικού</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θητή</a:t>
            </a:r>
            <a:endParaRPr lang="en-US" sz="5400" dirty="0"/>
          </a:p>
        </p:txBody>
      </p:sp>
      <p:pic>
        <p:nvPicPr>
          <p:cNvPr id="4" name="Picture 3">
            <a:extLst>
              <a:ext uri="{FF2B5EF4-FFF2-40B4-BE49-F238E27FC236}">
                <a16:creationId xmlns:a16="http://schemas.microsoft.com/office/drawing/2014/main" id="{EB9D5079-DEB7-C528-D4D4-6D3C32EC14E2}"/>
              </a:ext>
            </a:extLst>
          </p:cNvPr>
          <p:cNvPicPr>
            <a:picLocks noChangeAspect="1"/>
          </p:cNvPicPr>
          <p:nvPr/>
        </p:nvPicPr>
        <p:blipFill rotWithShape="1">
          <a:blip r:embed="rId3"/>
          <a:srcRect l="23081" r="23695"/>
          <a:stretch/>
        </p:blipFill>
        <p:spPr>
          <a:xfrm>
            <a:off x="7591565" y="2027906"/>
            <a:ext cx="4234624" cy="4149057"/>
          </a:xfrm>
          <a:prstGeom prst="rect">
            <a:avLst/>
          </a:prstGeom>
        </p:spPr>
      </p:pic>
      <p:sp>
        <p:nvSpPr>
          <p:cNvPr id="7" name="Content Placeholder 6">
            <a:extLst>
              <a:ext uri="{FF2B5EF4-FFF2-40B4-BE49-F238E27FC236}">
                <a16:creationId xmlns:a16="http://schemas.microsoft.com/office/drawing/2014/main" id="{393BB956-D860-5EE7-31C5-864924066C28}"/>
              </a:ext>
            </a:extLst>
          </p:cNvPr>
          <p:cNvSpPr>
            <a:spLocks noGrp="1"/>
          </p:cNvSpPr>
          <p:nvPr>
            <p:ph idx="1"/>
          </p:nvPr>
        </p:nvSpPr>
        <p:spPr>
          <a:xfrm>
            <a:off x="838198" y="1825625"/>
            <a:ext cx="8342871" cy="4351338"/>
          </a:xfrm>
        </p:spPr>
        <p:txBody>
          <a:bodyPr>
            <a:normAutofit fontScale="92500" lnSpcReduction="10000"/>
          </a:bodyPr>
          <a:lstStyle/>
          <a:p>
            <a:pPr marL="0" indent="0">
              <a:lnSpc>
                <a:spcPct val="120000"/>
              </a:lnSpc>
              <a:buNone/>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ρεμ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άσεις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υτού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τύ</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εστιάζουν</a:t>
            </a:r>
            <a:r>
              <a:rPr lang="el-GR" sz="1800" dirty="0">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ενίσχυση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ικ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νότητ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ιδευτικών</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ν</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γνωρίζουν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των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θητών</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ντ</a:t>
            </a:r>
            <a:r>
              <a:rPr lang="en-US" sz="1800" b="1" dirty="0">
                <a:effectLst/>
                <a:latin typeface="Times New Roman" panose="02020603050405020304" pitchFamily="18" charset="0"/>
                <a:ea typeface="Times New Roman" panose="02020603050405020304" pitchFamily="18" charset="0"/>
              </a:rPr>
              <a:t>απ</a:t>
            </a:r>
            <a:r>
              <a:rPr lang="en-US" sz="1800" b="1" dirty="0" err="1">
                <a:effectLst/>
                <a:latin typeface="Times New Roman" panose="02020603050405020304" pitchFamily="18" charset="0"/>
                <a:ea typeface="Times New Roman" panose="02020603050405020304" pitchFamily="18" charset="0"/>
              </a:rPr>
              <a:t>οκρίνοντ</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φροντίδ</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φήνει</a:t>
            </a:r>
            <a:r>
              <a:rPr lang="en-US" sz="1800" dirty="0">
                <a:effectLst/>
                <a:latin typeface="Times New Roman" panose="02020603050405020304" pitchFamily="18" charset="0"/>
                <a:ea typeface="Times New Roman" panose="02020603050405020304" pitchFamily="18" charset="0"/>
              </a:rPr>
              <a:t>α,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b="1" dirty="0" err="1">
                <a:effectLst/>
                <a:latin typeface="Times New Roman" panose="02020603050405020304" pitchFamily="18" charset="0"/>
                <a:ea typeface="Times New Roman" panose="02020603050405020304" pitchFamily="18" charset="0"/>
              </a:rPr>
              <a:t>δι</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χειρίζοντ</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δύσκολες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στάσεις</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φροντίζοντας παράλληλα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marL="0" indent="0">
              <a:lnSpc>
                <a:spcPct val="120000"/>
              </a:lnSpc>
              <a:buNone/>
            </a:pPr>
            <a:endParaRPr lang="el-GR" sz="1800" dirty="0">
              <a:latin typeface="Times New Roman" panose="02020603050405020304" pitchFamily="18" charset="0"/>
              <a:ea typeface="Times New Roman" panose="02020603050405020304" pitchFamily="18" charset="0"/>
            </a:endParaRPr>
          </a:p>
          <a:p>
            <a:pPr marL="0" indent="0">
              <a:lnSpc>
                <a:spcPct val="120000"/>
              </a:lnSpc>
              <a:buNone/>
            </a:pPr>
            <a:r>
              <a:rPr lang="en-US" sz="1800" dirty="0" err="1">
                <a:effectLst/>
                <a:latin typeface="Times New Roman" panose="02020603050405020304" pitchFamily="18" charset="0"/>
                <a:ea typeface="Times New Roman" panose="02020603050405020304" pitchFamily="18" charset="0"/>
              </a:rPr>
              <a:t>Β</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σικές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τεχνικές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ξιο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οιούντ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εριλ</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άνουν</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ενεργητική</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κρό</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ντ</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νάκλ</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τος</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ερμηνευτική</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ν</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τροφοδότηση</a:t>
            </a:r>
            <a:r>
              <a:rPr lang="en-US" sz="1800" dirty="0">
                <a:effectLst/>
                <a:latin typeface="Times New Roman" panose="02020603050405020304" pitchFamily="18"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a:lnSpc>
                <a:spcPct val="120000"/>
              </a:lnSpc>
            </a:pP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χρήση</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ε</a:t>
            </a:r>
            <a:r>
              <a:rPr lang="en-US" sz="1800" b="1" dirty="0">
                <a:effectLst/>
                <a:latin typeface="Times New Roman" panose="02020603050405020304" pitchFamily="18" charset="0"/>
                <a:ea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rPr>
              <a:t>ικριτικής</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γλώσσ</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εριστάσεις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αβ</a:t>
            </a:r>
            <a:r>
              <a:rPr lang="en-US" sz="1800" dirty="0" err="1">
                <a:effectLst/>
                <a:latin typeface="Times New Roman" panose="02020603050405020304" pitchFamily="18" charset="0"/>
                <a:ea typeface="Times New Roman" panose="02020603050405020304" pitchFamily="18" charset="0"/>
              </a:rPr>
              <a:t>ί</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νόνων</a:t>
            </a:r>
            <a:endParaRPr lang="en-US"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C0D5DEEA-F624-74A9-E5D7-02631752E2A8}"/>
              </a:ext>
            </a:extLst>
          </p:cNvPr>
          <p:cNvSpPr txBox="1"/>
          <p:nvPr/>
        </p:nvSpPr>
        <p:spPr>
          <a:xfrm>
            <a:off x="5653454" y="6176963"/>
            <a:ext cx="6101860" cy="369332"/>
          </a:xfrm>
          <a:prstGeom prst="rect">
            <a:avLst/>
          </a:prstGeom>
          <a:noFill/>
        </p:spPr>
        <p:txBody>
          <a:bodyPr wrap="square">
            <a:spAutoFit/>
          </a:bodyPr>
          <a:lstStyle/>
          <a:p>
            <a:pPr algn="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Pianta</a:t>
            </a:r>
            <a:r>
              <a:rPr lang="en-US" sz="1800" dirty="0">
                <a:effectLst/>
                <a:latin typeface="Times New Roman" panose="02020603050405020304" pitchFamily="18" charset="0"/>
                <a:ea typeface="Times New Roman" panose="02020603050405020304" pitchFamily="18" charset="0"/>
              </a:rPr>
              <a:t>, Hamre, &amp; Allen, 2012).</a:t>
            </a:r>
            <a:endParaRPr lang="en-US" dirty="0"/>
          </a:p>
        </p:txBody>
      </p:sp>
    </p:spTree>
    <p:extLst>
      <p:ext uri="{BB962C8B-B14F-4D97-AF65-F5344CB8AC3E}">
        <p14:creationId xmlns:p14="http://schemas.microsoft.com/office/powerpoint/2010/main" val="1436163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1E03B2E-C7F4-4286-3D6E-74DC4DAD07B7}"/>
              </a:ext>
            </a:extLst>
          </p:cNvPr>
          <p:cNvPicPr>
            <a:picLocks noChangeAspect="1"/>
          </p:cNvPicPr>
          <p:nvPr/>
        </p:nvPicPr>
        <p:blipFill>
          <a:blip r:embed="rId2"/>
          <a:stretch>
            <a:fillRect/>
          </a:stretch>
        </p:blipFill>
        <p:spPr>
          <a:xfrm>
            <a:off x="2215660" y="124491"/>
            <a:ext cx="7455877" cy="6733509"/>
          </a:xfrm>
          <a:prstGeom prst="rect">
            <a:avLst/>
          </a:prstGeom>
        </p:spPr>
      </p:pic>
      <p:pic>
        <p:nvPicPr>
          <p:cNvPr id="5" name="Picture 4">
            <a:extLst>
              <a:ext uri="{FF2B5EF4-FFF2-40B4-BE49-F238E27FC236}">
                <a16:creationId xmlns:a16="http://schemas.microsoft.com/office/drawing/2014/main" id="{32733E19-5D43-406C-9B7D-EEB9A1390E78}"/>
              </a:ext>
            </a:extLst>
          </p:cNvPr>
          <p:cNvPicPr>
            <a:picLocks noChangeAspect="1"/>
          </p:cNvPicPr>
          <p:nvPr/>
        </p:nvPicPr>
        <p:blipFill>
          <a:blip r:embed="rId3"/>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34868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6E03B1-278A-9A59-942B-266D64473196}"/>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2" name="Title 1">
            <a:extLst>
              <a:ext uri="{FF2B5EF4-FFF2-40B4-BE49-F238E27FC236}">
                <a16:creationId xmlns:a16="http://schemas.microsoft.com/office/drawing/2014/main" id="{3D964175-C97F-F084-C9D3-B00FEE37A51D}"/>
              </a:ext>
            </a:extLst>
          </p:cNvPr>
          <p:cNvSpPr>
            <a:spLocks noGrp="1"/>
          </p:cNvSpPr>
          <p:nvPr>
            <p:ph type="title"/>
          </p:nvPr>
        </p:nvSpPr>
        <p:spPr>
          <a:xfrm>
            <a:off x="450937" y="358481"/>
            <a:ext cx="10515600" cy="1325563"/>
          </a:xfrm>
        </p:spPr>
        <p:txBody>
          <a:bodyPr>
            <a:normAutofit/>
          </a:bodyPr>
          <a:lstStyle/>
          <a:p>
            <a:pPr algn="ct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 Banking Time: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l-GR"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Σχεσιοκ</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εντρική</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ρέμ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βα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ση</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γι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Ενίσχυση</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της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Σύνδεσης</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ιδευτικού</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θητή</a:t>
            </a:r>
            <a:endParaRPr lang="en-US" sz="5400" dirty="0"/>
          </a:p>
        </p:txBody>
      </p:sp>
      <p:sp>
        <p:nvSpPr>
          <p:cNvPr id="3" name="Content Placeholder 2">
            <a:extLst>
              <a:ext uri="{FF2B5EF4-FFF2-40B4-BE49-F238E27FC236}">
                <a16:creationId xmlns:a16="http://schemas.microsoft.com/office/drawing/2014/main" id="{B1CECF94-00B2-902D-2B99-649D99231A21}"/>
              </a:ext>
            </a:extLst>
          </p:cNvPr>
          <p:cNvSpPr>
            <a:spLocks noGrp="1"/>
          </p:cNvSpPr>
          <p:nvPr>
            <p:ph idx="1"/>
          </p:nvPr>
        </p:nvSpPr>
        <p:spPr>
          <a:xfrm>
            <a:off x="450937" y="1825625"/>
            <a:ext cx="7476995" cy="4351338"/>
          </a:xfrm>
        </p:spPr>
        <p:txBody>
          <a:bodyPr/>
          <a:lstStyle/>
          <a:p>
            <a:r>
              <a:rPr lang="el-GR" sz="1800" dirty="0">
                <a:effectLst/>
                <a:latin typeface="Times New Roman" panose="02020603050405020304" pitchFamily="18" charset="0"/>
                <a:ea typeface="Times New Roman" panose="02020603050405020304" pitchFamily="18" charset="0"/>
              </a:rPr>
              <a:t>Το</a:t>
            </a:r>
            <a:r>
              <a:rPr lang="en-US" sz="1800" dirty="0">
                <a:effectLst/>
                <a:latin typeface="Times New Roman" panose="02020603050405020304" pitchFamily="18" charset="0"/>
                <a:ea typeface="Times New Roman" panose="02020603050405020304" pitchFamily="18" charset="0"/>
              </a:rPr>
              <a:t> Banking Time </a:t>
            </a:r>
            <a:r>
              <a:rPr lang="en-US" sz="1800" dirty="0" err="1">
                <a:effectLst/>
                <a:latin typeface="Times New Roman" panose="02020603050405020304" pitchFamily="18" charset="0"/>
                <a:ea typeface="Times New Roman" panose="02020603050405020304" pitchFamily="18" charset="0"/>
              </a:rPr>
              <a:t>είν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στοχευμένη</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απ</a:t>
            </a:r>
            <a:r>
              <a:rPr lang="en-US" sz="1800" dirty="0" err="1">
                <a:effectLst/>
                <a:latin typeface="Times New Roman" panose="02020603050405020304" pitchFamily="18" charset="0"/>
                <a:ea typeface="Times New Roman" panose="02020603050405020304" pitchFamily="18" charset="0"/>
              </a:rPr>
              <a:t>οσκο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στη</a:t>
            </a:r>
            <a:r>
              <a:rPr lang="en-US" sz="1800" dirty="0">
                <a:effectLst/>
                <a:latin typeface="Times New Roman" panose="02020603050405020304" pitchFamily="18" charset="0"/>
                <a:ea typeface="Times New Roman" panose="02020603050405020304" pitchFamily="18" charset="0"/>
              </a:rPr>
              <a:t> β</a:t>
            </a:r>
            <a:r>
              <a:rPr lang="en-US" sz="1800" dirty="0" err="1">
                <a:effectLst/>
                <a:latin typeface="Times New Roman" panose="02020603050405020304" pitchFamily="18" charset="0"/>
                <a:ea typeface="Times New Roman" panose="02020603050405020304" pitchFamily="18" charset="0"/>
              </a:rPr>
              <a:t>ελτίωση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σχέσης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μέσω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δημιουργί</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ς</a:t>
            </a:r>
            <a:r>
              <a:rPr lang="en-US" sz="1800" b="1" dirty="0">
                <a:effectLst/>
                <a:latin typeface="Times New Roman" panose="02020603050405020304" pitchFamily="18" charset="0"/>
                <a:ea typeface="Times New Roman" panose="02020603050405020304" pitchFamily="18" charset="0"/>
              </a:rPr>
              <a:t> π</a:t>
            </a:r>
            <a:r>
              <a:rPr lang="en-US" sz="1800" b="1" dirty="0" err="1">
                <a:effectLst/>
                <a:latin typeface="Times New Roman" panose="02020603050405020304" pitchFamily="18" charset="0"/>
                <a:ea typeface="Times New Roman" panose="02020603050405020304" pitchFamily="18" charset="0"/>
              </a:rPr>
              <a:t>ρογρ</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μμ</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τισμένου</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θετικού</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μη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τευθυντικού</a:t>
            </a:r>
            <a:r>
              <a:rPr lang="en-US" sz="1800" b="1" dirty="0">
                <a:effectLst/>
                <a:latin typeface="Times New Roman" panose="02020603050405020304" pitchFamily="18" charset="0"/>
                <a:ea typeface="Times New Roman" panose="02020603050405020304" pitchFamily="18" charset="0"/>
              </a:rPr>
              <a:t> α</a:t>
            </a:r>
            <a:r>
              <a:rPr lang="en-US" sz="1800" b="1" dirty="0" err="1">
                <a:effectLst/>
                <a:latin typeface="Times New Roman" panose="02020603050405020304" pitchFamily="18" charset="0"/>
                <a:ea typeface="Times New Roman" panose="02020603050405020304" pitchFamily="18" charset="0"/>
              </a:rPr>
              <a:t>τομικού</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χρόνου</a:t>
            </a:r>
            <a:r>
              <a:rPr lang="en-US" sz="1800" b="1" dirty="0">
                <a:effectLst/>
                <a:latin typeface="Times New Roman" panose="02020603050405020304" pitchFamily="18" charset="0"/>
                <a:ea typeface="Times New Roman" panose="02020603050405020304" pitchFamily="18" charset="0"/>
              </a:rPr>
              <a:t>. </a:t>
            </a:r>
          </a:p>
          <a:p>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διάρκει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της</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ρέμ</a:t>
            </a:r>
            <a:r>
              <a:rPr lang="en-US" sz="1800" dirty="0">
                <a:effectLst/>
                <a:latin typeface="Times New Roman" panose="02020603050405020304" pitchFamily="18" charset="0"/>
                <a:ea typeface="Times New Roman" panose="02020603050405020304" pitchFamily="18" charset="0"/>
              </a:rPr>
              <a:t>βα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φιερώνει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συστημ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συνέ</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σύντομες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εριόδους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συνήθως</a:t>
            </a:r>
            <a:r>
              <a:rPr lang="en-US" sz="1800" dirty="0">
                <a:effectLst/>
                <a:latin typeface="Times New Roman" panose="02020603050405020304" pitchFamily="18" charset="0"/>
                <a:ea typeface="Times New Roman" panose="02020603050405020304" pitchFamily="18" charset="0"/>
              </a:rPr>
              <a:t> 10–15 </a:t>
            </a:r>
            <a:r>
              <a:rPr lang="en-US" sz="1800" dirty="0" err="1">
                <a:effectLst/>
                <a:latin typeface="Times New Roman" panose="02020603050405020304" pitchFamily="18" charset="0"/>
                <a:ea typeface="Times New Roman" panose="02020603050405020304" pitchFamily="18" charset="0"/>
              </a:rPr>
              <a:t>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τά</a:t>
            </a:r>
            <a:r>
              <a:rPr lang="en-US" sz="1800" dirty="0">
                <a:effectLst/>
                <a:latin typeface="Times New Roman" panose="02020603050405020304" pitchFamily="18" charset="0"/>
                <a:ea typeface="Times New Roman" panose="02020603050405020304" pitchFamily="18" charset="0"/>
              </a:rPr>
              <a:t>, 2–3 </a:t>
            </a:r>
            <a:r>
              <a:rPr lang="en-US" sz="1800" dirty="0" err="1">
                <a:effectLst/>
                <a:latin typeface="Times New Roman" panose="02020603050405020304" pitchFamily="18" charset="0"/>
                <a:ea typeface="Times New Roman" panose="02020603050405020304" pitchFamily="18" charset="0"/>
              </a:rPr>
              <a:t>φορές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δομάδ</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π</a:t>
            </a:r>
            <a:r>
              <a:rPr lang="en-US" sz="1800" dirty="0" err="1">
                <a:effectLst/>
                <a:latin typeface="Times New Roman" panose="02020603050405020304" pitchFamily="18" charset="0"/>
                <a:ea typeface="Times New Roman" panose="02020603050405020304" pitchFamily="18" charset="0"/>
              </a:rPr>
              <a:t>εράσει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χρόνο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τομική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λληλε</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ίδρ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a:t>
            </a:r>
            <a:r>
              <a:rPr lang="en-US" sz="1800" dirty="0">
                <a:effectLst/>
                <a:latin typeface="Times New Roman" panose="02020603050405020304" pitchFamily="18" charset="0"/>
                <a:ea typeface="Times New Roman" panose="02020603050405020304" pitchFamily="18" charset="0"/>
              </a:rPr>
              <a:t>. </a:t>
            </a:r>
          </a:p>
          <a:p>
            <a:r>
              <a:rPr lang="en-US" sz="1800" b="1" dirty="0" err="1">
                <a:effectLst/>
                <a:latin typeface="Times New Roman" panose="02020603050405020304" pitchFamily="18" charset="0"/>
                <a:ea typeface="Times New Roman" panose="02020603050405020304" pitchFamily="18" charset="0"/>
              </a:rPr>
              <a:t>Το</a:t>
            </a:r>
            <a:r>
              <a:rPr lang="en-US" sz="1800" b="1" dirty="0">
                <a:effectLst/>
                <a:latin typeface="Times New Roman" panose="02020603050405020304" pitchFamily="18" charset="0"/>
                <a:ea typeface="Times New Roman" panose="02020603050405020304" pitchFamily="18" charset="0"/>
              </a:rPr>
              <a:t> πα</a:t>
            </a:r>
            <a:r>
              <a:rPr lang="en-US" sz="1800" b="1" dirty="0" err="1">
                <a:effectLst/>
                <a:latin typeface="Times New Roman" panose="02020603050405020304" pitchFamily="18" charset="0"/>
                <a:ea typeface="Times New Roman" panose="02020603050405020304" pitchFamily="18" charset="0"/>
              </a:rPr>
              <a:t>ιδί</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θορίζει</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τη</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δρ</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στηριότητ</a:t>
            </a:r>
            <a:r>
              <a:rPr lang="en-US" sz="1800" b="1" dirty="0">
                <a:effectLst/>
                <a:latin typeface="Times New Roman" panose="02020603050405020304" pitchFamily="18" charset="0"/>
                <a:ea typeface="Times New Roman" panose="02020603050405020304" pitchFamily="18" charset="0"/>
              </a:rPr>
              <a:t>α </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ελεύθερο</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ιχνίδι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ζωγρ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φική</a:t>
            </a:r>
            <a:r>
              <a:rPr lang="en-US" sz="1800" dirty="0">
                <a:effectLst/>
                <a:latin typeface="Times New Roman" panose="02020603050405020304" pitchFamily="18" charset="0"/>
                <a:ea typeface="Times New Roman" panose="02020603050405020304" pitchFamily="18" charset="0"/>
              </a:rPr>
              <a:t>, α</a:t>
            </a:r>
            <a:r>
              <a:rPr lang="en-US" sz="1800" dirty="0" err="1">
                <a:effectLst/>
                <a:latin typeface="Times New Roman" panose="02020603050405020304" pitchFamily="18" charset="0"/>
                <a:ea typeface="Times New Roman" panose="02020603050405020304" pitchFamily="18" charset="0"/>
              </a:rPr>
              <a:t>νάγνωση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ενώ</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συμμετέχει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ενεργητική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ρουσί</a:t>
            </a:r>
            <a:r>
              <a:rPr lang="en-US" sz="1800" dirty="0">
                <a:effectLst/>
                <a:latin typeface="Times New Roman" panose="02020603050405020304" pitchFamily="18" charset="0"/>
                <a:ea typeface="Times New Roman" panose="02020603050405020304" pitchFamily="18" charset="0"/>
              </a:rPr>
              <a:t>α, πα</a:t>
            </a:r>
            <a:r>
              <a:rPr lang="en-US" sz="1800" dirty="0" err="1">
                <a:effectLst/>
                <a:latin typeface="Times New Roman" panose="02020603050405020304" pitchFamily="18" charset="0"/>
                <a:ea typeface="Times New Roman" panose="02020603050405020304" pitchFamily="18" charset="0"/>
              </a:rPr>
              <a:t>ρ</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τήρηση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λεκτική</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ανατροφοδότηση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χωρίς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διδ</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κτικούς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διορθωτικούς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ούς</a:t>
            </a:r>
            <a:r>
              <a:rPr lang="en-US" sz="1800" dirty="0">
                <a:effectLst/>
                <a:latin typeface="Times New Roman" panose="02020603050405020304" pitchFamily="18" charset="0"/>
                <a:ea typeface="Times New Roman" panose="02020603050405020304" pitchFamily="18" charset="0"/>
              </a:rPr>
              <a:t>. </a:t>
            </a:r>
          </a:p>
          <a:p>
            <a:r>
              <a:rPr lang="en-US" sz="1800" dirty="0" err="1">
                <a:effectLst/>
                <a:latin typeface="Times New Roman" panose="02020603050405020304" pitchFamily="18" charset="0"/>
                <a:ea typeface="Times New Roman" panose="02020603050405020304" pitchFamily="18" charset="0"/>
              </a:rPr>
              <a:t>Αυτός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χρόνος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θεωρείτ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τάθεση</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μι</a:t>
            </a:r>
            <a:r>
              <a:rPr lang="en-US" sz="1800" dirty="0">
                <a:effectLst/>
                <a:latin typeface="Times New Roman" panose="02020603050405020304" pitchFamily="18" charset="0"/>
                <a:ea typeface="Times New Roman" panose="02020603050405020304" pitchFamily="18" charset="0"/>
              </a:rPr>
              <a:t>α </a:t>
            </a:r>
            <a:r>
              <a:rPr lang="el-GR"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τρά</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εζ</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σχέσης</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(relational bank), </a:t>
            </a:r>
            <a:r>
              <a:rPr lang="en-US" sz="1800" dirty="0" err="1">
                <a:effectLst/>
                <a:latin typeface="Times New Roman" panose="02020603050405020304" pitchFamily="18" charset="0"/>
                <a:ea typeface="Times New Roman" panose="02020603050405020304" pitchFamily="18" charset="0"/>
              </a:rPr>
              <a:t>την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οί</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δύο</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λευρές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ορούν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σύρουν</a:t>
            </a:r>
            <a:r>
              <a:rPr lang="el-GR"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ργότερ</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στιγμές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έντ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σης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σύγκρουσης</a:t>
            </a:r>
            <a:r>
              <a:rPr lang="en-US" sz="1800" dirty="0">
                <a:effectLst/>
                <a:latin typeface="Times New Roman" panose="02020603050405020304" pitchFamily="18" charset="0"/>
                <a:ea typeface="Times New Roman" panose="02020603050405020304" pitchFamily="18" charset="0"/>
              </a:rPr>
              <a:t>.</a:t>
            </a:r>
          </a:p>
          <a:p>
            <a:endParaRPr lang="en-US" b="1" dirty="0"/>
          </a:p>
        </p:txBody>
      </p:sp>
      <p:sp>
        <p:nvSpPr>
          <p:cNvPr id="4" name="TextBox 3">
            <a:extLst>
              <a:ext uri="{FF2B5EF4-FFF2-40B4-BE49-F238E27FC236}">
                <a16:creationId xmlns:a16="http://schemas.microsoft.com/office/drawing/2014/main" id="{5C59EF01-D2BF-C903-10DA-C5007959D9C7}"/>
              </a:ext>
            </a:extLst>
          </p:cNvPr>
          <p:cNvSpPr txBox="1"/>
          <p:nvPr/>
        </p:nvSpPr>
        <p:spPr>
          <a:xfrm>
            <a:off x="9469677" y="6341345"/>
            <a:ext cx="2589170" cy="369332"/>
          </a:xfrm>
          <a:prstGeom prst="rect">
            <a:avLst/>
          </a:prstGeom>
          <a:noFill/>
        </p:spPr>
        <p:txBody>
          <a:bodyPr wrap="none" rtlCol="0">
            <a:spAutoFit/>
          </a:bodyPr>
          <a:lstStyle/>
          <a:p>
            <a:r>
              <a:rPr lang="en-US" sz="1800" dirty="0">
                <a:effectLst/>
                <a:latin typeface="Times New Roman" panose="02020603050405020304" pitchFamily="18" charset="0"/>
                <a:ea typeface="Times New Roman" panose="02020603050405020304" pitchFamily="18" charset="0"/>
              </a:rPr>
              <a:t>(Driscoll &amp; </a:t>
            </a:r>
            <a:r>
              <a:rPr lang="en-US" sz="1800" dirty="0" err="1">
                <a:effectLst/>
                <a:latin typeface="Times New Roman" panose="02020603050405020304" pitchFamily="18" charset="0"/>
                <a:ea typeface="Times New Roman" panose="02020603050405020304" pitchFamily="18" charset="0"/>
              </a:rPr>
              <a:t>Pianta</a:t>
            </a:r>
            <a:r>
              <a:rPr lang="en-US" sz="1800" dirty="0">
                <a:effectLst/>
                <a:latin typeface="Times New Roman" panose="02020603050405020304" pitchFamily="18" charset="0"/>
                <a:ea typeface="Times New Roman" panose="02020603050405020304" pitchFamily="18" charset="0"/>
              </a:rPr>
              <a:t>, 2010)</a:t>
            </a:r>
            <a:endParaRPr lang="en-US" dirty="0"/>
          </a:p>
        </p:txBody>
      </p:sp>
      <p:pic>
        <p:nvPicPr>
          <p:cNvPr id="6" name="Picture 5">
            <a:extLst>
              <a:ext uri="{FF2B5EF4-FFF2-40B4-BE49-F238E27FC236}">
                <a16:creationId xmlns:a16="http://schemas.microsoft.com/office/drawing/2014/main" id="{2CE36E51-6463-A94A-1729-34F50CADF45D}"/>
              </a:ext>
            </a:extLst>
          </p:cNvPr>
          <p:cNvPicPr>
            <a:picLocks noChangeAspect="1"/>
          </p:cNvPicPr>
          <p:nvPr/>
        </p:nvPicPr>
        <p:blipFill>
          <a:blip r:embed="rId4"/>
          <a:stretch>
            <a:fillRect/>
          </a:stretch>
        </p:blipFill>
        <p:spPr>
          <a:xfrm>
            <a:off x="7927932" y="1825625"/>
            <a:ext cx="4011112" cy="4011112"/>
          </a:xfrm>
          <a:prstGeom prst="rect">
            <a:avLst/>
          </a:prstGeom>
        </p:spPr>
      </p:pic>
    </p:spTree>
    <p:extLst>
      <p:ext uri="{BB962C8B-B14F-4D97-AF65-F5344CB8AC3E}">
        <p14:creationId xmlns:p14="http://schemas.microsoft.com/office/powerpoint/2010/main" val="573902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9A513D-1958-551F-780B-3F0BB24CB12D}"/>
              </a:ext>
            </a:extLst>
          </p:cNvPr>
          <p:cNvPicPr>
            <a:picLocks noChangeAspect="1"/>
          </p:cNvPicPr>
          <p:nvPr/>
        </p:nvPicPr>
        <p:blipFill>
          <a:blip r:embed="rId3"/>
          <a:stretch>
            <a:fillRect/>
          </a:stretch>
        </p:blipFill>
        <p:spPr>
          <a:xfrm>
            <a:off x="2756647" y="125505"/>
            <a:ext cx="6642847" cy="6642847"/>
          </a:xfrm>
          <a:prstGeom prst="rect">
            <a:avLst/>
          </a:prstGeom>
        </p:spPr>
      </p:pic>
      <p:sp>
        <p:nvSpPr>
          <p:cNvPr id="12" name="TextBox 11">
            <a:extLst>
              <a:ext uri="{FF2B5EF4-FFF2-40B4-BE49-F238E27FC236}">
                <a16:creationId xmlns:a16="http://schemas.microsoft.com/office/drawing/2014/main" id="{571435EC-9358-8E0B-BBA1-3702FE8067DF}"/>
              </a:ext>
            </a:extLst>
          </p:cNvPr>
          <p:cNvSpPr txBox="1"/>
          <p:nvPr/>
        </p:nvSpPr>
        <p:spPr>
          <a:xfrm>
            <a:off x="2039976" y="1466499"/>
            <a:ext cx="143334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dirty="0" err="1"/>
              <a:t>Μαθησιακ</a:t>
            </a:r>
            <a:r>
              <a:rPr lang="en-US" dirty="0" err="1"/>
              <a:t>έ</a:t>
            </a:r>
            <a:r>
              <a:rPr lang="el-GR" dirty="0"/>
              <a:t>ς </a:t>
            </a:r>
          </a:p>
          <a:p>
            <a:pPr algn="ctr"/>
            <a:r>
              <a:rPr lang="el-GR" dirty="0"/>
              <a:t>δυσκολίες </a:t>
            </a:r>
            <a:endParaRPr lang="en-US" dirty="0"/>
          </a:p>
        </p:txBody>
      </p:sp>
      <p:sp>
        <p:nvSpPr>
          <p:cNvPr id="14" name="TextBox 13">
            <a:extLst>
              <a:ext uri="{FF2B5EF4-FFF2-40B4-BE49-F238E27FC236}">
                <a16:creationId xmlns:a16="http://schemas.microsoft.com/office/drawing/2014/main" id="{6AC7660C-89C1-9325-FF25-E66D19C94D4D}"/>
              </a:ext>
            </a:extLst>
          </p:cNvPr>
          <p:cNvSpPr txBox="1"/>
          <p:nvPr/>
        </p:nvSpPr>
        <p:spPr>
          <a:xfrm>
            <a:off x="2508999" y="3509631"/>
            <a:ext cx="1187313"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Διάσπαση </a:t>
            </a:r>
          </a:p>
          <a:p>
            <a:r>
              <a:rPr lang="el-GR" dirty="0"/>
              <a:t>προσοχής</a:t>
            </a:r>
            <a:endParaRPr lang="en-US" dirty="0"/>
          </a:p>
        </p:txBody>
      </p:sp>
      <p:sp>
        <p:nvSpPr>
          <p:cNvPr id="15" name="TextBox 14">
            <a:extLst>
              <a:ext uri="{FF2B5EF4-FFF2-40B4-BE49-F238E27FC236}">
                <a16:creationId xmlns:a16="http://schemas.microsoft.com/office/drawing/2014/main" id="{60263DF5-BB45-6931-D1F1-E1A6AA8B0A99}"/>
              </a:ext>
            </a:extLst>
          </p:cNvPr>
          <p:cNvSpPr txBox="1"/>
          <p:nvPr/>
        </p:nvSpPr>
        <p:spPr>
          <a:xfrm>
            <a:off x="4383741" y="5607423"/>
            <a:ext cx="1837170"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err="1"/>
              <a:t>Υπερκινητικότητα</a:t>
            </a:r>
            <a:endParaRPr lang="el-GR" dirty="0"/>
          </a:p>
        </p:txBody>
      </p:sp>
      <p:sp>
        <p:nvSpPr>
          <p:cNvPr id="16" name="TextBox 15">
            <a:extLst>
              <a:ext uri="{FF2B5EF4-FFF2-40B4-BE49-F238E27FC236}">
                <a16:creationId xmlns:a16="http://schemas.microsoft.com/office/drawing/2014/main" id="{C551DFDF-50D8-2420-9174-D64E56203599}"/>
              </a:ext>
            </a:extLst>
          </p:cNvPr>
          <p:cNvSpPr txBox="1"/>
          <p:nvPr/>
        </p:nvSpPr>
        <p:spPr>
          <a:xfrm>
            <a:off x="8133907" y="5976755"/>
            <a:ext cx="1513235"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dirty="0"/>
              <a:t>Οικογενειακά </a:t>
            </a:r>
          </a:p>
          <a:p>
            <a:pPr algn="ctr"/>
            <a:r>
              <a:rPr lang="el-GR" dirty="0"/>
              <a:t>προβλήματα</a:t>
            </a:r>
            <a:endParaRPr lang="en-US" dirty="0"/>
          </a:p>
        </p:txBody>
      </p:sp>
      <p:sp>
        <p:nvSpPr>
          <p:cNvPr id="17" name="TextBox 16">
            <a:extLst>
              <a:ext uri="{FF2B5EF4-FFF2-40B4-BE49-F238E27FC236}">
                <a16:creationId xmlns:a16="http://schemas.microsoft.com/office/drawing/2014/main" id="{D238BC95-666F-8092-D642-3376A10BF9C7}"/>
              </a:ext>
            </a:extLst>
          </p:cNvPr>
          <p:cNvSpPr txBox="1"/>
          <p:nvPr/>
        </p:nvSpPr>
        <p:spPr>
          <a:xfrm>
            <a:off x="2285522" y="5875928"/>
            <a:ext cx="185057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Συναισθηματικές </a:t>
            </a:r>
          </a:p>
          <a:p>
            <a:pPr algn="ctr"/>
            <a:r>
              <a:rPr lang="el-GR" dirty="0"/>
              <a:t>δυσκολίες</a:t>
            </a:r>
            <a:endParaRPr lang="en-US" dirty="0"/>
          </a:p>
        </p:txBody>
      </p:sp>
      <p:sp>
        <p:nvSpPr>
          <p:cNvPr id="18" name="TextBox 17">
            <a:extLst>
              <a:ext uri="{FF2B5EF4-FFF2-40B4-BE49-F238E27FC236}">
                <a16:creationId xmlns:a16="http://schemas.microsoft.com/office/drawing/2014/main" id="{6476076A-C498-E0E8-EA01-B820BD764A8A}"/>
              </a:ext>
            </a:extLst>
          </p:cNvPr>
          <p:cNvSpPr txBox="1"/>
          <p:nvPr/>
        </p:nvSpPr>
        <p:spPr>
          <a:xfrm>
            <a:off x="4936937" y="2312466"/>
            <a:ext cx="7307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άγχος</a:t>
            </a:r>
            <a:endParaRPr lang="en-US" dirty="0"/>
          </a:p>
        </p:txBody>
      </p:sp>
      <p:sp>
        <p:nvSpPr>
          <p:cNvPr id="19" name="TextBox 18">
            <a:extLst>
              <a:ext uri="{FF2B5EF4-FFF2-40B4-BE49-F238E27FC236}">
                <a16:creationId xmlns:a16="http://schemas.microsoft.com/office/drawing/2014/main" id="{254D9173-2CB2-2016-18B3-F0022EB87B53}"/>
              </a:ext>
            </a:extLst>
          </p:cNvPr>
          <p:cNvSpPr txBox="1"/>
          <p:nvPr/>
        </p:nvSpPr>
        <p:spPr>
          <a:xfrm>
            <a:off x="4266450" y="1193691"/>
            <a:ext cx="7307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άγχος</a:t>
            </a:r>
            <a:endParaRPr lang="en-US" dirty="0"/>
          </a:p>
        </p:txBody>
      </p:sp>
      <p:sp>
        <p:nvSpPr>
          <p:cNvPr id="20" name="TextBox 19">
            <a:extLst>
              <a:ext uri="{FF2B5EF4-FFF2-40B4-BE49-F238E27FC236}">
                <a16:creationId xmlns:a16="http://schemas.microsoft.com/office/drawing/2014/main" id="{7DBB426F-B858-B83B-FD11-21AC3744E15F}"/>
              </a:ext>
            </a:extLst>
          </p:cNvPr>
          <p:cNvSpPr txBox="1"/>
          <p:nvPr/>
        </p:nvSpPr>
        <p:spPr>
          <a:xfrm>
            <a:off x="5469487" y="2749032"/>
            <a:ext cx="150284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Αντιδραστική </a:t>
            </a:r>
          </a:p>
          <a:p>
            <a:r>
              <a:rPr lang="el-GR" dirty="0"/>
              <a:t>συμπεριφορά</a:t>
            </a:r>
            <a:endParaRPr lang="en-US" dirty="0"/>
          </a:p>
        </p:txBody>
      </p:sp>
      <p:sp>
        <p:nvSpPr>
          <p:cNvPr id="21" name="TextBox 20">
            <a:extLst>
              <a:ext uri="{FF2B5EF4-FFF2-40B4-BE49-F238E27FC236}">
                <a16:creationId xmlns:a16="http://schemas.microsoft.com/office/drawing/2014/main" id="{33CDD5F0-1F07-2E6B-E444-9A96E54E1846}"/>
              </a:ext>
            </a:extLst>
          </p:cNvPr>
          <p:cNvSpPr txBox="1"/>
          <p:nvPr/>
        </p:nvSpPr>
        <p:spPr>
          <a:xfrm>
            <a:off x="3426698" y="4815826"/>
            <a:ext cx="151023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l-GR" dirty="0"/>
              <a:t>Χαμηλή </a:t>
            </a:r>
          </a:p>
          <a:p>
            <a:pPr algn="ctr"/>
            <a:r>
              <a:rPr lang="el-GR" dirty="0"/>
              <a:t>αυτοεκτίμηση</a:t>
            </a:r>
            <a:endParaRPr lang="en-US" dirty="0"/>
          </a:p>
        </p:txBody>
      </p:sp>
      <p:sp>
        <p:nvSpPr>
          <p:cNvPr id="22" name="TextBox 21">
            <a:extLst>
              <a:ext uri="{FF2B5EF4-FFF2-40B4-BE49-F238E27FC236}">
                <a16:creationId xmlns:a16="http://schemas.microsoft.com/office/drawing/2014/main" id="{52342DFE-45CD-02B8-8AA3-480E327E6AE4}"/>
              </a:ext>
            </a:extLst>
          </p:cNvPr>
          <p:cNvSpPr txBox="1"/>
          <p:nvPr/>
        </p:nvSpPr>
        <p:spPr>
          <a:xfrm>
            <a:off x="7417236" y="2081634"/>
            <a:ext cx="143334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dirty="0" err="1"/>
              <a:t>Μαθησιακ</a:t>
            </a:r>
            <a:r>
              <a:rPr lang="en-US" dirty="0" err="1"/>
              <a:t>έ</a:t>
            </a:r>
            <a:r>
              <a:rPr lang="el-GR" dirty="0"/>
              <a:t>ς </a:t>
            </a:r>
          </a:p>
          <a:p>
            <a:pPr algn="ctr"/>
            <a:r>
              <a:rPr lang="el-GR" dirty="0"/>
              <a:t>δυσκολίες </a:t>
            </a:r>
            <a:endParaRPr lang="en-US" dirty="0"/>
          </a:p>
        </p:txBody>
      </p:sp>
      <p:sp>
        <p:nvSpPr>
          <p:cNvPr id="23" name="TextBox 22">
            <a:extLst>
              <a:ext uri="{FF2B5EF4-FFF2-40B4-BE49-F238E27FC236}">
                <a16:creationId xmlns:a16="http://schemas.microsoft.com/office/drawing/2014/main" id="{73392EFB-7EB6-FE0B-881F-8C88BA874AC8}"/>
              </a:ext>
            </a:extLst>
          </p:cNvPr>
          <p:cNvSpPr txBox="1"/>
          <p:nvPr/>
        </p:nvSpPr>
        <p:spPr>
          <a:xfrm>
            <a:off x="6494234" y="3547368"/>
            <a:ext cx="126541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dirty="0"/>
              <a:t>Κοινωνικές </a:t>
            </a:r>
          </a:p>
          <a:p>
            <a:pPr algn="ctr"/>
            <a:r>
              <a:rPr lang="el-GR" dirty="0"/>
              <a:t>δυσκολίες</a:t>
            </a:r>
            <a:endParaRPr lang="en-US" dirty="0"/>
          </a:p>
        </p:txBody>
      </p:sp>
      <p:sp>
        <p:nvSpPr>
          <p:cNvPr id="24" name="TextBox 23">
            <a:extLst>
              <a:ext uri="{FF2B5EF4-FFF2-40B4-BE49-F238E27FC236}">
                <a16:creationId xmlns:a16="http://schemas.microsoft.com/office/drawing/2014/main" id="{FFCF9BA5-05EC-2BE7-5753-09D1A26F9D58}"/>
              </a:ext>
            </a:extLst>
          </p:cNvPr>
          <p:cNvSpPr txBox="1"/>
          <p:nvPr/>
        </p:nvSpPr>
        <p:spPr>
          <a:xfrm>
            <a:off x="3505063" y="2511356"/>
            <a:ext cx="730777"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άγχος</a:t>
            </a:r>
            <a:endParaRPr lang="en-US" dirty="0"/>
          </a:p>
        </p:txBody>
      </p:sp>
      <p:sp>
        <p:nvSpPr>
          <p:cNvPr id="25" name="TextBox 24">
            <a:extLst>
              <a:ext uri="{FF2B5EF4-FFF2-40B4-BE49-F238E27FC236}">
                <a16:creationId xmlns:a16="http://schemas.microsoft.com/office/drawing/2014/main" id="{F788080B-7A31-16F9-8EAB-83FF270E08AD}"/>
              </a:ext>
            </a:extLst>
          </p:cNvPr>
          <p:cNvSpPr txBox="1"/>
          <p:nvPr/>
        </p:nvSpPr>
        <p:spPr>
          <a:xfrm>
            <a:off x="5606988" y="4570692"/>
            <a:ext cx="126541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dirty="0"/>
              <a:t>Κοινωνικές </a:t>
            </a:r>
          </a:p>
          <a:p>
            <a:pPr algn="ctr"/>
            <a:r>
              <a:rPr lang="el-GR" dirty="0"/>
              <a:t>δυσκολίες</a:t>
            </a:r>
            <a:endParaRPr lang="en-US" dirty="0"/>
          </a:p>
        </p:txBody>
      </p:sp>
      <p:sp>
        <p:nvSpPr>
          <p:cNvPr id="26" name="TextBox 25">
            <a:extLst>
              <a:ext uri="{FF2B5EF4-FFF2-40B4-BE49-F238E27FC236}">
                <a16:creationId xmlns:a16="http://schemas.microsoft.com/office/drawing/2014/main" id="{EAF51320-D0CC-5CB9-782B-DA4B1BF87636}"/>
              </a:ext>
            </a:extLst>
          </p:cNvPr>
          <p:cNvSpPr txBox="1"/>
          <p:nvPr/>
        </p:nvSpPr>
        <p:spPr>
          <a:xfrm>
            <a:off x="8613318" y="3547368"/>
            <a:ext cx="150284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Αντιδραστική </a:t>
            </a:r>
          </a:p>
          <a:p>
            <a:r>
              <a:rPr lang="el-GR" dirty="0"/>
              <a:t>συμπεριφορά</a:t>
            </a:r>
            <a:endParaRPr lang="en-US" dirty="0"/>
          </a:p>
        </p:txBody>
      </p:sp>
      <p:sp>
        <p:nvSpPr>
          <p:cNvPr id="27" name="TextBox 26">
            <a:extLst>
              <a:ext uri="{FF2B5EF4-FFF2-40B4-BE49-F238E27FC236}">
                <a16:creationId xmlns:a16="http://schemas.microsoft.com/office/drawing/2014/main" id="{6BE47653-59D0-948E-9DDB-ECBCA05C8E02}"/>
              </a:ext>
            </a:extLst>
          </p:cNvPr>
          <p:cNvSpPr txBox="1"/>
          <p:nvPr/>
        </p:nvSpPr>
        <p:spPr>
          <a:xfrm>
            <a:off x="8613318" y="1239857"/>
            <a:ext cx="1850571"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Συναισθηματικές </a:t>
            </a:r>
          </a:p>
          <a:p>
            <a:pPr algn="ctr"/>
            <a:r>
              <a:rPr lang="el-GR" dirty="0"/>
              <a:t>δυσκολίες</a:t>
            </a:r>
            <a:endParaRPr lang="en-US" dirty="0"/>
          </a:p>
        </p:txBody>
      </p:sp>
      <p:sp>
        <p:nvSpPr>
          <p:cNvPr id="28" name="TextBox 27">
            <a:extLst>
              <a:ext uri="{FF2B5EF4-FFF2-40B4-BE49-F238E27FC236}">
                <a16:creationId xmlns:a16="http://schemas.microsoft.com/office/drawing/2014/main" id="{CF233F27-F387-5C8D-FB04-6F8706934FAE}"/>
              </a:ext>
            </a:extLst>
          </p:cNvPr>
          <p:cNvSpPr txBox="1"/>
          <p:nvPr/>
        </p:nvSpPr>
        <p:spPr>
          <a:xfrm>
            <a:off x="4181817" y="3568821"/>
            <a:ext cx="121116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l-GR" dirty="0"/>
              <a:t>κατάθλιψη</a:t>
            </a:r>
            <a:endParaRPr lang="en-US" dirty="0"/>
          </a:p>
        </p:txBody>
      </p:sp>
      <p:pic>
        <p:nvPicPr>
          <p:cNvPr id="30" name="Picture 29">
            <a:extLst>
              <a:ext uri="{FF2B5EF4-FFF2-40B4-BE49-F238E27FC236}">
                <a16:creationId xmlns:a16="http://schemas.microsoft.com/office/drawing/2014/main" id="{75A4ABC8-5A83-525C-CDF6-C78D9B21737B}"/>
              </a:ext>
            </a:extLst>
          </p:cNvPr>
          <p:cNvPicPr>
            <a:picLocks noChangeAspect="1"/>
          </p:cNvPicPr>
          <p:nvPr/>
        </p:nvPicPr>
        <p:blipFill>
          <a:blip r:embed="rId4"/>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39347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ppt_x"/>
                                          </p:val>
                                        </p:tav>
                                        <p:tav tm="100000">
                                          <p:val>
                                            <p:strVal val="#ppt_x"/>
                                          </p:val>
                                        </p:tav>
                                      </p:tavLst>
                                    </p:anim>
                                    <p:anim calcmode="lin" valueType="num">
                                      <p:cBhvr additive="base">
                                        <p:cTn id="9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2"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1"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2754FD-9C41-F131-6C68-8E7A511490F9}"/>
              </a:ext>
            </a:extLst>
          </p:cNvPr>
          <p:cNvPicPr>
            <a:picLocks noGrp="1" noChangeAspect="1"/>
          </p:cNvPicPr>
          <p:nvPr>
            <p:ph idx="1"/>
          </p:nvPr>
        </p:nvPicPr>
        <p:blipFill>
          <a:blip r:embed="rId3"/>
          <a:stretch>
            <a:fillRect/>
          </a:stretch>
        </p:blipFill>
        <p:spPr>
          <a:xfrm>
            <a:off x="838200" y="1451848"/>
            <a:ext cx="10515600" cy="3954303"/>
          </a:xfrm>
        </p:spPr>
      </p:pic>
      <p:pic>
        <p:nvPicPr>
          <p:cNvPr id="6" name="Picture 5">
            <a:extLst>
              <a:ext uri="{FF2B5EF4-FFF2-40B4-BE49-F238E27FC236}">
                <a16:creationId xmlns:a16="http://schemas.microsoft.com/office/drawing/2014/main" id="{9E95955E-AD67-33A4-83CF-DD5F22306DAE}"/>
              </a:ext>
            </a:extLst>
          </p:cNvPr>
          <p:cNvPicPr>
            <a:picLocks noChangeAspect="1"/>
          </p:cNvPicPr>
          <p:nvPr/>
        </p:nvPicPr>
        <p:blipFill>
          <a:blip r:embed="rId4"/>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2971607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BC39-EADF-8FDF-2D77-986D10D6D7CF}"/>
              </a:ext>
            </a:extLst>
          </p:cNvPr>
          <p:cNvSpPr>
            <a:spLocks noGrp="1"/>
          </p:cNvSpPr>
          <p:nvPr>
            <p:ph type="ctrTitle"/>
          </p:nvPr>
        </p:nvSpPr>
        <p:spPr>
          <a:xfrm>
            <a:off x="5526230" y="2369272"/>
            <a:ext cx="6115545" cy="2387600"/>
          </a:xfrm>
        </p:spPr>
        <p:txBody>
          <a:bodyPr>
            <a:normAutofit fontScale="90000"/>
          </a:bodyPr>
          <a:lstStyle/>
          <a:p>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ρεμ</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β</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άσεις</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γι</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την</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ενίσχυση</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των</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σχέσεων</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οικογένει</a:t>
            </a: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4400" b="1" kern="0" dirty="0" err="1">
                <a:effectLst/>
                <a:latin typeface="Times New Roman" panose="02020603050405020304" pitchFamily="18" charset="0"/>
                <a:ea typeface="Times New Roman" panose="02020603050405020304" pitchFamily="18" charset="0"/>
                <a:cs typeface="Times New Roman" panose="02020603050405020304" pitchFamily="18" charset="0"/>
              </a:rPr>
              <a:t>ς</a:t>
            </a:r>
            <a:endParaRPr lang="en-US" sz="13800" dirty="0"/>
          </a:p>
        </p:txBody>
      </p:sp>
      <p:pic>
        <p:nvPicPr>
          <p:cNvPr id="9" name="Picture 8">
            <a:extLst>
              <a:ext uri="{FF2B5EF4-FFF2-40B4-BE49-F238E27FC236}">
                <a16:creationId xmlns:a16="http://schemas.microsoft.com/office/drawing/2014/main" id="{C695EC43-BFBD-3E33-8858-5077503FDBBB}"/>
              </a:ext>
            </a:extLst>
          </p:cNvPr>
          <p:cNvPicPr>
            <a:picLocks noChangeAspect="1"/>
          </p:cNvPicPr>
          <p:nvPr/>
        </p:nvPicPr>
        <p:blipFill>
          <a:blip r:embed="rId2"/>
          <a:stretch>
            <a:fillRect/>
          </a:stretch>
        </p:blipFill>
        <p:spPr>
          <a:xfrm>
            <a:off x="843149" y="1010827"/>
            <a:ext cx="4196195" cy="5700491"/>
          </a:xfrm>
          <a:prstGeom prst="rect">
            <a:avLst/>
          </a:prstGeom>
        </p:spPr>
      </p:pic>
      <p:pic>
        <p:nvPicPr>
          <p:cNvPr id="10" name="Picture 9">
            <a:extLst>
              <a:ext uri="{FF2B5EF4-FFF2-40B4-BE49-F238E27FC236}">
                <a16:creationId xmlns:a16="http://schemas.microsoft.com/office/drawing/2014/main" id="{1CFCE9EB-CD46-EA65-8634-263B5CAB7921}"/>
              </a:ext>
            </a:extLst>
          </p:cNvPr>
          <p:cNvPicPr>
            <a:picLocks noChangeAspect="1"/>
          </p:cNvPicPr>
          <p:nvPr/>
        </p:nvPicPr>
        <p:blipFill>
          <a:blip r:embed="rId3"/>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43274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E255F9-31FC-F13F-DE0E-921D7E3DEBE8}"/>
              </a:ext>
            </a:extLst>
          </p:cNvPr>
          <p:cNvSpPr>
            <a:spLocks noGrp="1"/>
          </p:cNvSpPr>
          <p:nvPr>
            <p:ph idx="1"/>
          </p:nvPr>
        </p:nvSpPr>
        <p:spPr>
          <a:xfrm>
            <a:off x="410688" y="1436935"/>
            <a:ext cx="7058891" cy="5046991"/>
          </a:xfrm>
        </p:spPr>
        <p:txBody>
          <a:bodyPr>
            <a:normAutofit/>
          </a:bodyPr>
          <a:lstStyle/>
          <a:p>
            <a:pPr marL="0" marR="0" indent="0" algn="just">
              <a:spcBef>
                <a:spcPts val="0"/>
              </a:spcBef>
              <a:spcAft>
                <a:spcPts val="0"/>
              </a:spcAft>
              <a:buNone/>
            </a:pPr>
            <a:endParaRPr lang="el-GR"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Δημιουργία </a:t>
            </a:r>
            <a:r>
              <a:rPr lang="el-GR" sz="1800" b="1" dirty="0">
                <a:effectLst/>
                <a:latin typeface="Times New Roman" panose="02020603050405020304" pitchFamily="18" charset="0"/>
                <a:ea typeface="Times New Roman" panose="02020603050405020304" pitchFamily="18" charset="0"/>
              </a:rPr>
              <a:t>ηλεκτρονικού</a:t>
            </a:r>
            <a:r>
              <a:rPr lang="el-GR" sz="1800"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φακέλου</a:t>
            </a:r>
            <a:r>
              <a:rPr lang="el-GR" sz="1800" dirty="0">
                <a:effectLst/>
                <a:latin typeface="Times New Roman" panose="02020603050405020304" pitchFamily="18" charset="0"/>
                <a:ea typeface="Times New Roman" panose="02020603050405020304" pitchFamily="18" charset="0"/>
              </a:rPr>
              <a:t> για τον κάθε μαθητή</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Beaumont-Bates</a:t>
            </a:r>
            <a:r>
              <a:rPr lang="el-GR"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2017)</a:t>
            </a:r>
            <a:r>
              <a:rPr lang="el-GR" sz="1800" dirty="0">
                <a:effectLst/>
                <a:latin typeface="Times New Roman" panose="02020603050405020304" pitchFamily="18" charset="0"/>
                <a:ea typeface="Times New Roman" panose="02020603050405020304" pitchFamily="18" charset="0"/>
              </a:rPr>
              <a:t>. </a:t>
            </a:r>
          </a:p>
          <a:p>
            <a:pPr marL="342900" marR="0" lvl="0" indent="-342900" algn="just">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Προγράμματα </a:t>
            </a:r>
            <a:r>
              <a:rPr lang="el-GR" sz="1800" b="1" dirty="0">
                <a:effectLst/>
                <a:latin typeface="Times New Roman" panose="02020603050405020304" pitchFamily="18" charset="0"/>
                <a:ea typeface="Times New Roman" panose="02020603050405020304" pitchFamily="18" charset="0"/>
              </a:rPr>
              <a:t>προετοιμασίας</a:t>
            </a:r>
            <a:r>
              <a:rPr lang="el-GR" sz="1800" dirty="0">
                <a:effectLst/>
                <a:latin typeface="Times New Roman" panose="02020603050405020304" pitchFamily="18" charset="0"/>
                <a:ea typeface="Times New Roman" panose="02020603050405020304" pitchFamily="18" charset="0"/>
              </a:rPr>
              <a:t> για την εισαγωγή των παιδιών στο σχολείο στις πρώτες σχολικές τάξεις</a:t>
            </a:r>
            <a:r>
              <a:rPr lang="en-US" sz="1800" dirty="0">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Kuhn et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al</a:t>
            </a:r>
            <a:r>
              <a:rPr lang="el-GR" sz="1800" dirty="0">
                <a:effectLst/>
                <a:latin typeface="Times New Roman" panose="02020603050405020304" pitchFamily="18" charset="0"/>
                <a:ea typeface="Times New Roman" panose="02020603050405020304" pitchFamily="18" charset="0"/>
              </a:rPr>
              <a:t>. 2016; </a:t>
            </a:r>
            <a:r>
              <a:rPr lang="en-US" sz="1800" dirty="0">
                <a:effectLst/>
                <a:latin typeface="Times New Roman" panose="02020603050405020304" pitchFamily="18" charset="0"/>
                <a:ea typeface="Times New Roman" panose="02020603050405020304" pitchFamily="18" charset="0"/>
              </a:rPr>
              <a:t>Sheridan et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al</a:t>
            </a:r>
            <a:r>
              <a:rPr lang="el-GR" sz="1800" dirty="0">
                <a:effectLst/>
                <a:latin typeface="Times New Roman" panose="02020603050405020304" pitchFamily="18" charset="0"/>
                <a:ea typeface="Times New Roman" panose="02020603050405020304" pitchFamily="18" charset="0"/>
              </a:rPr>
              <a:t>., 2011).</a:t>
            </a:r>
          </a:p>
          <a:p>
            <a:pPr marL="342900" marR="0" lvl="0" indent="-342900" algn="just">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dirty="0">
                <a:effectLst/>
                <a:latin typeface="Times New Roman" panose="02020603050405020304" pitchFamily="18" charset="0"/>
                <a:ea typeface="Times New Roman" panose="02020603050405020304" pitchFamily="18" charset="0"/>
              </a:rPr>
              <a:t>Χρήση </a:t>
            </a:r>
            <a:r>
              <a:rPr lang="el-GR" sz="1800" b="1" dirty="0">
                <a:effectLst/>
                <a:latin typeface="Times New Roman" panose="02020603050405020304" pitchFamily="18" charset="0"/>
                <a:ea typeface="Times New Roman" panose="02020603050405020304" pitchFamily="18" charset="0"/>
              </a:rPr>
              <a:t>καρτών</a:t>
            </a:r>
            <a:r>
              <a:rPr lang="el-GR" sz="1800" dirty="0">
                <a:effectLst/>
                <a:latin typeface="Times New Roman" panose="02020603050405020304" pitchFamily="18" charset="0"/>
                <a:ea typeface="Times New Roman" panose="02020603050405020304" pitchFamily="18" charset="0"/>
              </a:rPr>
              <a:t> καθημερινής </a:t>
            </a:r>
            <a:r>
              <a:rPr lang="el-GR" sz="1800" b="1" dirty="0">
                <a:effectLst/>
                <a:latin typeface="Times New Roman" panose="02020603050405020304" pitchFamily="18" charset="0"/>
                <a:ea typeface="Times New Roman" panose="02020603050405020304" pitchFamily="18" charset="0"/>
              </a:rPr>
              <a:t>ανατροφοδότησης</a:t>
            </a:r>
            <a:r>
              <a:rPr lang="el-GR"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LeBel</a:t>
            </a:r>
            <a:r>
              <a:rPr lang="en-US" sz="1800" dirty="0">
                <a:effectLst/>
                <a:latin typeface="Times New Roman" panose="02020603050405020304" pitchFamily="18" charset="0"/>
                <a:ea typeface="Times New Roman" panose="02020603050405020304" pitchFamily="18" charset="0"/>
              </a:rPr>
              <a:t> et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al</a:t>
            </a:r>
            <a:r>
              <a:rPr lang="el-GR" sz="1800" dirty="0">
                <a:effectLst/>
                <a:latin typeface="Times New Roman" panose="02020603050405020304" pitchFamily="18" charset="0"/>
                <a:ea typeface="Times New Roman" panose="02020603050405020304" pitchFamily="18" charset="0"/>
              </a:rPr>
              <a:t>., 2013).</a:t>
            </a:r>
          </a:p>
          <a:p>
            <a:pPr marL="342900" marR="0" lvl="0" indent="-342900" algn="just">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b="1" dirty="0">
                <a:effectLst/>
                <a:latin typeface="Times New Roman" panose="02020603050405020304" pitchFamily="18" charset="0"/>
                <a:ea typeface="Times New Roman" panose="02020603050405020304" pitchFamily="18" charset="0"/>
              </a:rPr>
              <a:t>Συνεδρίες</a:t>
            </a:r>
            <a:r>
              <a:rPr lang="el-GR" sz="1800" dirty="0">
                <a:effectLst/>
                <a:latin typeface="Times New Roman" panose="02020603050405020304" pitchFamily="18" charset="0"/>
                <a:ea typeface="Times New Roman" panose="02020603050405020304" pitchFamily="18" charset="0"/>
              </a:rPr>
              <a:t> γονιών-εκπαιδευτικών (</a:t>
            </a:r>
            <a:r>
              <a:rPr lang="en-US" sz="1800" dirty="0">
                <a:effectLst/>
                <a:latin typeface="Times New Roman" panose="02020603050405020304" pitchFamily="18" charset="0"/>
                <a:ea typeface="Times New Roman" panose="02020603050405020304" pitchFamily="18" charset="0"/>
              </a:rPr>
              <a:t>Sheridan et</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al</a:t>
            </a:r>
            <a:r>
              <a:rPr lang="el-GR" sz="1800" dirty="0">
                <a:effectLst/>
                <a:latin typeface="Times New Roman" panose="02020603050405020304" pitchFamily="18" charset="0"/>
                <a:ea typeface="Times New Roman" panose="02020603050405020304" pitchFamily="18" charset="0"/>
              </a:rPr>
              <a:t>., 2006). </a:t>
            </a:r>
          </a:p>
          <a:p>
            <a:pPr marL="342900" marR="0" lvl="0" indent="-342900" algn="just">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b="1" dirty="0">
                <a:effectLst/>
                <a:latin typeface="Times New Roman" panose="02020603050405020304" pitchFamily="18" charset="0"/>
                <a:ea typeface="Times New Roman" panose="02020603050405020304" pitchFamily="18" charset="0"/>
              </a:rPr>
              <a:t>Κοινή</a:t>
            </a:r>
            <a:r>
              <a:rPr lang="el-GR" sz="1800"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συμμετοχή</a:t>
            </a:r>
            <a:r>
              <a:rPr lang="el-GR" sz="1800" dirty="0">
                <a:effectLst/>
                <a:latin typeface="Times New Roman" panose="02020603050405020304" pitchFamily="18" charset="0"/>
                <a:ea typeface="Times New Roman" panose="02020603050405020304" pitchFamily="18" charset="0"/>
              </a:rPr>
              <a:t> εκπαιδευτικών και γονιών σε εκπαιδευτικά </a:t>
            </a:r>
            <a:r>
              <a:rPr lang="en-US" sz="1800" dirty="0">
                <a:effectLst/>
                <a:latin typeface="Times New Roman" panose="02020603050405020304" pitchFamily="18" charset="0"/>
                <a:ea typeface="Times New Roman" panose="02020603050405020304" pitchFamily="18" charset="0"/>
              </a:rPr>
              <a:t>project </a:t>
            </a:r>
            <a:r>
              <a:rPr lang="el-GR" sz="1800"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Keyes, 2002)</a:t>
            </a:r>
            <a:r>
              <a:rPr lang="el-GR" sz="1800" dirty="0">
                <a:effectLst/>
                <a:latin typeface="Times New Roman" panose="02020603050405020304" pitchFamily="18" charset="0"/>
                <a:ea typeface="Times New Roman" panose="02020603050405020304" pitchFamily="18" charset="0"/>
              </a:rPr>
              <a:t>.</a:t>
            </a:r>
          </a:p>
          <a:p>
            <a:pPr marL="342900" marR="0" lvl="0" indent="-342900" algn="just">
              <a:spcBef>
                <a:spcPts val="0"/>
              </a:spcBef>
              <a:spcAft>
                <a:spcPts val="0"/>
              </a:spcAft>
              <a:buFont typeface="Symbol" pitchFamily="2" charset="2"/>
              <a:buChar char=""/>
            </a:pPr>
            <a:endParaRPr lang="en-US"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itchFamily="2" charset="2"/>
              <a:buChar char=""/>
            </a:pPr>
            <a:r>
              <a:rPr lang="el-GR" sz="1800" b="1" dirty="0">
                <a:effectLst/>
                <a:latin typeface="Times New Roman" panose="02020603050405020304" pitchFamily="18" charset="0"/>
                <a:ea typeface="Times New Roman" panose="02020603050405020304" pitchFamily="18" charset="0"/>
              </a:rPr>
              <a:t>Ομαδικές</a:t>
            </a:r>
            <a:r>
              <a:rPr lang="el-GR" sz="1800" dirty="0">
                <a:effectLst/>
                <a:latin typeface="Times New Roman" panose="02020603050405020304" pitchFamily="18" charset="0"/>
                <a:ea typeface="Times New Roman" panose="02020603050405020304" pitchFamily="18" charset="0"/>
              </a:rPr>
              <a:t> </a:t>
            </a:r>
            <a:r>
              <a:rPr lang="el-GR" sz="1800" b="1" dirty="0">
                <a:effectLst/>
                <a:latin typeface="Times New Roman" panose="02020603050405020304" pitchFamily="18" charset="0"/>
                <a:ea typeface="Times New Roman" panose="02020603050405020304" pitchFamily="18" charset="0"/>
              </a:rPr>
              <a:t>συνεδρίες</a:t>
            </a:r>
            <a:r>
              <a:rPr lang="el-GR" sz="1800" dirty="0">
                <a:effectLst/>
                <a:latin typeface="Times New Roman" panose="02020603050405020304" pitchFamily="18" charset="0"/>
                <a:ea typeface="Times New Roman" panose="02020603050405020304" pitchFamily="18" charset="0"/>
              </a:rPr>
              <a:t> με τη συμμετοχή εκπαιδευτικών και γονιών (</a:t>
            </a:r>
            <a:r>
              <a:rPr lang="en-US" sz="1800" dirty="0">
                <a:effectLst/>
                <a:latin typeface="Times New Roman" panose="02020603050405020304" pitchFamily="18" charset="0"/>
                <a:ea typeface="Times New Roman" panose="02020603050405020304" pitchFamily="18" charset="0"/>
              </a:rPr>
              <a:t>Gerrard &amp; van Schalkwyk, 2020</a:t>
            </a:r>
            <a:r>
              <a:rPr lang="el-GR"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FC94AECB-3969-B81E-1BB7-4C2082E853D0}"/>
              </a:ext>
            </a:extLst>
          </p:cNvPr>
          <p:cNvPicPr>
            <a:picLocks noChangeAspect="1"/>
          </p:cNvPicPr>
          <p:nvPr/>
        </p:nvPicPr>
        <p:blipFill>
          <a:blip r:embed="rId3"/>
          <a:stretch>
            <a:fillRect/>
          </a:stretch>
        </p:blipFill>
        <p:spPr>
          <a:xfrm>
            <a:off x="10591800" y="103436"/>
            <a:ext cx="1524000" cy="1333500"/>
          </a:xfrm>
          <a:prstGeom prst="rect">
            <a:avLst/>
          </a:prstGeom>
        </p:spPr>
      </p:pic>
      <p:pic>
        <p:nvPicPr>
          <p:cNvPr id="8" name="Picture 7">
            <a:extLst>
              <a:ext uri="{FF2B5EF4-FFF2-40B4-BE49-F238E27FC236}">
                <a16:creationId xmlns:a16="http://schemas.microsoft.com/office/drawing/2014/main" id="{BEF6F817-ACBD-9C41-ED11-B4522EC26F13}"/>
              </a:ext>
            </a:extLst>
          </p:cNvPr>
          <p:cNvPicPr>
            <a:picLocks noChangeAspect="1"/>
          </p:cNvPicPr>
          <p:nvPr/>
        </p:nvPicPr>
        <p:blipFill>
          <a:blip r:embed="rId4"/>
          <a:stretch>
            <a:fillRect/>
          </a:stretch>
        </p:blipFill>
        <p:spPr>
          <a:xfrm>
            <a:off x="7721435" y="1758212"/>
            <a:ext cx="4059877" cy="4519996"/>
          </a:xfrm>
          <a:prstGeom prst="rect">
            <a:avLst/>
          </a:prstGeom>
        </p:spPr>
      </p:pic>
      <p:sp>
        <p:nvSpPr>
          <p:cNvPr id="9" name="TextBox 8">
            <a:extLst>
              <a:ext uri="{FF2B5EF4-FFF2-40B4-BE49-F238E27FC236}">
                <a16:creationId xmlns:a16="http://schemas.microsoft.com/office/drawing/2014/main" id="{561F9769-A219-1021-0FD6-56D91C9587A7}"/>
              </a:ext>
            </a:extLst>
          </p:cNvPr>
          <p:cNvSpPr txBox="1"/>
          <p:nvPr/>
        </p:nvSpPr>
        <p:spPr>
          <a:xfrm>
            <a:off x="565068" y="770186"/>
            <a:ext cx="9362704" cy="646331"/>
          </a:xfrm>
          <a:prstGeom prst="rect">
            <a:avLst/>
          </a:prstGeom>
          <a:noFill/>
        </p:spPr>
        <p:txBody>
          <a:bodyPr wrap="square" rtlCol="0">
            <a:spAutoFit/>
          </a:bodyPr>
          <a:lstStyle/>
          <a:p>
            <a:r>
              <a:rPr lang="el-GR" sz="1800" dirty="0">
                <a:effectLst/>
                <a:latin typeface="Times New Roman" panose="02020603050405020304" pitchFamily="18" charset="0"/>
                <a:ea typeface="Times New Roman" panose="02020603050405020304" pitchFamily="18" charset="0"/>
              </a:rPr>
              <a:t>Οι παρεμβάσεις που στοχεύουν στη συνεργασία εκπαιδευτικών-οικογένειας περιλαμβάνουν πρακτικές όπως:</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0837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8210D4-D552-0720-9371-80FC4C550E88}"/>
              </a:ext>
            </a:extLst>
          </p:cNvPr>
          <p:cNvPicPr>
            <a:picLocks noGrp="1" noChangeAspect="1"/>
          </p:cNvPicPr>
          <p:nvPr>
            <p:ph idx="1"/>
          </p:nvPr>
        </p:nvPicPr>
        <p:blipFill rotWithShape="1">
          <a:blip r:embed="rId2"/>
          <a:srcRect t="28671" b="50239"/>
          <a:stretch/>
        </p:blipFill>
        <p:spPr>
          <a:xfrm>
            <a:off x="961900" y="2351315"/>
            <a:ext cx="5438899" cy="1754915"/>
          </a:xfrm>
        </p:spPr>
      </p:pic>
      <p:pic>
        <p:nvPicPr>
          <p:cNvPr id="7" name="Picture 6">
            <a:extLst>
              <a:ext uri="{FF2B5EF4-FFF2-40B4-BE49-F238E27FC236}">
                <a16:creationId xmlns:a16="http://schemas.microsoft.com/office/drawing/2014/main" id="{2077C9C9-1F08-67D0-732E-43BEB7B4B90F}"/>
              </a:ext>
            </a:extLst>
          </p:cNvPr>
          <p:cNvPicPr>
            <a:picLocks noChangeAspect="1"/>
          </p:cNvPicPr>
          <p:nvPr/>
        </p:nvPicPr>
        <p:blipFill rotWithShape="1">
          <a:blip r:embed="rId2"/>
          <a:srcRect t="50000" r="50000" b="29004"/>
          <a:stretch/>
        </p:blipFill>
        <p:spPr>
          <a:xfrm>
            <a:off x="6400799" y="2351315"/>
            <a:ext cx="2731718" cy="1754915"/>
          </a:xfrm>
          <a:prstGeom prst="rect">
            <a:avLst/>
          </a:prstGeom>
        </p:spPr>
      </p:pic>
      <p:pic>
        <p:nvPicPr>
          <p:cNvPr id="9" name="Picture 8">
            <a:extLst>
              <a:ext uri="{FF2B5EF4-FFF2-40B4-BE49-F238E27FC236}">
                <a16:creationId xmlns:a16="http://schemas.microsoft.com/office/drawing/2014/main" id="{C7DE40B8-E61E-1C84-BB15-52B50AAFB219}"/>
              </a:ext>
            </a:extLst>
          </p:cNvPr>
          <p:cNvPicPr>
            <a:picLocks noChangeAspect="1"/>
          </p:cNvPicPr>
          <p:nvPr/>
        </p:nvPicPr>
        <p:blipFill rotWithShape="1">
          <a:blip r:embed="rId2"/>
          <a:srcRect t="70996" b="7879"/>
          <a:stretch/>
        </p:blipFill>
        <p:spPr>
          <a:xfrm>
            <a:off x="5333618" y="4485947"/>
            <a:ext cx="5438899" cy="1757842"/>
          </a:xfrm>
          <a:prstGeom prst="rect">
            <a:avLst/>
          </a:prstGeom>
        </p:spPr>
      </p:pic>
      <p:pic>
        <p:nvPicPr>
          <p:cNvPr id="11" name="Picture 10">
            <a:extLst>
              <a:ext uri="{FF2B5EF4-FFF2-40B4-BE49-F238E27FC236}">
                <a16:creationId xmlns:a16="http://schemas.microsoft.com/office/drawing/2014/main" id="{E5370145-8942-BA40-CBAA-736038ECDD62}"/>
              </a:ext>
            </a:extLst>
          </p:cNvPr>
          <p:cNvPicPr>
            <a:picLocks noChangeAspect="1"/>
          </p:cNvPicPr>
          <p:nvPr/>
        </p:nvPicPr>
        <p:blipFill rotWithShape="1">
          <a:blip r:embed="rId2"/>
          <a:srcRect l="50000" t="50000" b="29351"/>
          <a:stretch/>
        </p:blipFill>
        <p:spPr>
          <a:xfrm>
            <a:off x="2551453" y="4485947"/>
            <a:ext cx="2782165" cy="1757842"/>
          </a:xfrm>
          <a:prstGeom prst="rect">
            <a:avLst/>
          </a:prstGeom>
        </p:spPr>
      </p:pic>
      <p:pic>
        <p:nvPicPr>
          <p:cNvPr id="12" name="Picture 11">
            <a:extLst>
              <a:ext uri="{FF2B5EF4-FFF2-40B4-BE49-F238E27FC236}">
                <a16:creationId xmlns:a16="http://schemas.microsoft.com/office/drawing/2014/main" id="{E21E181E-0C89-7B02-9B1C-487649C2DCFC}"/>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13" name="TextBox 12">
            <a:extLst>
              <a:ext uri="{FF2B5EF4-FFF2-40B4-BE49-F238E27FC236}">
                <a16:creationId xmlns:a16="http://schemas.microsoft.com/office/drawing/2014/main" id="{D285977C-2A09-A097-CFB9-C76AE69621D4}"/>
              </a:ext>
            </a:extLst>
          </p:cNvPr>
          <p:cNvSpPr txBox="1"/>
          <p:nvPr/>
        </p:nvSpPr>
        <p:spPr>
          <a:xfrm>
            <a:off x="738231" y="770186"/>
            <a:ext cx="9190773" cy="830997"/>
          </a:xfrm>
          <a:prstGeom prst="rect">
            <a:avLst/>
          </a:prstGeom>
          <a:noFill/>
        </p:spPr>
        <p:txBody>
          <a:bodyPr wrap="square" rtlCol="0">
            <a:spAutoFit/>
          </a:bodyPr>
          <a:lstStyle/>
          <a:p>
            <a:pPr algn="ctr"/>
            <a:r>
              <a:rPr lang="el-GR" sz="2400" dirty="0"/>
              <a:t>6 </a:t>
            </a:r>
            <a:r>
              <a:rPr lang="el-GR" sz="2400" dirty="0" err="1"/>
              <a:t>τρ</a:t>
            </a:r>
            <a:r>
              <a:rPr lang="en-US" sz="2400" dirty="0" err="1"/>
              <a:t>ό</a:t>
            </a:r>
            <a:r>
              <a:rPr lang="el-GR" sz="2400" dirty="0" err="1"/>
              <a:t>ποι</a:t>
            </a:r>
            <a:r>
              <a:rPr lang="el-GR" sz="2400" dirty="0"/>
              <a:t> με τους οποίους οι εκπαιδευτικοί μπορούν να ενισχύσουν τις σχέσεις τους με την οικογένεια</a:t>
            </a:r>
            <a:endParaRPr lang="en-US" sz="2400" dirty="0"/>
          </a:p>
        </p:txBody>
      </p:sp>
    </p:spTree>
    <p:extLst>
      <p:ext uri="{BB962C8B-B14F-4D97-AF65-F5344CB8AC3E}">
        <p14:creationId xmlns:p14="http://schemas.microsoft.com/office/powerpoint/2010/main" val="102099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997F-6E67-9FF8-63CC-5FA0540E9810}"/>
              </a:ext>
            </a:extLst>
          </p:cNvPr>
          <p:cNvSpPr>
            <a:spLocks noGrp="1"/>
          </p:cNvSpPr>
          <p:nvPr>
            <p:ph type="title"/>
          </p:nvPr>
        </p:nvSpPr>
        <p:spPr>
          <a:xfrm>
            <a:off x="838200" y="365125"/>
            <a:ext cx="9481457" cy="1325563"/>
          </a:xfrm>
        </p:spPr>
        <p:txBody>
          <a:bodyPr>
            <a:normAutofit/>
          </a:bodyPr>
          <a:lstStyle/>
          <a:p>
            <a:pPr algn="ctr"/>
            <a:r>
              <a:rPr lang="el-GR"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Συνεργ</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τικά</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Σχήμ</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τ</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α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ίδευσης</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με</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Συμμετοχή</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Γονέων</a:t>
            </a:r>
            <a:r>
              <a:rPr lang="el-G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Parent–Teacher Partnership Models</a:t>
            </a:r>
            <a:r>
              <a:rPr lang="el-GR"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p>
        </p:txBody>
      </p:sp>
      <p:sp>
        <p:nvSpPr>
          <p:cNvPr id="3" name="Content Placeholder 2">
            <a:extLst>
              <a:ext uri="{FF2B5EF4-FFF2-40B4-BE49-F238E27FC236}">
                <a16:creationId xmlns:a16="http://schemas.microsoft.com/office/drawing/2014/main" id="{5E11E0BF-3B93-9CF9-12E0-36B77A7C4F6E}"/>
              </a:ext>
            </a:extLst>
          </p:cNvPr>
          <p:cNvSpPr>
            <a:spLocks noGrp="1"/>
          </p:cNvSpPr>
          <p:nvPr>
            <p:ph idx="1"/>
          </p:nvPr>
        </p:nvSpPr>
        <p:spPr/>
        <p:txBody>
          <a:bodyPr/>
          <a:lstStyle/>
          <a:p>
            <a:pPr marL="0" marR="0" indent="0" algn="just">
              <a:spcBef>
                <a:spcPts val="0"/>
              </a:spcBef>
              <a:spcAft>
                <a:spcPts val="0"/>
              </a:spcAft>
              <a:buNone/>
            </a:pPr>
            <a:r>
              <a:rPr lang="el-GR" sz="1800" dirty="0">
                <a:effectLst/>
                <a:latin typeface="Times New Roman" panose="02020603050405020304" pitchFamily="18" charset="0"/>
                <a:ea typeface="Times New Roman" panose="02020603050405020304" pitchFamily="18" charset="0"/>
              </a:rPr>
              <a:t>Οι παρεμβάσεις αυτού του είδους χαρακτηρίζονται από τα εξής στοιχεία:</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902BE82E-AF7D-658D-CDC3-ACB47B75F30C}"/>
              </a:ext>
            </a:extLst>
          </p:cNvPr>
          <p:cNvPicPr>
            <a:picLocks noChangeAspect="1"/>
          </p:cNvPicPr>
          <p:nvPr/>
        </p:nvPicPr>
        <p:blipFill>
          <a:blip r:embed="rId3"/>
          <a:stretch>
            <a:fillRect/>
          </a:stretch>
        </p:blipFill>
        <p:spPr>
          <a:xfrm>
            <a:off x="10591800" y="103436"/>
            <a:ext cx="1524000" cy="1333500"/>
          </a:xfrm>
          <a:prstGeom prst="rect">
            <a:avLst/>
          </a:prstGeom>
        </p:spPr>
      </p:pic>
      <p:graphicFrame>
        <p:nvGraphicFramePr>
          <p:cNvPr id="5" name="Diagram 4">
            <a:extLst>
              <a:ext uri="{FF2B5EF4-FFF2-40B4-BE49-F238E27FC236}">
                <a16:creationId xmlns:a16="http://schemas.microsoft.com/office/drawing/2014/main" id="{D0F8A660-A4CA-5962-3BB9-E9C4D480119D}"/>
              </a:ext>
            </a:extLst>
          </p:cNvPr>
          <p:cNvGraphicFramePr/>
          <p:nvPr/>
        </p:nvGraphicFramePr>
        <p:xfrm>
          <a:off x="838200" y="719666"/>
          <a:ext cx="10515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A691446A-D331-816F-B7B6-2B7FA3701EB1}"/>
              </a:ext>
            </a:extLst>
          </p:cNvPr>
          <p:cNvPicPr>
            <a:picLocks noChangeAspect="1"/>
          </p:cNvPicPr>
          <p:nvPr/>
        </p:nvPicPr>
        <p:blipFill rotWithShape="1">
          <a:blip r:embed="rId9"/>
          <a:srcRect b="12305"/>
          <a:stretch/>
        </p:blipFill>
        <p:spPr>
          <a:xfrm>
            <a:off x="3958936" y="4259690"/>
            <a:ext cx="4274127" cy="2494873"/>
          </a:xfrm>
          <a:prstGeom prst="rect">
            <a:avLst/>
          </a:prstGeom>
        </p:spPr>
      </p:pic>
    </p:spTree>
    <p:extLst>
      <p:ext uri="{BB962C8B-B14F-4D97-AF65-F5344CB8AC3E}">
        <p14:creationId xmlns:p14="http://schemas.microsoft.com/office/powerpoint/2010/main" val="3714644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0AC2-27B2-BB66-58B6-7E06FC5B50BD}"/>
              </a:ext>
            </a:extLst>
          </p:cNvPr>
          <p:cNvSpPr>
            <a:spLocks noGrp="1"/>
          </p:cNvSpPr>
          <p:nvPr>
            <p:ph type="title"/>
          </p:nvPr>
        </p:nvSpPr>
        <p:spPr>
          <a:xfrm>
            <a:off x="838200" y="365125"/>
            <a:ext cx="9552709" cy="1325563"/>
          </a:xfrm>
        </p:spPr>
        <p:txBody>
          <a:bodyPr/>
          <a:lstStyle/>
          <a:p>
            <a:pPr algn="ct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School-Based Family Counseling (SBFC):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Συστημική</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Υ</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οστήριξη</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Εκ</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ι</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Οικογενειών</a:t>
            </a:r>
            <a:endParaRPr lang="en-US" dirty="0"/>
          </a:p>
        </p:txBody>
      </p:sp>
      <p:sp>
        <p:nvSpPr>
          <p:cNvPr id="3" name="Content Placeholder 2">
            <a:extLst>
              <a:ext uri="{FF2B5EF4-FFF2-40B4-BE49-F238E27FC236}">
                <a16:creationId xmlns:a16="http://schemas.microsoft.com/office/drawing/2014/main" id="{3FD2B108-850A-B934-D8AE-FE05BD089ECB}"/>
              </a:ext>
            </a:extLst>
          </p:cNvPr>
          <p:cNvSpPr>
            <a:spLocks noGrp="1"/>
          </p:cNvSpPr>
          <p:nvPr>
            <p:ph idx="1"/>
          </p:nvPr>
        </p:nvSpPr>
        <p:spPr>
          <a:xfrm>
            <a:off x="838200" y="1825625"/>
            <a:ext cx="10515600" cy="1024453"/>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el-GR" sz="1800" kern="0" dirty="0">
                <a:effectLst/>
                <a:latin typeface="Times New Roman" panose="02020603050405020304" pitchFamily="18" charset="0"/>
                <a:ea typeface="Times New Roman" panose="02020603050405020304" pitchFamily="18" charset="0"/>
              </a:rPr>
              <a:t>Το</a:t>
            </a:r>
            <a:r>
              <a:rPr lang="en-US" sz="1800" kern="0" dirty="0">
                <a:effectLst/>
                <a:latin typeface="Times New Roman" panose="02020603050405020304" pitchFamily="18" charset="0"/>
                <a:ea typeface="Times New Roman" panose="02020603050405020304" pitchFamily="18" charset="0"/>
              </a:rPr>
              <a:t> School‑Based Family Counseling (SBFC) </a:t>
            </a:r>
            <a:r>
              <a:rPr lang="el-GR" sz="1800" kern="0" dirty="0">
                <a:effectLst/>
                <a:latin typeface="Times New Roman" panose="02020603050405020304" pitchFamily="18" charset="0"/>
                <a:ea typeface="Times New Roman" panose="02020603050405020304" pitchFamily="18" charset="0"/>
              </a:rPr>
              <a:t>βασίζεται στη </a:t>
            </a:r>
            <a:r>
              <a:rPr lang="en-US" sz="1800" kern="0" dirty="0" err="1">
                <a:effectLst/>
                <a:latin typeface="Times New Roman" panose="02020603050405020304" pitchFamily="18" charset="0"/>
                <a:ea typeface="Times New Roman" panose="02020603050405020304" pitchFamily="18" charset="0"/>
              </a:rPr>
              <a:t>συστημική</a:t>
            </a:r>
            <a:r>
              <a:rPr lang="en-US" sz="1800" kern="0" dirty="0">
                <a:effectLst/>
                <a:latin typeface="Times New Roman" panose="02020603050405020304" pitchFamily="18" charset="0"/>
                <a:ea typeface="Times New Roman" panose="02020603050405020304" pitchFamily="18" charset="0"/>
              </a:rPr>
              <a:t> π</a:t>
            </a:r>
            <a:r>
              <a:rPr lang="en-US" sz="1800" kern="0" dirty="0" err="1">
                <a:effectLst/>
                <a:latin typeface="Times New Roman" panose="02020603050405020304" pitchFamily="18" charset="0"/>
                <a:ea typeface="Times New Roman" panose="02020603050405020304" pitchFamily="18" charset="0"/>
              </a:rPr>
              <a:t>ροσέγγιση</a:t>
            </a:r>
            <a:r>
              <a:rPr lang="en-US" sz="1800" kern="0" dirty="0">
                <a:effectLst/>
                <a:latin typeface="Times New Roman" panose="02020603050405020304" pitchFamily="18" charset="0"/>
                <a:ea typeface="Times New Roman" panose="02020603050405020304" pitchFamily="18" charset="0"/>
              </a:rPr>
              <a:t> </a:t>
            </a:r>
            <a:r>
              <a:rPr lang="el-GR" sz="1800" kern="0" dirty="0">
                <a:effectLst/>
                <a:latin typeface="Times New Roman" panose="02020603050405020304" pitchFamily="18" charset="0"/>
                <a:ea typeface="Times New Roman" panose="02020603050405020304" pitchFamily="18" charset="0"/>
              </a:rPr>
              <a:t>και </a:t>
            </a:r>
            <a:r>
              <a:rPr lang="en-US" sz="1800" kern="0" dirty="0" err="1">
                <a:effectLst/>
                <a:latin typeface="Times New Roman" panose="02020603050405020304" pitchFamily="18" charset="0"/>
                <a:ea typeface="Times New Roman" panose="02020603050405020304" pitchFamily="18" charset="0"/>
              </a:rPr>
              <a:t>στοχεύει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στην</a:t>
            </a:r>
            <a:r>
              <a:rPr lang="en-US" sz="1800"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ενίσχυση</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της</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συνεργ</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σί</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ς</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σχολείου</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κ</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ι</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οικογένει</a:t>
            </a:r>
            <a:r>
              <a:rPr lang="en-US" sz="1800" b="1" kern="0" dirty="0">
                <a:effectLst/>
                <a:latin typeface="Times New Roman" panose="02020603050405020304" pitchFamily="18" charset="0"/>
                <a:ea typeface="Times New Roman" panose="02020603050405020304" pitchFamily="18" charset="0"/>
              </a:rPr>
              <a:t>α</a:t>
            </a:r>
            <a:r>
              <a:rPr lang="en-US" sz="1800" b="1" kern="0" dirty="0" err="1">
                <a:effectLst/>
                <a:latin typeface="Times New Roman" panose="02020603050405020304" pitchFamily="18" charset="0"/>
                <a:ea typeface="Times New Roman" panose="02020603050405020304" pitchFamily="18" charset="0"/>
              </a:rPr>
              <a:t>ς</a:t>
            </a:r>
            <a:r>
              <a:rPr lang="en-US" sz="1800" b="1"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γι</a:t>
            </a:r>
            <a:r>
              <a:rPr lang="en-US" sz="1800" kern="0" dirty="0">
                <a:effectLst/>
                <a:latin typeface="Times New Roman" panose="02020603050405020304" pitchFamily="18" charset="0"/>
                <a:ea typeface="Times New Roman" panose="02020603050405020304" pitchFamily="18" charset="0"/>
              </a:rPr>
              <a:t>α </a:t>
            </a:r>
            <a:r>
              <a:rPr lang="en-US" sz="1800" kern="0" dirty="0" err="1">
                <a:effectLst/>
                <a:latin typeface="Times New Roman" panose="02020603050405020304" pitchFamily="18" charset="0"/>
                <a:ea typeface="Times New Roman" panose="02020603050405020304" pitchFamily="18" charset="0"/>
              </a:rPr>
              <a:t>την</a:t>
            </a:r>
            <a:r>
              <a:rPr lang="en-US" sz="1800" kern="0" dirty="0">
                <a:effectLst/>
                <a:latin typeface="Times New Roman" panose="02020603050405020304" pitchFamily="18" charset="0"/>
                <a:ea typeface="Times New Roman" panose="02020603050405020304" pitchFamily="18" charset="0"/>
              </a:rPr>
              <a:t> α</a:t>
            </a:r>
            <a:r>
              <a:rPr lang="en-US" sz="1800" kern="0" dirty="0" err="1">
                <a:effectLst/>
                <a:latin typeface="Times New Roman" panose="02020603050405020304" pitchFamily="18" charset="0"/>
                <a:ea typeface="Times New Roman" panose="02020603050405020304" pitchFamily="18" charset="0"/>
              </a:rPr>
              <a:t>ντιμετώ</a:t>
            </a:r>
            <a:r>
              <a:rPr lang="en-US" sz="1800" kern="0" dirty="0">
                <a:effectLst/>
                <a:latin typeface="Times New Roman" panose="02020603050405020304" pitchFamily="18" charset="0"/>
                <a:ea typeface="Times New Roman" panose="02020603050405020304" pitchFamily="18" charset="0"/>
              </a:rPr>
              <a:t>π</a:t>
            </a:r>
            <a:r>
              <a:rPr lang="en-US" sz="1800" kern="0" dirty="0" err="1">
                <a:effectLst/>
                <a:latin typeface="Times New Roman" panose="02020603050405020304" pitchFamily="18" charset="0"/>
                <a:ea typeface="Times New Roman" panose="02020603050405020304" pitchFamily="18" charset="0"/>
              </a:rPr>
              <a:t>ιση</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ψυχοκοινωνικών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δυσκολιών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των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μ</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θητών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με</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έμφ</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ση</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στην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εμ</a:t>
            </a:r>
            <a:r>
              <a:rPr lang="en-US" sz="1800" kern="0" dirty="0">
                <a:effectLst/>
                <a:latin typeface="Times New Roman" panose="02020603050405020304" pitchFamily="18" charset="0"/>
                <a:ea typeface="Times New Roman" panose="02020603050405020304" pitchFamily="18" charset="0"/>
              </a:rPr>
              <a:t>π</a:t>
            </a:r>
            <a:r>
              <a:rPr lang="en-US" sz="1800" kern="0" dirty="0" err="1">
                <a:effectLst/>
                <a:latin typeface="Times New Roman" panose="02020603050405020304" pitchFamily="18" charset="0"/>
                <a:ea typeface="Times New Roman" panose="02020603050405020304" pitchFamily="18" charset="0"/>
              </a:rPr>
              <a:t>λοκή</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κ</a:t>
            </a:r>
            <a:r>
              <a:rPr lang="en-US" sz="1800" kern="0" dirty="0">
                <a:effectLst/>
                <a:latin typeface="Times New Roman" panose="02020603050405020304" pitchFamily="18" charset="0"/>
                <a:ea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rPr>
              <a:t>ι</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των</a:t>
            </a:r>
            <a:r>
              <a:rPr lang="en-US" sz="1800" kern="0" dirty="0">
                <a:effectLst/>
                <a:latin typeface="Times New Roman" panose="02020603050405020304" pitchFamily="18" charset="0"/>
                <a:ea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rPr>
              <a:t>δύο</a:t>
            </a:r>
            <a:r>
              <a:rPr lang="en-US" sz="1800" kern="0" dirty="0">
                <a:effectLst/>
                <a:latin typeface="Times New Roman" panose="02020603050405020304" pitchFamily="18" charset="0"/>
                <a:ea typeface="Times New Roman" panose="02020603050405020304" pitchFamily="18" charset="0"/>
              </a:rPr>
              <a:t> π</a:t>
            </a:r>
            <a:r>
              <a:rPr lang="en-US" sz="1800" kern="0" dirty="0" err="1">
                <a:effectLst/>
                <a:latin typeface="Times New Roman" panose="02020603050405020304" pitchFamily="18" charset="0"/>
                <a:ea typeface="Times New Roman" panose="02020603050405020304" pitchFamily="18" charset="0"/>
              </a:rPr>
              <a:t>λευρών</a:t>
            </a:r>
            <a:r>
              <a:rPr lang="en-US" sz="1800"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σε</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συνεδρίες</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με</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κοινό</a:t>
            </a:r>
            <a:r>
              <a:rPr lang="en-US" sz="1800" b="1" kern="0" dirty="0">
                <a:effectLst/>
                <a:latin typeface="Times New Roman" panose="02020603050405020304" pitchFamily="18" charset="0"/>
                <a:ea typeface="Times New Roman" panose="02020603050405020304" pitchFamily="18" charset="0"/>
              </a:rPr>
              <a:t> </a:t>
            </a:r>
            <a:r>
              <a:rPr lang="en-US" sz="1800" b="1" kern="0" dirty="0" err="1">
                <a:effectLst/>
                <a:latin typeface="Times New Roman" panose="02020603050405020304" pitchFamily="18" charset="0"/>
                <a:ea typeface="Times New Roman" panose="02020603050405020304" pitchFamily="18" charset="0"/>
              </a:rPr>
              <a:t>στόχο</a:t>
            </a:r>
            <a:r>
              <a:rPr lang="en-US" sz="1800" b="1" kern="0" dirty="0">
                <a:effectLst/>
                <a:latin typeface="Times New Roman" panose="02020603050405020304" pitchFamily="18" charset="0"/>
                <a:ea typeface="Times New Roman" panose="02020603050405020304" pitchFamily="18" charset="0"/>
              </a:rPr>
              <a:t> </a:t>
            </a:r>
            <a:r>
              <a:rPr lang="en-US" sz="1800" kern="0" dirty="0">
                <a:effectLst/>
                <a:latin typeface="Times New Roman" panose="02020603050405020304" pitchFamily="18" charset="0"/>
                <a:ea typeface="Times New Roman" panose="02020603050405020304" pitchFamily="18" charset="0"/>
              </a:rPr>
              <a:t>(Gerrard &amp; van Schalkwyk, 2020). </a:t>
            </a:r>
            <a:endParaRPr lang="en-US" dirty="0"/>
          </a:p>
        </p:txBody>
      </p:sp>
      <p:pic>
        <p:nvPicPr>
          <p:cNvPr id="4" name="Picture 3">
            <a:extLst>
              <a:ext uri="{FF2B5EF4-FFF2-40B4-BE49-F238E27FC236}">
                <a16:creationId xmlns:a16="http://schemas.microsoft.com/office/drawing/2014/main" id="{7843ED3D-AE1A-92F9-06C1-1602E50918C7}"/>
              </a:ext>
            </a:extLst>
          </p:cNvPr>
          <p:cNvPicPr>
            <a:picLocks noChangeAspect="1"/>
          </p:cNvPicPr>
          <p:nvPr/>
        </p:nvPicPr>
        <p:blipFill>
          <a:blip r:embed="rId2"/>
          <a:stretch>
            <a:fillRect/>
          </a:stretch>
        </p:blipFill>
        <p:spPr>
          <a:xfrm>
            <a:off x="10591800" y="103436"/>
            <a:ext cx="1524000" cy="1333500"/>
          </a:xfrm>
          <a:prstGeom prst="rect">
            <a:avLst/>
          </a:prstGeom>
        </p:spPr>
      </p:pic>
      <p:sp>
        <p:nvSpPr>
          <p:cNvPr id="5" name="TextBox 4">
            <a:extLst>
              <a:ext uri="{FF2B5EF4-FFF2-40B4-BE49-F238E27FC236}">
                <a16:creationId xmlns:a16="http://schemas.microsoft.com/office/drawing/2014/main" id="{EF11750B-FB58-60A9-FC55-EA9E6FB23194}"/>
              </a:ext>
            </a:extLst>
          </p:cNvPr>
          <p:cNvSpPr txBox="1"/>
          <p:nvPr/>
        </p:nvSpPr>
        <p:spPr>
          <a:xfrm>
            <a:off x="838200" y="3288017"/>
            <a:ext cx="5728855" cy="2585323"/>
          </a:xfrm>
          <a:prstGeom prst="rect">
            <a:avLst/>
          </a:prstGeom>
          <a:noFill/>
        </p:spPr>
        <p:txBody>
          <a:bodyPr wrap="square" rtlCol="0">
            <a:spAutoFit/>
          </a:bodyPr>
          <a:lstStyle/>
          <a:p>
            <a:r>
              <a:rPr lang="el-GR" sz="1800" kern="0" dirty="0">
                <a:effectLst/>
                <a:latin typeface="Times New Roman" panose="02020603050405020304" pitchFamily="18" charset="0"/>
                <a:ea typeface="Times New Roman" panose="02020603050405020304" pitchFamily="18" charset="0"/>
                <a:cs typeface="Times New Roman" panose="02020603050405020304" pitchFamily="18" charset="0"/>
              </a:rPr>
              <a:t>Είδη παρεμβάσεων:</a:t>
            </a:r>
          </a:p>
          <a:p>
            <a:endParaRPr lang="el-GR"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kern="0" dirty="0">
                <a:latin typeface="Times New Roman" panose="02020603050405020304" pitchFamily="18" charset="0"/>
                <a:ea typeface="Times New Roman" panose="02020603050405020304" pitchFamily="18" charset="0"/>
                <a:cs typeface="Times New Roman" panose="02020603050405020304" pitchFamily="18" charset="0"/>
              </a:rPr>
              <a:t>Σ</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υστημικές</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συνεδρίες</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με</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συμμετοχή</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γονέων-εκ</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πα</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ιδευτικών</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κ</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ι</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υ</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π</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οστήριξη</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με</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β</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άση</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kern="0" dirty="0">
                <a:effectLst/>
                <a:latin typeface="Times New Roman" panose="02020603050405020304" pitchFamily="18" charset="0"/>
                <a:ea typeface="Times New Roman" panose="02020603050405020304" pitchFamily="18" charset="0"/>
                <a:cs typeface="Times New Roman" panose="02020603050405020304" pitchFamily="18" charset="0"/>
              </a:rPr>
              <a:t>τα δυνατά σημεία</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του</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μ</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α</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θητή</a:t>
            </a:r>
            <a:r>
              <a:rPr lang="en-US" dirty="0">
                <a:effectLst/>
                <a:latin typeface="Times New Roman" panose="02020603050405020304" pitchFamily="18" charset="0"/>
                <a:cs typeface="Times New Roman" panose="02020603050405020304" pitchFamily="18" charset="0"/>
              </a:rPr>
              <a:t> </a:t>
            </a:r>
            <a:endParaRPr lang="el-GR"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l-GR"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err="1">
                <a:latin typeface="Times New Roman" panose="02020603050405020304" pitchFamily="18" charset="0"/>
                <a:cs typeface="Times New Roman" panose="02020603050405020304" pitchFamily="18" charset="0"/>
              </a:rPr>
              <a:t>Συνεδρ</a:t>
            </a:r>
            <a:r>
              <a:rPr lang="en-US" dirty="0" err="1">
                <a:latin typeface="Times New Roman" panose="02020603050405020304" pitchFamily="18" charset="0"/>
                <a:cs typeface="Times New Roman" panose="02020603050405020304" pitchFamily="18" charset="0"/>
              </a:rPr>
              <a:t>ί</a:t>
            </a:r>
            <a:r>
              <a:rPr lang="el-GR" dirty="0" err="1">
                <a:latin typeface="Times New Roman" panose="02020603050405020304" pitchFamily="18" charset="0"/>
                <a:cs typeface="Times New Roman" panose="02020603050405020304" pitchFamily="18" charset="0"/>
              </a:rPr>
              <a:t>ες</a:t>
            </a:r>
            <a:r>
              <a:rPr lang="el-GR" dirty="0">
                <a:latin typeface="Times New Roman" panose="02020603050405020304" pitchFamily="18" charset="0"/>
                <a:cs typeface="Times New Roman" panose="02020603050405020304" pitchFamily="18" charset="0"/>
              </a:rPr>
              <a:t> συμβουλευτικής γονέων</a:t>
            </a:r>
          </a:p>
          <a:p>
            <a:pPr marL="285750" indent="-285750">
              <a:buFont typeface="Arial" panose="020B0604020202020204" pitchFamily="34" charset="0"/>
              <a:buChar char="•"/>
            </a:pPr>
            <a:endParaRPr lang="el-GR"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l-GR" dirty="0">
                <a:latin typeface="Times New Roman" panose="02020603050405020304" pitchFamily="18" charset="0"/>
                <a:cs typeface="Times New Roman" panose="02020603050405020304" pitchFamily="18" charset="0"/>
              </a:rPr>
              <a:t>Συνεδρίες συμβουλευτικής οικογένειας</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CA3369B-9EB6-62A0-94F6-1ADA4AD0BC37}"/>
              </a:ext>
            </a:extLst>
          </p:cNvPr>
          <p:cNvPicPr>
            <a:picLocks noChangeAspect="1"/>
          </p:cNvPicPr>
          <p:nvPr/>
        </p:nvPicPr>
        <p:blipFill>
          <a:blip r:embed="rId3"/>
          <a:stretch>
            <a:fillRect/>
          </a:stretch>
        </p:blipFill>
        <p:spPr>
          <a:xfrm>
            <a:off x="6889173" y="2985015"/>
            <a:ext cx="4351812" cy="3191329"/>
          </a:xfrm>
          <a:prstGeom prst="rect">
            <a:avLst/>
          </a:prstGeom>
        </p:spPr>
      </p:pic>
    </p:spTree>
    <p:extLst>
      <p:ext uri="{BB962C8B-B14F-4D97-AF65-F5344CB8AC3E}">
        <p14:creationId xmlns:p14="http://schemas.microsoft.com/office/powerpoint/2010/main" val="1748677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FC47-729A-6218-75CB-75B55F355AEB}"/>
              </a:ext>
            </a:extLst>
          </p:cNvPr>
          <p:cNvSpPr>
            <a:spLocks noGrp="1"/>
          </p:cNvSpPr>
          <p:nvPr>
            <p:ph type="title"/>
          </p:nvPr>
        </p:nvSpPr>
        <p:spPr>
          <a:xfrm>
            <a:off x="220683" y="373062"/>
            <a:ext cx="10515600" cy="1325563"/>
          </a:xfrm>
        </p:spPr>
        <p:txBody>
          <a:bodyPr>
            <a:normAutofit/>
          </a:bodyPr>
          <a:lstStyle/>
          <a:p>
            <a:pPr algn="ctr"/>
            <a:r>
              <a:rPr lang="el-GR" sz="2400" b="1" dirty="0">
                <a:effectLst/>
                <a:latin typeface="Times New Roman" panose="02020603050405020304" pitchFamily="18" charset="0"/>
                <a:ea typeface="Times New Roman" panose="02020603050405020304" pitchFamily="18" charset="0"/>
                <a:cs typeface="Times New Roman" panose="02020603050405020304" pitchFamily="18" charset="0"/>
              </a:rPr>
              <a:t>3. Κύκλοι επανορθωτικών πρακτικών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με</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γονείς</a:t>
            </a:r>
            <a:endParaRPr lang="en-US" sz="5400" dirty="0"/>
          </a:p>
        </p:txBody>
      </p:sp>
      <p:sp>
        <p:nvSpPr>
          <p:cNvPr id="3" name="Content Placeholder 2">
            <a:extLst>
              <a:ext uri="{FF2B5EF4-FFF2-40B4-BE49-F238E27FC236}">
                <a16:creationId xmlns:a16="http://schemas.microsoft.com/office/drawing/2014/main" id="{6BEC2252-52BF-681A-EAC3-1E464DDCC562}"/>
              </a:ext>
            </a:extLst>
          </p:cNvPr>
          <p:cNvSpPr>
            <a:spLocks noGrp="1"/>
          </p:cNvSpPr>
          <p:nvPr>
            <p:ph idx="1"/>
          </p:nvPr>
        </p:nvSpPr>
        <p:spPr>
          <a:xfrm>
            <a:off x="644362" y="2431267"/>
            <a:ext cx="5099462" cy="2580120"/>
          </a:xfrm>
        </p:spPr>
        <p:style>
          <a:lnRef idx="2">
            <a:schemeClr val="accent2"/>
          </a:lnRef>
          <a:fillRef idx="1">
            <a:schemeClr val="lt1"/>
          </a:fillRef>
          <a:effectRef idx="0">
            <a:schemeClr val="accent2"/>
          </a:effectRef>
          <a:fontRef idx="minor">
            <a:schemeClr val="dk1"/>
          </a:fontRef>
        </p:style>
        <p:txBody>
          <a:bodyPr anchor="ctr">
            <a:normAutofit fontScale="92500" lnSpcReduction="20000"/>
          </a:bodyPr>
          <a:lstStyle/>
          <a:p>
            <a:pPr marL="0" indent="0" algn="just">
              <a:lnSpc>
                <a:spcPct val="150000"/>
              </a:lnSpc>
              <a:buNone/>
            </a:pPr>
            <a:r>
              <a:rPr lang="en-US" sz="1800" dirty="0" err="1">
                <a:effectLst/>
                <a:latin typeface="Times New Roman" panose="02020603050405020304" pitchFamily="18" charset="0"/>
                <a:ea typeface="Times New Roman" panose="02020603050405020304" pitchFamily="18" charset="0"/>
              </a:rPr>
              <a:t>Οι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επανορθωτικοί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κύκλοι</a:t>
            </a:r>
            <a:r>
              <a:rPr lang="en-US" sz="1800" dirty="0">
                <a:effectLst/>
                <a:latin typeface="Times New Roman" panose="02020603050405020304" pitchFamily="18" charset="0"/>
                <a:ea typeface="Times New Roman" panose="02020603050405020304" pitchFamily="18" charset="0"/>
              </a:rPr>
              <a:t> </a:t>
            </a:r>
            <a:r>
              <a:rPr lang="el-GR" sz="1800" dirty="0">
                <a:effectLst/>
                <a:latin typeface="Times New Roman" panose="02020603050405020304" pitchFamily="18" charset="0"/>
                <a:ea typeface="Times New Roman" panose="02020603050405020304" pitchFamily="18" charset="0"/>
              </a:rPr>
              <a:t>συνιστούν </a:t>
            </a:r>
            <a:r>
              <a:rPr lang="en-US" sz="1800" b="1" dirty="0" err="1">
                <a:effectLst/>
                <a:latin typeface="Times New Roman" panose="02020603050405020304" pitchFamily="18" charset="0"/>
                <a:ea typeface="Times New Roman" panose="02020603050405020304" pitchFamily="18" charset="0"/>
              </a:rPr>
              <a:t>ομ</a:t>
            </a:r>
            <a:r>
              <a:rPr lang="en-US" sz="1800" b="1" dirty="0">
                <a:effectLst/>
                <a:latin typeface="Times New Roman" panose="02020603050405020304" pitchFamily="18" charset="0"/>
                <a:ea typeface="Times New Roman" panose="02020603050405020304" pitchFamily="18" charset="0"/>
              </a:rPr>
              <a:t>α</a:t>
            </a:r>
            <a:r>
              <a:rPr lang="en-US" sz="1800" b="1" dirty="0" err="1">
                <a:effectLst/>
                <a:latin typeface="Times New Roman" panose="02020603050405020304" pitchFamily="18" charset="0"/>
                <a:ea typeface="Times New Roman" panose="02020603050405020304" pitchFamily="18" charset="0"/>
              </a:rPr>
              <a:t>δικές</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συζητήσεις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γίνοντ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κύκλο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ου</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όλοι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συμμετέχουν</a:t>
            </a:r>
            <a:r>
              <a:rPr lang="en-US" sz="1800"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ισότιμ</a:t>
            </a:r>
            <a:r>
              <a:rPr lang="en-US" sz="1800" b="1" dirty="0">
                <a:effectLst/>
                <a:latin typeface="Times New Roman" panose="02020603050405020304" pitchFamily="18" charset="0"/>
                <a:ea typeface="Times New Roman" panose="02020603050405020304" pitchFamily="18" charset="0"/>
              </a:rPr>
              <a:t>α</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θητές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εκ</a:t>
            </a:r>
            <a:r>
              <a:rPr lang="en-US" sz="1800" dirty="0">
                <a:effectLst/>
                <a:latin typeface="Times New Roman" panose="02020603050405020304" pitchFamily="18" charset="0"/>
                <a:ea typeface="Times New Roman" panose="02020603050405020304" pitchFamily="18" charset="0"/>
              </a:rPr>
              <a:t>πα</a:t>
            </a:r>
            <a:r>
              <a:rPr lang="en-US" sz="1800" dirty="0" err="1">
                <a:effectLst/>
                <a:latin typeface="Times New Roman" panose="02020603050405020304" pitchFamily="18" charset="0"/>
                <a:ea typeface="Times New Roman" panose="02020603050405020304" pitchFamily="18" charset="0"/>
              </a:rPr>
              <a:t>ιδευτικοί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γονείς</a:t>
            </a:r>
            <a:r>
              <a:rPr lang="en-US" sz="1800" dirty="0">
                <a:effectLst/>
                <a:latin typeface="Times New Roman" panose="02020603050405020304" pitchFamily="18" charset="0"/>
                <a:ea typeface="Times New Roman" panose="02020603050405020304" pitchFamily="18" charset="0"/>
              </a:rPr>
              <a:t> – </a:t>
            </a:r>
            <a:r>
              <a:rPr lang="en-US" sz="1800" dirty="0" err="1">
                <a:effectLst/>
                <a:latin typeface="Times New Roman" panose="02020603050405020304" pitchFamily="18" charset="0"/>
                <a:ea typeface="Times New Roman" panose="02020603050405020304" pitchFamily="18" charset="0"/>
              </a:rPr>
              <a:t>με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σκο</a:t>
            </a:r>
            <a:r>
              <a:rPr lang="en-US" sz="1800" dirty="0">
                <a:effectLst/>
                <a:latin typeface="Times New Roman" panose="02020603050405020304" pitchFamily="18" charset="0"/>
                <a:ea typeface="Times New Roman" panose="02020603050405020304" pitchFamily="18" charset="0"/>
              </a:rPr>
              <a:t>π</a:t>
            </a:r>
            <a:r>
              <a:rPr lang="en-US" sz="1800" dirty="0" err="1">
                <a:effectLst/>
                <a:latin typeface="Times New Roman" panose="02020603050405020304" pitchFamily="18" charset="0"/>
                <a:ea typeface="Times New Roman" panose="02020603050405020304" pitchFamily="18" charset="0"/>
              </a:rPr>
              <a:t>ό</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εκφράσουν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ισθήμ</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τ</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λύσουν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συγκρούσεις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ή</a:t>
            </a:r>
            <a:r>
              <a:rPr lang="en-US" sz="1800" dirty="0">
                <a:effectLst/>
                <a:latin typeface="Times New Roman" panose="02020603050405020304" pitchFamily="18" charset="0"/>
                <a:ea typeface="Times New Roman" panose="02020603050405020304" pitchFamily="18" charset="0"/>
              </a:rPr>
              <a:t> πα</a:t>
            </a:r>
            <a:r>
              <a:rPr lang="en-US" sz="1800" dirty="0" err="1">
                <a:effectLst/>
                <a:latin typeface="Times New Roman" panose="02020603050405020304" pitchFamily="18" charset="0"/>
                <a:ea typeface="Times New Roman" panose="02020603050405020304" pitchFamily="18" charset="0"/>
              </a:rPr>
              <a:t>ρεξηγήσεις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α</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λά</a:t>
            </a:r>
            <a:r>
              <a:rPr lang="en-US" sz="1800" dirty="0">
                <a:effectLst/>
                <a:latin typeface="Times New Roman" panose="02020603050405020304" pitchFamily="18" charset="0"/>
                <a:ea typeface="Times New Roman" panose="02020603050405020304" pitchFamily="18" charset="0"/>
              </a:rPr>
              <a:t>β</a:t>
            </a:r>
            <a:r>
              <a:rPr lang="en-US" sz="1800" dirty="0" err="1">
                <a:effectLst/>
                <a:latin typeface="Times New Roman" panose="02020603050405020304" pitchFamily="18" charset="0"/>
                <a:ea typeface="Times New Roman" panose="02020603050405020304" pitchFamily="18" charset="0"/>
              </a:rPr>
              <a:t>ουν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ευθύνη</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γι</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τις</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ράξεις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κ</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ι</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ν</a:t>
            </a:r>
            <a:r>
              <a:rPr lang="en-US" sz="1800" dirty="0">
                <a:effectLst/>
                <a:latin typeface="Times New Roman" panose="02020603050405020304" pitchFamily="18" charset="0"/>
                <a:ea typeface="Times New Roman" panose="02020603050405020304" pitchFamily="18" charset="0"/>
              </a:rPr>
              <a:t>α </a:t>
            </a:r>
            <a:r>
              <a:rPr lang="en-US" sz="1800" dirty="0" err="1">
                <a:effectLst/>
                <a:latin typeface="Times New Roman" panose="02020603050405020304" pitchFamily="18" charset="0"/>
                <a:ea typeface="Times New Roman" panose="02020603050405020304" pitchFamily="18" charset="0"/>
              </a:rPr>
              <a:t>συνδεθούν</a:t>
            </a:r>
            <a:r>
              <a:rPr lang="en-US" sz="1800" dirty="0">
                <a:effectLst/>
                <a:latin typeface="Times New Roman" panose="02020603050405020304" pitchFamily="18" charset="0"/>
                <a:ea typeface="Times New Roman" panose="02020603050405020304" pitchFamily="18" charset="0"/>
              </a:rPr>
              <a:t> π</a:t>
            </a:r>
            <a:r>
              <a:rPr lang="en-US" sz="1800" dirty="0" err="1">
                <a:effectLst/>
                <a:latin typeface="Times New Roman" panose="02020603050405020304" pitchFamily="18" charset="0"/>
                <a:ea typeface="Times New Roman" panose="02020603050405020304" pitchFamily="18" charset="0"/>
              </a:rPr>
              <a:t>ιο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ουσι</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στικά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μετ</a:t>
            </a:r>
            <a:r>
              <a:rPr lang="en-US" sz="1800" dirty="0">
                <a:effectLst/>
                <a:latin typeface="Times New Roman" panose="02020603050405020304" pitchFamily="18" charset="0"/>
                <a:ea typeface="Times New Roman" panose="02020603050405020304" pitchFamily="18" charset="0"/>
              </a:rPr>
              <a:t>α</a:t>
            </a:r>
            <a:r>
              <a:rPr lang="en-US" sz="1800" dirty="0" err="1">
                <a:effectLst/>
                <a:latin typeface="Times New Roman" panose="02020603050405020304" pitchFamily="18" charset="0"/>
                <a:ea typeface="Times New Roman" panose="02020603050405020304" pitchFamily="18" charset="0"/>
              </a:rPr>
              <a:t>ξύ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τους</a:t>
            </a:r>
            <a:r>
              <a:rPr lang="en-US" sz="1800" dirty="0">
                <a:effectLst/>
                <a:latin typeface="Times New Roman" panose="02020603050405020304" pitchFamily="18" charset="0"/>
                <a:ea typeface="Times New Roman" panose="02020603050405020304" pitchFamily="18" charset="0"/>
              </a:rPr>
              <a:t>.</a:t>
            </a:r>
          </a:p>
        </p:txBody>
      </p:sp>
      <p:pic>
        <p:nvPicPr>
          <p:cNvPr id="4" name="Picture 3">
            <a:extLst>
              <a:ext uri="{FF2B5EF4-FFF2-40B4-BE49-F238E27FC236}">
                <a16:creationId xmlns:a16="http://schemas.microsoft.com/office/drawing/2014/main" id="{194CCDDC-91DE-FBE2-CF18-B483E116D1B2}"/>
              </a:ext>
            </a:extLst>
          </p:cNvPr>
          <p:cNvPicPr>
            <a:picLocks noChangeAspect="1"/>
          </p:cNvPicPr>
          <p:nvPr/>
        </p:nvPicPr>
        <p:blipFill>
          <a:blip r:embed="rId2"/>
          <a:stretch>
            <a:fillRect/>
          </a:stretch>
        </p:blipFill>
        <p:spPr>
          <a:xfrm>
            <a:off x="10591800" y="103436"/>
            <a:ext cx="1524000" cy="1333500"/>
          </a:xfrm>
          <a:prstGeom prst="rect">
            <a:avLst/>
          </a:prstGeom>
        </p:spPr>
      </p:pic>
      <p:pic>
        <p:nvPicPr>
          <p:cNvPr id="6" name="Picture 5">
            <a:extLst>
              <a:ext uri="{FF2B5EF4-FFF2-40B4-BE49-F238E27FC236}">
                <a16:creationId xmlns:a16="http://schemas.microsoft.com/office/drawing/2014/main" id="{CEE894B5-B9D6-A093-DB02-C8B2F5CFE567}"/>
              </a:ext>
            </a:extLst>
          </p:cNvPr>
          <p:cNvPicPr>
            <a:picLocks noChangeAspect="1"/>
          </p:cNvPicPr>
          <p:nvPr/>
        </p:nvPicPr>
        <p:blipFill>
          <a:blip r:embed="rId3"/>
          <a:stretch>
            <a:fillRect/>
          </a:stretch>
        </p:blipFill>
        <p:spPr>
          <a:xfrm>
            <a:off x="6448177" y="1698625"/>
            <a:ext cx="4905623" cy="4905623"/>
          </a:xfrm>
          <a:prstGeom prst="rect">
            <a:avLst/>
          </a:prstGeom>
        </p:spPr>
      </p:pic>
    </p:spTree>
    <p:extLst>
      <p:ext uri="{BB962C8B-B14F-4D97-AF65-F5344CB8AC3E}">
        <p14:creationId xmlns:p14="http://schemas.microsoft.com/office/powerpoint/2010/main" val="2878544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06B9D4-D6DB-7454-35F3-B4ACA44A5BFC}"/>
              </a:ext>
            </a:extLst>
          </p:cNvPr>
          <p:cNvSpPr>
            <a:spLocks noGrp="1"/>
          </p:cNvSpPr>
          <p:nvPr>
            <p:ph type="title"/>
          </p:nvPr>
        </p:nvSpPr>
        <p:spPr/>
        <p:txBody>
          <a:bodyPr>
            <a:normAutofit/>
          </a:bodyPr>
          <a:lstStyle/>
          <a:p>
            <a:r>
              <a:rPr lang="el-GR"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Το Συστημικό Μοντέλο Συμβουλευτικής για Εκπαιδευτικούς</a:t>
            </a:r>
            <a:endParaRPr lang="el-GR" sz="6000" b="1" dirty="0"/>
          </a:p>
        </p:txBody>
      </p:sp>
      <p:pic>
        <p:nvPicPr>
          <p:cNvPr id="9" name="Εικόνα 8">
            <a:extLst>
              <a:ext uri="{FF2B5EF4-FFF2-40B4-BE49-F238E27FC236}">
                <a16:creationId xmlns:a16="http://schemas.microsoft.com/office/drawing/2014/main" id="{9C65C312-0B62-E392-B635-CAC5156E8B1A}"/>
              </a:ext>
            </a:extLst>
          </p:cNvPr>
          <p:cNvPicPr>
            <a:picLocks noChangeAspect="1"/>
          </p:cNvPicPr>
          <p:nvPr/>
        </p:nvPicPr>
        <p:blipFill>
          <a:blip r:embed="rId3"/>
          <a:stretch>
            <a:fillRect/>
          </a:stretch>
        </p:blipFill>
        <p:spPr>
          <a:xfrm>
            <a:off x="4824412" y="2096294"/>
            <a:ext cx="2324100" cy="3492500"/>
          </a:xfrm>
          <a:prstGeom prst="rect">
            <a:avLst/>
          </a:prstGeom>
        </p:spPr>
      </p:pic>
      <p:graphicFrame>
        <p:nvGraphicFramePr>
          <p:cNvPr id="5" name="Θέση περιεχομένου 4">
            <a:extLst>
              <a:ext uri="{FF2B5EF4-FFF2-40B4-BE49-F238E27FC236}">
                <a16:creationId xmlns:a16="http://schemas.microsoft.com/office/drawing/2014/main" id="{DB6C27F2-93B5-467F-D965-34B2BD1C3E07}"/>
              </a:ext>
            </a:extLst>
          </p:cNvPr>
          <p:cNvGraphicFramePr>
            <a:graphicFrameLocks noGrp="1"/>
          </p:cNvGraphicFramePr>
          <p:nvPr>
            <p:ph idx="1"/>
            <p:extLst>
              <p:ext uri="{D42A27DB-BD31-4B8C-83A1-F6EECF244321}">
                <p14:modId xmlns:p14="http://schemas.microsoft.com/office/powerpoint/2010/main" val="3946534306"/>
              </p:ext>
            </p:extLst>
          </p:nvPr>
        </p:nvGraphicFramePr>
        <p:xfrm>
          <a:off x="323850" y="1690688"/>
          <a:ext cx="11029950" cy="51972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9">
            <a:extLst>
              <a:ext uri="{FF2B5EF4-FFF2-40B4-BE49-F238E27FC236}">
                <a16:creationId xmlns:a16="http://schemas.microsoft.com/office/drawing/2014/main" id="{0F77724E-1A1C-91B2-100A-A34D6DCE5B72}"/>
              </a:ext>
            </a:extLst>
          </p:cNvPr>
          <p:cNvPicPr>
            <a:picLocks noChangeAspect="1"/>
          </p:cNvPicPr>
          <p:nvPr/>
        </p:nvPicPr>
        <p:blipFill>
          <a:blip r:embed="rId9"/>
          <a:stretch>
            <a:fillRect/>
          </a:stretch>
        </p:blipFill>
        <p:spPr>
          <a:xfrm>
            <a:off x="10591800" y="103436"/>
            <a:ext cx="1524000" cy="1333500"/>
          </a:xfrm>
          <a:prstGeom prst="rect">
            <a:avLst/>
          </a:prstGeom>
        </p:spPr>
      </p:pic>
    </p:spTree>
    <p:extLst>
      <p:ext uri="{BB962C8B-B14F-4D97-AF65-F5344CB8AC3E}">
        <p14:creationId xmlns:p14="http://schemas.microsoft.com/office/powerpoint/2010/main" val="75431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E0753-6361-5A94-8C38-CCDF37FF515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6417FB3-4842-5932-F18E-E56BC587E432}"/>
              </a:ext>
            </a:extLst>
          </p:cNvPr>
          <p:cNvSpPr>
            <a:spLocks noGrp="1"/>
          </p:cNvSpPr>
          <p:nvPr>
            <p:ph type="title"/>
          </p:nvPr>
        </p:nvSpPr>
        <p:spPr/>
        <p:txBody>
          <a:bodyPr>
            <a:normAutofit/>
          </a:bodyPr>
          <a:lstStyle/>
          <a:p>
            <a:r>
              <a:rPr lang="el-GR"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Το Συστημικό Μοντέλο Συμβουλευτικής για Εκπαιδευτικούς</a:t>
            </a:r>
            <a:endParaRPr lang="el-GR" sz="6000" b="1" dirty="0"/>
          </a:p>
        </p:txBody>
      </p:sp>
      <p:pic>
        <p:nvPicPr>
          <p:cNvPr id="4" name="Picture 29">
            <a:extLst>
              <a:ext uri="{FF2B5EF4-FFF2-40B4-BE49-F238E27FC236}">
                <a16:creationId xmlns:a16="http://schemas.microsoft.com/office/drawing/2014/main" id="{7625939C-BA00-DBB3-1E9A-D8F6632EE94F}"/>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8" name="TextBox 7">
            <a:extLst>
              <a:ext uri="{FF2B5EF4-FFF2-40B4-BE49-F238E27FC236}">
                <a16:creationId xmlns:a16="http://schemas.microsoft.com/office/drawing/2014/main" id="{8BFEA423-CD8B-2BA2-173D-779A23A0ACC9}"/>
              </a:ext>
            </a:extLst>
          </p:cNvPr>
          <p:cNvSpPr txBox="1"/>
          <p:nvPr/>
        </p:nvSpPr>
        <p:spPr>
          <a:xfrm>
            <a:off x="657225" y="2399526"/>
            <a:ext cx="6157914" cy="3785652"/>
          </a:xfrm>
          <a:prstGeom prst="rect">
            <a:avLst/>
          </a:prstGeom>
          <a:noFill/>
        </p:spPr>
        <p:txBody>
          <a:bodyPr wrap="square">
            <a:spAutoFit/>
          </a:bodyPr>
          <a:lstStyle/>
          <a:p>
            <a:r>
              <a:rPr lang="el-GR" sz="2000" dirty="0">
                <a:effectLst/>
                <a:latin typeface="Times New Roman" panose="02020603050405020304" pitchFamily="18" charset="0"/>
                <a:ea typeface="Times New Roman" panose="02020603050405020304" pitchFamily="18" charset="0"/>
              </a:rPr>
              <a:t>Κάθε δυσκολία (π.χ. συγκρούσεις, άγχος, εξουθένωση) εξετάζεται </a:t>
            </a:r>
            <a:r>
              <a:rPr lang="el-GR" sz="2000" b="1" dirty="0">
                <a:effectLst/>
                <a:latin typeface="Times New Roman" panose="02020603050405020304" pitchFamily="18" charset="0"/>
                <a:ea typeface="Times New Roman" panose="02020603050405020304" pitchFamily="18" charset="0"/>
              </a:rPr>
              <a:t>όχι</a:t>
            </a:r>
            <a:r>
              <a:rPr lang="el-GR" sz="2000" dirty="0">
                <a:effectLst/>
                <a:latin typeface="Times New Roman" panose="02020603050405020304" pitchFamily="18" charset="0"/>
                <a:ea typeface="Times New Roman" panose="02020603050405020304" pitchFamily="18" charset="0"/>
              </a:rPr>
              <a:t> ως ατομικό «σύμπτωμα», αλλά ως απόκριση σε συστημικές δυσκολίες:</a:t>
            </a:r>
          </a:p>
          <a:p>
            <a:pPr marL="285750" indent="-285750">
              <a:buFont typeface="Arial" panose="020B0604020202020204" pitchFamily="34" charset="0"/>
              <a:buChar char="•"/>
            </a:pPr>
            <a:r>
              <a:rPr lang="el-GR" sz="2000" dirty="0">
                <a:effectLst/>
                <a:latin typeface="Times New Roman" panose="02020603050405020304" pitchFamily="18" charset="0"/>
                <a:ea typeface="Times New Roman" panose="02020603050405020304" pitchFamily="18" charset="0"/>
              </a:rPr>
              <a:t>έλλειψη σαφών ορίων</a:t>
            </a:r>
            <a:endParaRPr lang="el-GR"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2000" dirty="0">
                <a:effectLst/>
                <a:latin typeface="Times New Roman" panose="02020603050405020304" pitchFamily="18" charset="0"/>
                <a:ea typeface="Times New Roman" panose="02020603050405020304" pitchFamily="18" charset="0"/>
              </a:rPr>
              <a:t>ασυμμετρία εξουσίας </a:t>
            </a:r>
            <a:endParaRPr lang="el-GR" sz="20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2000" dirty="0">
                <a:effectLst/>
                <a:latin typeface="Times New Roman" panose="02020603050405020304" pitchFamily="18" charset="0"/>
                <a:ea typeface="Times New Roman" panose="02020603050405020304" pitchFamily="18" charset="0"/>
              </a:rPr>
              <a:t>ασυνέπεια στις επικοινωνιακές πρακτικές </a:t>
            </a:r>
          </a:p>
          <a:p>
            <a:pPr marL="285750" indent="-285750">
              <a:buFont typeface="Arial" panose="020B0604020202020204" pitchFamily="34" charset="0"/>
              <a:buChar char="•"/>
            </a:pPr>
            <a:endParaRPr lang="el-GR" sz="2000" dirty="0">
              <a:latin typeface="Times New Roman" panose="02020603050405020304" pitchFamily="18" charset="0"/>
            </a:endParaRPr>
          </a:p>
          <a:p>
            <a:r>
              <a:rPr lang="el-GR" sz="2000" dirty="0">
                <a:latin typeface="Times New Roman" panose="02020603050405020304" pitchFamily="18" charset="0"/>
                <a:ea typeface="Times New Roman" panose="02020603050405020304" pitchFamily="18" charset="0"/>
              </a:rPr>
              <a:t>Α</a:t>
            </a:r>
            <a:r>
              <a:rPr lang="el-GR" sz="2000" dirty="0">
                <a:effectLst/>
                <a:latin typeface="Times New Roman" panose="02020603050405020304" pitchFamily="18" charset="0"/>
                <a:ea typeface="Times New Roman" panose="02020603050405020304" pitchFamily="18" charset="0"/>
              </a:rPr>
              <a:t>ντί να απομονωθεί ο εκπαιδευτικός ως φορέας του «προβλήματος», η παρέμβαση εστιάζει στην κατανόηση του πλαισίου και στη δυνατότητα τροποποίησης των σχέσεων.</a:t>
            </a:r>
          </a:p>
          <a:p>
            <a:endParaRPr lang="el-GR" sz="2000" dirty="0"/>
          </a:p>
        </p:txBody>
      </p:sp>
      <p:pic>
        <p:nvPicPr>
          <p:cNvPr id="11" name="Εικόνα 10">
            <a:extLst>
              <a:ext uri="{FF2B5EF4-FFF2-40B4-BE49-F238E27FC236}">
                <a16:creationId xmlns:a16="http://schemas.microsoft.com/office/drawing/2014/main" id="{84C65CC0-87E8-9BDA-98C6-45B85BD10907}"/>
              </a:ext>
            </a:extLst>
          </p:cNvPr>
          <p:cNvPicPr>
            <a:picLocks noChangeAspect="1"/>
          </p:cNvPicPr>
          <p:nvPr/>
        </p:nvPicPr>
        <p:blipFill>
          <a:blip r:embed="rId4"/>
          <a:stretch>
            <a:fillRect/>
          </a:stretch>
        </p:blipFill>
        <p:spPr>
          <a:xfrm>
            <a:off x="7150100" y="1952377"/>
            <a:ext cx="4679950" cy="4679950"/>
          </a:xfrm>
          <a:prstGeom prst="rect">
            <a:avLst/>
          </a:prstGeom>
        </p:spPr>
      </p:pic>
    </p:spTree>
    <p:extLst>
      <p:ext uri="{BB962C8B-B14F-4D97-AF65-F5344CB8AC3E}">
        <p14:creationId xmlns:p14="http://schemas.microsoft.com/office/powerpoint/2010/main" val="1081987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54CC4A-6795-2CB5-22D8-C56C224A5549}"/>
              </a:ext>
            </a:extLst>
          </p:cNvPr>
          <p:cNvSpPr>
            <a:spLocks noGrp="1"/>
          </p:cNvSpPr>
          <p:nvPr>
            <p:ph type="title"/>
          </p:nvPr>
        </p:nvSpPr>
        <p:spPr/>
        <p:txBody>
          <a:bodyPr>
            <a:normAutofit/>
          </a:bodyPr>
          <a:lstStyle/>
          <a:p>
            <a:r>
              <a:rPr lang="el-GR" sz="2200" b="1" dirty="0">
                <a:effectLst/>
                <a:latin typeface="Times New Roman" panose="02020603050405020304" pitchFamily="18" charset="0"/>
                <a:ea typeface="Times New Roman" panose="02020603050405020304" pitchFamily="18" charset="0"/>
                <a:cs typeface="Times New Roman" panose="02020603050405020304" pitchFamily="18" charset="0"/>
              </a:rPr>
              <a:t>Το Γνωσιακό-</a:t>
            </a:r>
            <a:r>
              <a:rPr lang="el-GR" sz="2200" b="1" dirty="0" err="1">
                <a:effectLst/>
                <a:latin typeface="Times New Roman" panose="02020603050405020304" pitchFamily="18" charset="0"/>
                <a:ea typeface="Times New Roman" panose="02020603050405020304" pitchFamily="18" charset="0"/>
                <a:cs typeface="Times New Roman" panose="02020603050405020304" pitchFamily="18" charset="0"/>
              </a:rPr>
              <a:t>Συμπεριφορικό</a:t>
            </a:r>
            <a:r>
              <a:rPr lang="el-GR" sz="2200" b="1" dirty="0">
                <a:effectLst/>
                <a:latin typeface="Times New Roman" panose="02020603050405020304" pitchFamily="18" charset="0"/>
                <a:ea typeface="Times New Roman" panose="02020603050405020304" pitchFamily="18" charset="0"/>
                <a:cs typeface="Times New Roman" panose="02020603050405020304" pitchFamily="18" charset="0"/>
              </a:rPr>
              <a:t> Μοντέλο Συμβουλευτικής για Εκπαιδευτικούς</a:t>
            </a:r>
            <a:endParaRPr lang="el-GR" sz="2200" dirty="0"/>
          </a:p>
        </p:txBody>
      </p:sp>
      <p:pic>
        <p:nvPicPr>
          <p:cNvPr id="4" name="Picture 29">
            <a:extLst>
              <a:ext uri="{FF2B5EF4-FFF2-40B4-BE49-F238E27FC236}">
                <a16:creationId xmlns:a16="http://schemas.microsoft.com/office/drawing/2014/main" id="{0285A8C4-BEA0-377F-538A-DDF27A25FCDF}"/>
              </a:ext>
            </a:extLst>
          </p:cNvPr>
          <p:cNvPicPr>
            <a:picLocks noChangeAspect="1"/>
          </p:cNvPicPr>
          <p:nvPr/>
        </p:nvPicPr>
        <p:blipFill>
          <a:blip r:embed="rId3"/>
          <a:stretch>
            <a:fillRect/>
          </a:stretch>
        </p:blipFill>
        <p:spPr>
          <a:xfrm>
            <a:off x="10591800" y="103436"/>
            <a:ext cx="1524000" cy="1333500"/>
          </a:xfrm>
          <a:prstGeom prst="rect">
            <a:avLst/>
          </a:prstGeom>
        </p:spPr>
      </p:pic>
      <p:pic>
        <p:nvPicPr>
          <p:cNvPr id="9" name="Θέση περιεχομένου 8">
            <a:extLst>
              <a:ext uri="{FF2B5EF4-FFF2-40B4-BE49-F238E27FC236}">
                <a16:creationId xmlns:a16="http://schemas.microsoft.com/office/drawing/2014/main" id="{FA935B90-CBED-E098-7655-52FE71056A7B}"/>
              </a:ext>
            </a:extLst>
          </p:cNvPr>
          <p:cNvPicPr>
            <a:picLocks noGrp="1" noChangeAspect="1"/>
          </p:cNvPicPr>
          <p:nvPr>
            <p:ph idx="1"/>
          </p:nvPr>
        </p:nvPicPr>
        <p:blipFill>
          <a:blip r:embed="rId4"/>
          <a:stretch>
            <a:fillRect/>
          </a:stretch>
        </p:blipFill>
        <p:spPr>
          <a:xfrm>
            <a:off x="3386138" y="1291432"/>
            <a:ext cx="5201443" cy="5201443"/>
          </a:xfrm>
        </p:spPr>
      </p:pic>
    </p:spTree>
    <p:extLst>
      <p:ext uri="{BB962C8B-B14F-4D97-AF65-F5344CB8AC3E}">
        <p14:creationId xmlns:p14="http://schemas.microsoft.com/office/powerpoint/2010/main" val="415944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AB57-695A-0C2B-4B01-D7956A518F5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882B5822-033D-5A8F-6575-83C88065ED7E}"/>
              </a:ext>
            </a:extLst>
          </p:cNvPr>
          <p:cNvSpPr>
            <a:spLocks noGrp="1"/>
          </p:cNvSpPr>
          <p:nvPr>
            <p:ph type="title"/>
          </p:nvPr>
        </p:nvSpPr>
        <p:spPr/>
        <p:txBody>
          <a:bodyPr>
            <a:normAutofit/>
          </a:bodyPr>
          <a:lstStyle/>
          <a:p>
            <a:r>
              <a:rPr lang="el-GR" sz="2200" b="1" dirty="0">
                <a:effectLst/>
                <a:latin typeface="Times New Roman" panose="02020603050405020304" pitchFamily="18" charset="0"/>
                <a:ea typeface="Times New Roman" panose="02020603050405020304" pitchFamily="18" charset="0"/>
                <a:cs typeface="Times New Roman" panose="02020603050405020304" pitchFamily="18" charset="0"/>
              </a:rPr>
              <a:t>Το Γνωσιακό-</a:t>
            </a:r>
            <a:r>
              <a:rPr lang="el-GR" sz="2200" b="1" dirty="0" err="1">
                <a:effectLst/>
                <a:latin typeface="Times New Roman" panose="02020603050405020304" pitchFamily="18" charset="0"/>
                <a:ea typeface="Times New Roman" panose="02020603050405020304" pitchFamily="18" charset="0"/>
                <a:cs typeface="Times New Roman" panose="02020603050405020304" pitchFamily="18" charset="0"/>
              </a:rPr>
              <a:t>Συμπεριφορικό</a:t>
            </a:r>
            <a:r>
              <a:rPr lang="el-GR" sz="2200" b="1" dirty="0">
                <a:effectLst/>
                <a:latin typeface="Times New Roman" panose="02020603050405020304" pitchFamily="18" charset="0"/>
                <a:ea typeface="Times New Roman" panose="02020603050405020304" pitchFamily="18" charset="0"/>
                <a:cs typeface="Times New Roman" panose="02020603050405020304" pitchFamily="18" charset="0"/>
              </a:rPr>
              <a:t> Μοντέλο Συμβουλευτικής για Εκπαιδευτικούς</a:t>
            </a:r>
            <a:endParaRPr lang="el-GR" sz="2200" dirty="0"/>
          </a:p>
        </p:txBody>
      </p:sp>
      <p:pic>
        <p:nvPicPr>
          <p:cNvPr id="4" name="Picture 29">
            <a:extLst>
              <a:ext uri="{FF2B5EF4-FFF2-40B4-BE49-F238E27FC236}">
                <a16:creationId xmlns:a16="http://schemas.microsoft.com/office/drawing/2014/main" id="{69707811-4F8D-10DC-287B-1824C5AFC1DF}"/>
              </a:ext>
            </a:extLst>
          </p:cNvPr>
          <p:cNvPicPr>
            <a:picLocks noChangeAspect="1"/>
          </p:cNvPicPr>
          <p:nvPr/>
        </p:nvPicPr>
        <p:blipFill>
          <a:blip r:embed="rId3"/>
          <a:stretch>
            <a:fillRect/>
          </a:stretch>
        </p:blipFill>
        <p:spPr>
          <a:xfrm>
            <a:off x="10591800" y="103436"/>
            <a:ext cx="1524000" cy="1333500"/>
          </a:xfrm>
          <a:prstGeom prst="rect">
            <a:avLst/>
          </a:prstGeom>
        </p:spPr>
      </p:pic>
      <p:sp>
        <p:nvSpPr>
          <p:cNvPr id="5" name="Θέση περιεχομένου 4">
            <a:extLst>
              <a:ext uri="{FF2B5EF4-FFF2-40B4-BE49-F238E27FC236}">
                <a16:creationId xmlns:a16="http://schemas.microsoft.com/office/drawing/2014/main" id="{C857987C-D2E4-9E1E-334E-B2CA5C9A3BA7}"/>
              </a:ext>
            </a:extLst>
          </p:cNvPr>
          <p:cNvSpPr>
            <a:spLocks noGrp="1"/>
          </p:cNvSpPr>
          <p:nvPr>
            <p:ph idx="1"/>
          </p:nvPr>
        </p:nvSpPr>
        <p:spPr>
          <a:xfrm>
            <a:off x="502024" y="1850124"/>
            <a:ext cx="6920752" cy="4351338"/>
          </a:xfrm>
        </p:spPr>
        <p:txBody>
          <a:bodyPr>
            <a:normAutofit lnSpcReduction="10000"/>
          </a:bodyPr>
          <a:lstStyle/>
          <a:p>
            <a:pPr indent="0">
              <a:buNone/>
            </a:pPr>
            <a:r>
              <a:rPr lang="el-GR" sz="2000" dirty="0">
                <a:effectLst/>
                <a:latin typeface="Times New Roman" panose="02020603050405020304" pitchFamily="18" charset="0"/>
                <a:ea typeface="Times New Roman" panose="02020603050405020304" pitchFamily="18" charset="0"/>
              </a:rPr>
              <a:t>Στο πλαίσιο της συμβουλευτικής, η εφαρμογή του CBT περιλαμβάνει:</a:t>
            </a:r>
          </a:p>
          <a:p>
            <a:pPr marL="342900" lvl="0" indent="-342900">
              <a:buFont typeface="Symbol" pitchFamily="2" charset="2"/>
              <a:buChar char=""/>
            </a:pPr>
            <a:r>
              <a:rPr lang="el-GR" sz="2000" b="1" dirty="0">
                <a:effectLst/>
                <a:latin typeface="Times New Roman" panose="02020603050405020304" pitchFamily="18" charset="0"/>
                <a:ea typeface="Times New Roman" panose="02020603050405020304" pitchFamily="18" charset="0"/>
              </a:rPr>
              <a:t>Καταγραφή αρνητικών σκέψεων </a:t>
            </a:r>
            <a:r>
              <a:rPr lang="el-GR" sz="2000" dirty="0">
                <a:effectLst/>
                <a:latin typeface="Times New Roman" panose="02020603050405020304" pitchFamily="18" charset="0"/>
                <a:ea typeface="Times New Roman" panose="02020603050405020304" pitchFamily="18" charset="0"/>
              </a:rPr>
              <a:t>και των </a:t>
            </a:r>
            <a:r>
              <a:rPr lang="el-GR" sz="2000" b="1" dirty="0">
                <a:effectLst/>
                <a:latin typeface="Times New Roman" panose="02020603050405020304" pitchFamily="18" charset="0"/>
                <a:ea typeface="Times New Roman" panose="02020603050405020304" pitchFamily="18" charset="0"/>
              </a:rPr>
              <a:t>ερεθισμάτων</a:t>
            </a:r>
            <a:r>
              <a:rPr lang="el-GR" sz="2000" dirty="0">
                <a:effectLst/>
                <a:latin typeface="Times New Roman" panose="02020603050405020304" pitchFamily="18" charset="0"/>
                <a:ea typeface="Times New Roman" panose="02020603050405020304" pitchFamily="18" charset="0"/>
              </a:rPr>
              <a:t> που τις προκαλούν.</a:t>
            </a:r>
          </a:p>
          <a:p>
            <a:pPr marL="342900" lvl="0" indent="-342900">
              <a:buFont typeface="Symbol" pitchFamily="2" charset="2"/>
              <a:buChar char=""/>
            </a:pPr>
            <a:r>
              <a:rPr lang="el-GR" sz="2000" dirty="0">
                <a:effectLst/>
                <a:latin typeface="Times New Roman" panose="02020603050405020304" pitchFamily="18" charset="0"/>
                <a:ea typeface="Times New Roman" panose="02020603050405020304" pitchFamily="18" charset="0"/>
              </a:rPr>
              <a:t>Ανάπτυξη </a:t>
            </a:r>
            <a:r>
              <a:rPr lang="el-GR" sz="2000" b="1" dirty="0">
                <a:effectLst/>
                <a:latin typeface="Times New Roman" panose="02020603050405020304" pitchFamily="18" charset="0"/>
                <a:ea typeface="Times New Roman" panose="02020603050405020304" pitchFamily="18" charset="0"/>
              </a:rPr>
              <a:t>εναλλακτικών ερμηνειών </a:t>
            </a:r>
            <a:r>
              <a:rPr lang="el-GR" sz="2000" dirty="0">
                <a:effectLst/>
                <a:latin typeface="Times New Roman" panose="02020603050405020304" pitchFamily="18" charset="0"/>
                <a:ea typeface="Times New Roman" panose="02020603050405020304" pitchFamily="18" charset="0"/>
              </a:rPr>
              <a:t>για δύσκολες καταστάσεις, όπως η σύγκρουση με μαθητές ή η αξιολόγηση από τη διεύθυνση.</a:t>
            </a:r>
          </a:p>
          <a:p>
            <a:pPr marL="342900" lvl="0" indent="-342900">
              <a:buFont typeface="Symbol" pitchFamily="2" charset="2"/>
              <a:buChar char=""/>
            </a:pPr>
            <a:r>
              <a:rPr lang="el-GR" sz="2000" dirty="0">
                <a:effectLst/>
                <a:latin typeface="Times New Roman" panose="02020603050405020304" pitchFamily="18" charset="0"/>
                <a:ea typeface="Times New Roman" panose="02020603050405020304" pitchFamily="18" charset="0"/>
              </a:rPr>
              <a:t>Εκπαίδευση σε </a:t>
            </a:r>
            <a:r>
              <a:rPr lang="el-GR" sz="2000" b="1" dirty="0">
                <a:effectLst/>
                <a:latin typeface="Times New Roman" panose="02020603050405020304" pitchFamily="18" charset="0"/>
                <a:ea typeface="Times New Roman" panose="02020603050405020304" pitchFamily="18" charset="0"/>
              </a:rPr>
              <a:t>δεξιότητες</a:t>
            </a:r>
            <a:r>
              <a:rPr lang="el-GR" sz="2000" dirty="0">
                <a:effectLst/>
                <a:latin typeface="Times New Roman" panose="02020603050405020304" pitchFamily="18" charset="0"/>
                <a:ea typeface="Times New Roman" panose="02020603050405020304" pitchFamily="18" charset="0"/>
              </a:rPr>
              <a:t> επίλυσης προβλημάτων, διαχείρισης χρόνου και επικοινωνίας.</a:t>
            </a:r>
          </a:p>
          <a:p>
            <a:pPr marL="342900" lvl="0" indent="-342900">
              <a:buFont typeface="Symbol" pitchFamily="2" charset="2"/>
              <a:buChar char=""/>
            </a:pPr>
            <a:r>
              <a:rPr lang="el-GR" sz="2000" b="1" dirty="0">
                <a:effectLst/>
                <a:latin typeface="Times New Roman" panose="02020603050405020304" pitchFamily="18" charset="0"/>
                <a:ea typeface="Times New Roman" panose="02020603050405020304" pitchFamily="18" charset="0"/>
              </a:rPr>
              <a:t>Τεχνικές χαλάρωσης </a:t>
            </a:r>
            <a:r>
              <a:rPr lang="el-GR" sz="2000" dirty="0">
                <a:effectLst/>
                <a:latin typeface="Times New Roman" panose="02020603050405020304" pitchFamily="18" charset="0"/>
                <a:ea typeface="Times New Roman" panose="02020603050405020304" pitchFamily="18" charset="0"/>
              </a:rPr>
              <a:t>και αναπνοής, για την άμεση διαχείριση του άγχους.</a:t>
            </a:r>
          </a:p>
          <a:p>
            <a:pPr marL="342900" lvl="0" indent="-342900">
              <a:buFont typeface="Symbol" pitchFamily="2" charset="2"/>
              <a:buChar char=""/>
            </a:pPr>
            <a:r>
              <a:rPr lang="el-GR" sz="2000" b="1" dirty="0">
                <a:effectLst/>
                <a:latin typeface="Times New Roman" panose="02020603050405020304" pitchFamily="18" charset="0"/>
                <a:ea typeface="Times New Roman" panose="02020603050405020304" pitchFamily="18" charset="0"/>
              </a:rPr>
              <a:t>Στοχοθέτηση</a:t>
            </a:r>
            <a:r>
              <a:rPr lang="el-GR" sz="2000" dirty="0">
                <a:effectLst/>
                <a:latin typeface="Times New Roman" panose="02020603050405020304" pitchFamily="18" charset="0"/>
                <a:ea typeface="Times New Roman" panose="02020603050405020304" pitchFamily="18" charset="0"/>
              </a:rPr>
              <a:t> μικρών, ρεαλιστικών αλλαγών, ώστε να ενισχύεται η </a:t>
            </a:r>
            <a:r>
              <a:rPr lang="el-GR" sz="2000" dirty="0" err="1">
                <a:effectLst/>
                <a:latin typeface="Times New Roman" panose="02020603050405020304" pitchFamily="18" charset="0"/>
                <a:ea typeface="Times New Roman" panose="02020603050405020304" pitchFamily="18" charset="0"/>
              </a:rPr>
              <a:t>αυτοαποτελεσματικότητα</a:t>
            </a:r>
            <a:r>
              <a:rPr lang="el-GR" sz="2000" dirty="0">
                <a:effectLst/>
                <a:latin typeface="Times New Roman" panose="02020603050405020304" pitchFamily="18" charset="0"/>
                <a:ea typeface="Times New Roman" panose="02020603050405020304" pitchFamily="18" charset="0"/>
              </a:rPr>
              <a:t> και η αίσθηση ελέγχου.</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effectLst/>
              <a:latin typeface="Times New Roman" panose="02020603050405020304" pitchFamily="18" charset="0"/>
              <a:ea typeface="Times New Roman" panose="02020603050405020304" pitchFamily="18" charset="0"/>
            </a:endParaRPr>
          </a:p>
          <a:p>
            <a:endParaRPr lang="el-GR" sz="2000" dirty="0"/>
          </a:p>
        </p:txBody>
      </p:sp>
      <p:pic>
        <p:nvPicPr>
          <p:cNvPr id="14" name="Εικόνα 13">
            <a:extLst>
              <a:ext uri="{FF2B5EF4-FFF2-40B4-BE49-F238E27FC236}">
                <a16:creationId xmlns:a16="http://schemas.microsoft.com/office/drawing/2014/main" id="{F16DD6F4-4A9E-EFB9-C9CF-1F758DDECBD8}"/>
              </a:ext>
            </a:extLst>
          </p:cNvPr>
          <p:cNvPicPr>
            <a:picLocks noChangeAspect="1"/>
          </p:cNvPicPr>
          <p:nvPr/>
        </p:nvPicPr>
        <p:blipFill>
          <a:blip r:embed="rId4"/>
          <a:stretch>
            <a:fillRect/>
          </a:stretch>
        </p:blipFill>
        <p:spPr>
          <a:xfrm>
            <a:off x="7422362" y="1850124"/>
            <a:ext cx="4312437" cy="4558862"/>
          </a:xfrm>
          <a:prstGeom prst="rect">
            <a:avLst/>
          </a:prstGeom>
        </p:spPr>
      </p:pic>
    </p:spTree>
    <p:extLst>
      <p:ext uri="{BB962C8B-B14F-4D97-AF65-F5344CB8AC3E}">
        <p14:creationId xmlns:p14="http://schemas.microsoft.com/office/powerpoint/2010/main" val="229499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8F54EC-1BF5-5855-A88A-0F644AFC85AF}"/>
              </a:ext>
            </a:extLst>
          </p:cNvPr>
          <p:cNvPicPr>
            <a:picLocks noGrp="1" noChangeAspect="1"/>
          </p:cNvPicPr>
          <p:nvPr>
            <p:ph idx="1"/>
          </p:nvPr>
        </p:nvPicPr>
        <p:blipFill>
          <a:blip r:embed="rId2"/>
          <a:stretch>
            <a:fillRect/>
          </a:stretch>
        </p:blipFill>
        <p:spPr>
          <a:xfrm>
            <a:off x="1739537" y="63893"/>
            <a:ext cx="8712926" cy="6730213"/>
          </a:xfrm>
        </p:spPr>
      </p:pic>
    </p:spTree>
    <p:extLst>
      <p:ext uri="{BB962C8B-B14F-4D97-AF65-F5344CB8AC3E}">
        <p14:creationId xmlns:p14="http://schemas.microsoft.com/office/powerpoint/2010/main" val="198647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A2EE-308C-EE84-007C-8B0AB20458F4}"/>
              </a:ext>
            </a:extLst>
          </p:cNvPr>
          <p:cNvSpPr>
            <a:spLocks noGrp="1"/>
          </p:cNvSpPr>
          <p:nvPr>
            <p:ph type="title"/>
          </p:nvPr>
        </p:nvSpPr>
        <p:spPr>
          <a:xfrm>
            <a:off x="584200" y="241300"/>
            <a:ext cx="10515600" cy="1325563"/>
          </a:xfrm>
        </p:spPr>
        <p:txBody>
          <a:bodyPr>
            <a:normAutofit/>
          </a:bodyPr>
          <a:lstStyle/>
          <a:p>
            <a:pPr algn="ctr"/>
            <a:r>
              <a:rPr lang="el-GR" sz="2800" b="1" kern="0" dirty="0">
                <a:effectLst/>
                <a:latin typeface="Times New Roman" panose="02020603050405020304" pitchFamily="18" charset="0"/>
                <a:ea typeface="Times New Roman" panose="02020603050405020304" pitchFamily="18" charset="0"/>
                <a:cs typeface="Times New Roman" panose="02020603050405020304" pitchFamily="18" charset="0"/>
              </a:rPr>
              <a:t>Παρεμβάσεις για την ενδυνάμωση των εκπαιδευτικών</a:t>
            </a:r>
            <a:endParaRPr lang="en-US" sz="6000" dirty="0"/>
          </a:p>
        </p:txBody>
      </p:sp>
      <p:pic>
        <p:nvPicPr>
          <p:cNvPr id="5" name="Picture 4">
            <a:extLst>
              <a:ext uri="{FF2B5EF4-FFF2-40B4-BE49-F238E27FC236}">
                <a16:creationId xmlns:a16="http://schemas.microsoft.com/office/drawing/2014/main" id="{A546FC7E-0150-A80C-558E-27A86B45F7D0}"/>
              </a:ext>
            </a:extLst>
          </p:cNvPr>
          <p:cNvPicPr>
            <a:picLocks noChangeAspect="1"/>
          </p:cNvPicPr>
          <p:nvPr/>
        </p:nvPicPr>
        <p:blipFill>
          <a:blip r:embed="rId3"/>
          <a:stretch>
            <a:fillRect/>
          </a:stretch>
        </p:blipFill>
        <p:spPr>
          <a:xfrm>
            <a:off x="10591800" y="103436"/>
            <a:ext cx="1524000" cy="1333500"/>
          </a:xfrm>
          <a:prstGeom prst="rect">
            <a:avLst/>
          </a:prstGeom>
        </p:spPr>
      </p:pic>
      <p:graphicFrame>
        <p:nvGraphicFramePr>
          <p:cNvPr id="4" name="Diagram 3">
            <a:extLst>
              <a:ext uri="{FF2B5EF4-FFF2-40B4-BE49-F238E27FC236}">
                <a16:creationId xmlns:a16="http://schemas.microsoft.com/office/drawing/2014/main" id="{0B245818-4B7F-F376-0BED-13B43F8C9200}"/>
              </a:ext>
            </a:extLst>
          </p:cNvPr>
          <p:cNvGraphicFramePr/>
          <p:nvPr>
            <p:extLst>
              <p:ext uri="{D42A27DB-BD31-4B8C-83A1-F6EECF244321}">
                <p14:modId xmlns:p14="http://schemas.microsoft.com/office/powerpoint/2010/main" val="3962084778"/>
              </p:ext>
            </p:extLst>
          </p:nvPr>
        </p:nvGraphicFramePr>
        <p:xfrm>
          <a:off x="3987800" y="133589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09169A62-F591-FFEA-7594-F3E2D6C8D048}"/>
              </a:ext>
            </a:extLst>
          </p:cNvPr>
          <p:cNvPicPr>
            <a:picLocks noChangeAspect="1"/>
          </p:cNvPicPr>
          <p:nvPr/>
        </p:nvPicPr>
        <p:blipFill>
          <a:blip r:embed="rId9"/>
          <a:stretch>
            <a:fillRect/>
          </a:stretch>
        </p:blipFill>
        <p:spPr>
          <a:xfrm>
            <a:off x="0" y="1335897"/>
            <a:ext cx="5280803" cy="5280803"/>
          </a:xfrm>
          <a:prstGeom prst="rect">
            <a:avLst/>
          </a:prstGeom>
        </p:spPr>
      </p:pic>
    </p:spTree>
    <p:extLst>
      <p:ext uri="{BB962C8B-B14F-4D97-AF65-F5344CB8AC3E}">
        <p14:creationId xmlns:p14="http://schemas.microsoft.com/office/powerpoint/2010/main" val="2270009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5401</Words>
  <Application>Microsoft Macintosh PowerPoint</Application>
  <PresentationFormat>Widescreen</PresentationFormat>
  <Paragraphs>339</Paragraphs>
  <Slides>36</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Arial</vt:lpstr>
      <vt:lpstr>Calibri</vt:lpstr>
      <vt:lpstr>Calibri Light</vt:lpstr>
      <vt:lpstr>Symbol</vt:lpstr>
      <vt:lpstr>Times New Roman</vt:lpstr>
      <vt:lpstr>Office Theme</vt:lpstr>
      <vt:lpstr>Παρεμβάσεις για την ενδυνάμωση των εκπαιδευτικών</vt:lpstr>
      <vt:lpstr>Στόχοι ενός παιδ-αγωγού στην τάξη</vt:lpstr>
      <vt:lpstr>PowerPoint Presentation</vt:lpstr>
      <vt:lpstr>Το Συστημικό Μοντέλο Συμβουλευτικής για Εκπαιδευτικούς</vt:lpstr>
      <vt:lpstr>Το Συστημικό Μοντέλο Συμβουλευτικής για Εκπαιδευτικούς</vt:lpstr>
      <vt:lpstr>Το Γνωσιακό-Συμπεριφορικό Μοντέλο Συμβουλευτικής για Εκπαιδευτικούς</vt:lpstr>
      <vt:lpstr>Το Γνωσιακό-Συμπεριφορικό Μοντέλο Συμβουλευτικής για Εκπαιδευτικούς</vt:lpstr>
      <vt:lpstr>PowerPoint Presentation</vt:lpstr>
      <vt:lpstr>Παρεμβάσεις για την ενδυνάμωση των εκπαιδευτικών</vt:lpstr>
      <vt:lpstr>1. Το Πρόγραμμα CARE: Καλλιέργεια Ενσυνειδητότητας και Ανθεκτικότητας στους Εκπαιδευτικούς</vt:lpstr>
      <vt:lpstr>Βασικές θεματικές ενότητες του προγράμματος</vt:lpstr>
      <vt:lpstr>PowerPoint Presentation</vt:lpstr>
      <vt:lpstr>2. Πρόγραμμα Επαγγελματικής Ενδυνάμωσης (Empowerment Counseling)</vt:lpstr>
      <vt:lpstr>PowerPoint Presentation</vt:lpstr>
      <vt:lpstr>Γνωστικές διαστάσεις της ενδυνάμωσης </vt:lpstr>
      <vt:lpstr>3 στοιχεία που συνθέτουν την ψυχολογική ενδυνάμωση </vt:lpstr>
      <vt:lpstr>3. Ομαδική Συμβουλευτική και Αναστοχασμός (Reflective Group Supervision)</vt:lpstr>
      <vt:lpstr>Παρεμβάσεις για την ενίσχυση της σχέσης  Εκπαιδευτικού – Μαθητή </vt:lpstr>
      <vt:lpstr>Παρεμβάσεις για την ενίσχυση των σχέσεων εκπαιδευτικών – μαθητών</vt:lpstr>
      <vt:lpstr>1. RULER – Ένα Πρόγραμμα Κοινωνικής και Συναισθηματικής Μάθησης για την Ενδυνάμωση της Σχέσης Εκπαιδευτικών-Μαθητών</vt:lpstr>
      <vt:lpstr>Η εφαρμογή του RULER περιλαμβάνει συγκεκριμένα εργαλεία, όπως:</vt:lpstr>
      <vt:lpstr>PowerPoint Presentation</vt:lpstr>
      <vt:lpstr>PowerPoint Presentation</vt:lpstr>
      <vt:lpstr>2. Check-In/Check-Out (CICO): Μια Προληπτική Παρέμβαση Ενίσχυσης της Σχέσης Εκπαιδευτικών–Μαθητών</vt:lpstr>
      <vt:lpstr>PowerPoint Presentation</vt:lpstr>
      <vt:lpstr>PowerPoint Presentation</vt:lpstr>
      <vt:lpstr>3. Empathic Communication Training: Εκπαίδευση στην Ενσυναισθητική Επικοινωνία για την Ενδυνάμωση της Σχέσης Εκπαιδευτικού–Μαθητή</vt:lpstr>
      <vt:lpstr>PowerPoint Presentation</vt:lpstr>
      <vt:lpstr>4. Banking Time: Μια Σχεσιοκεντρική Παρέμβαση για την Ενίσχυση της Σύνδεσης Εκπαιδευτικού–Μαθητή</vt:lpstr>
      <vt:lpstr>PowerPoint Presentation</vt:lpstr>
      <vt:lpstr>Παρεμβάσεις για την ενίσχυση των σχέσεων εκπαιδευτικών – οικογένειας</vt:lpstr>
      <vt:lpstr>PowerPoint Presentation</vt:lpstr>
      <vt:lpstr>PowerPoint Presentation</vt:lpstr>
      <vt:lpstr>1. Συνεργατικά Σχήματα Εκπαίδευσης με Συμμετοχή Γονέων (Parent–Teacher Partnership Models)</vt:lpstr>
      <vt:lpstr>2. School-Based Family Counseling (SBFC): Συστημική Υποστήριξη Εκπαιδευτικών και Οικογενειών</vt:lpstr>
      <vt:lpstr>3. Κύκλοι επανορθωτικών πρακτικών με γονείς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cp:revision>
  <dcterms:created xsi:type="dcterms:W3CDTF">2025-09-25T08:51:09Z</dcterms:created>
  <dcterms:modified xsi:type="dcterms:W3CDTF">2026-01-08T10:57:38Z</dcterms:modified>
</cp:coreProperties>
</file>