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3"/>
  </p:notesMasterIdLst>
  <p:sldIdLst>
    <p:sldId id="257" r:id="rId2"/>
    <p:sldId id="258" r:id="rId3"/>
    <p:sldId id="282" r:id="rId4"/>
    <p:sldId id="399" r:id="rId5"/>
    <p:sldId id="404" r:id="rId6"/>
    <p:sldId id="400" r:id="rId7"/>
    <p:sldId id="405" r:id="rId8"/>
    <p:sldId id="406" r:id="rId9"/>
    <p:sldId id="407" r:id="rId10"/>
    <p:sldId id="408" r:id="rId11"/>
    <p:sldId id="3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74E3E3-3CF8-4EE1-B391-F2CBC16B9EF6}" v="10" dt="2024-06-26T20:34:38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163" autoAdjust="0"/>
  </p:normalViewPr>
  <p:slideViewPr>
    <p:cSldViewPr snapToGrid="0">
      <p:cViewPr varScale="1">
        <p:scale>
          <a:sx n="62" d="100"/>
          <a:sy n="62" d="100"/>
        </p:scale>
        <p:origin x="76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461F3-719D-431F-A5F7-1D068AD4E135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BEB8C43-305A-42E4-95F6-E2E33C0EE6C5}">
      <dgm:prSet/>
      <dgm:spPr/>
      <dgm:t>
        <a:bodyPr/>
        <a:lstStyle/>
        <a:p>
          <a:r>
            <a:rPr lang="el-GR" i="0" baseline="0"/>
            <a:t>Προαγωγή της ψυχικής ανθεκτικότητας σε μαθητές της Σχολικής Μονάδας</a:t>
          </a:r>
          <a:endParaRPr lang="en-US"/>
        </a:p>
      </dgm:t>
    </dgm:pt>
    <dgm:pt modelId="{7510B8DD-A3FC-48F7-844B-F40450A4044D}" type="parTrans" cxnId="{1B6ECE25-2945-40F1-8A4E-E343189EFBD6}">
      <dgm:prSet/>
      <dgm:spPr/>
      <dgm:t>
        <a:bodyPr/>
        <a:lstStyle/>
        <a:p>
          <a:endParaRPr lang="en-US"/>
        </a:p>
      </dgm:t>
    </dgm:pt>
    <dgm:pt modelId="{C68B38C7-E126-4C8E-9345-47616AC3F595}" type="sibTrans" cxnId="{1B6ECE25-2945-40F1-8A4E-E343189EFBD6}">
      <dgm:prSet/>
      <dgm:spPr/>
      <dgm:t>
        <a:bodyPr/>
        <a:lstStyle/>
        <a:p>
          <a:endParaRPr lang="en-US"/>
        </a:p>
      </dgm:t>
    </dgm:pt>
    <dgm:pt modelId="{2F29F55A-E22C-447B-85F2-CDF7F306258C}">
      <dgm:prSet/>
      <dgm:spPr/>
      <dgm:t>
        <a:bodyPr/>
        <a:lstStyle/>
        <a:p>
          <a:r>
            <a:rPr lang="el-GR"/>
            <a:t>Σχέσεις-Φιλία</a:t>
          </a:r>
          <a:endParaRPr lang="en-US"/>
        </a:p>
      </dgm:t>
    </dgm:pt>
    <dgm:pt modelId="{CB22F6EA-CEF6-413E-8B46-E37C50CC9904}" type="parTrans" cxnId="{69ED1934-5DA3-4404-AFE2-A32B04B1EC77}">
      <dgm:prSet/>
      <dgm:spPr/>
      <dgm:t>
        <a:bodyPr/>
        <a:lstStyle/>
        <a:p>
          <a:endParaRPr lang="en-US"/>
        </a:p>
      </dgm:t>
    </dgm:pt>
    <dgm:pt modelId="{6A423A8A-FF1A-40C0-BC03-9DCC61B2E610}" type="sibTrans" cxnId="{69ED1934-5DA3-4404-AFE2-A32B04B1EC77}">
      <dgm:prSet/>
      <dgm:spPr/>
      <dgm:t>
        <a:bodyPr/>
        <a:lstStyle/>
        <a:p>
          <a:endParaRPr lang="en-US"/>
        </a:p>
      </dgm:t>
    </dgm:pt>
    <dgm:pt modelId="{604FC16E-EF33-4C15-9A8A-C84FA8274C08}">
      <dgm:prSet/>
      <dgm:spPr/>
      <dgm:t>
        <a:bodyPr/>
        <a:lstStyle/>
        <a:p>
          <a:r>
            <a:rPr lang="el-GR"/>
            <a:t>Γονεική εμπλοκή</a:t>
          </a:r>
          <a:endParaRPr lang="en-US"/>
        </a:p>
      </dgm:t>
    </dgm:pt>
    <dgm:pt modelId="{F6F015E8-DEAE-4EB0-B7B1-C67F772EE6D7}" type="parTrans" cxnId="{FEA22C8E-412E-46C4-B5D8-E23FC0F7D5D8}">
      <dgm:prSet/>
      <dgm:spPr/>
      <dgm:t>
        <a:bodyPr/>
        <a:lstStyle/>
        <a:p>
          <a:endParaRPr lang="en-US"/>
        </a:p>
      </dgm:t>
    </dgm:pt>
    <dgm:pt modelId="{915058EE-3D74-43A1-8FD2-40C5E7886581}" type="sibTrans" cxnId="{FEA22C8E-412E-46C4-B5D8-E23FC0F7D5D8}">
      <dgm:prSet/>
      <dgm:spPr/>
      <dgm:t>
        <a:bodyPr/>
        <a:lstStyle/>
        <a:p>
          <a:endParaRPr lang="en-US"/>
        </a:p>
      </dgm:t>
    </dgm:pt>
    <dgm:pt modelId="{FD1E5ACB-EACF-45FE-ABD1-D4C1D0ACB82A}">
      <dgm:prSet/>
      <dgm:spPr/>
      <dgm:t>
        <a:bodyPr/>
        <a:lstStyle/>
        <a:p>
          <a:r>
            <a:rPr lang="el-GR"/>
            <a:t>Συμβουλευτική γονεών</a:t>
          </a:r>
          <a:endParaRPr lang="en-US"/>
        </a:p>
      </dgm:t>
    </dgm:pt>
    <dgm:pt modelId="{1269377A-5571-4258-A2A0-4041A25296C0}" type="parTrans" cxnId="{9D12D55D-0EA0-493A-82EC-BDF74F5FB010}">
      <dgm:prSet/>
      <dgm:spPr/>
      <dgm:t>
        <a:bodyPr/>
        <a:lstStyle/>
        <a:p>
          <a:endParaRPr lang="en-US"/>
        </a:p>
      </dgm:t>
    </dgm:pt>
    <dgm:pt modelId="{0C70E8E9-3A94-4673-934D-76B88BEC8F01}" type="sibTrans" cxnId="{9D12D55D-0EA0-493A-82EC-BDF74F5FB010}">
      <dgm:prSet/>
      <dgm:spPr/>
      <dgm:t>
        <a:bodyPr/>
        <a:lstStyle/>
        <a:p>
          <a:endParaRPr lang="en-US"/>
        </a:p>
      </dgm:t>
    </dgm:pt>
    <dgm:pt modelId="{0B13686D-52E1-42D4-AEFB-ADA217A6630F}">
      <dgm:prSet/>
      <dgm:spPr/>
      <dgm:t>
        <a:bodyPr/>
        <a:lstStyle/>
        <a:p>
          <a:r>
            <a:rPr lang="el-GR"/>
            <a:t>Συμβουλευτική σε εκπαιδευτικούς</a:t>
          </a:r>
          <a:endParaRPr lang="en-US"/>
        </a:p>
      </dgm:t>
    </dgm:pt>
    <dgm:pt modelId="{1FE35E82-2142-4609-BB6C-E38960F65A37}" type="parTrans" cxnId="{03607302-ECEC-4F80-A913-EDFEFCB2C1C2}">
      <dgm:prSet/>
      <dgm:spPr/>
      <dgm:t>
        <a:bodyPr/>
        <a:lstStyle/>
        <a:p>
          <a:endParaRPr lang="en-US"/>
        </a:p>
      </dgm:t>
    </dgm:pt>
    <dgm:pt modelId="{8027C36C-4F2B-4191-9846-9E00E2EA5592}" type="sibTrans" cxnId="{03607302-ECEC-4F80-A913-EDFEFCB2C1C2}">
      <dgm:prSet/>
      <dgm:spPr/>
      <dgm:t>
        <a:bodyPr/>
        <a:lstStyle/>
        <a:p>
          <a:endParaRPr lang="en-US"/>
        </a:p>
      </dgm:t>
    </dgm:pt>
    <dgm:pt modelId="{6E9DC6BF-F82C-486C-B823-27E600029AD5}" type="pres">
      <dgm:prSet presAssocID="{1C8461F3-719D-431F-A5F7-1D068AD4E135}" presName="vert0" presStyleCnt="0">
        <dgm:presLayoutVars>
          <dgm:dir/>
          <dgm:animOne val="branch"/>
          <dgm:animLvl val="lvl"/>
        </dgm:presLayoutVars>
      </dgm:prSet>
      <dgm:spPr/>
    </dgm:pt>
    <dgm:pt modelId="{922F4F94-3AC4-4379-8F44-D5C0946392B4}" type="pres">
      <dgm:prSet presAssocID="{2BEB8C43-305A-42E4-95F6-E2E33C0EE6C5}" presName="thickLine" presStyleLbl="alignNode1" presStyleIdx="0" presStyleCnt="5"/>
      <dgm:spPr/>
    </dgm:pt>
    <dgm:pt modelId="{67558F71-5FEA-426C-A67D-7194AD1A4F96}" type="pres">
      <dgm:prSet presAssocID="{2BEB8C43-305A-42E4-95F6-E2E33C0EE6C5}" presName="horz1" presStyleCnt="0"/>
      <dgm:spPr/>
    </dgm:pt>
    <dgm:pt modelId="{41F49902-06EE-4DF5-B9C2-A56A6CF13FB3}" type="pres">
      <dgm:prSet presAssocID="{2BEB8C43-305A-42E4-95F6-E2E33C0EE6C5}" presName="tx1" presStyleLbl="revTx" presStyleIdx="0" presStyleCnt="5"/>
      <dgm:spPr/>
    </dgm:pt>
    <dgm:pt modelId="{4271D26C-7928-4E57-B8B8-EC88781F3648}" type="pres">
      <dgm:prSet presAssocID="{2BEB8C43-305A-42E4-95F6-E2E33C0EE6C5}" presName="vert1" presStyleCnt="0"/>
      <dgm:spPr/>
    </dgm:pt>
    <dgm:pt modelId="{B136371B-25D8-4481-BBEE-00CCF4C34C34}" type="pres">
      <dgm:prSet presAssocID="{2F29F55A-E22C-447B-85F2-CDF7F306258C}" presName="thickLine" presStyleLbl="alignNode1" presStyleIdx="1" presStyleCnt="5"/>
      <dgm:spPr/>
    </dgm:pt>
    <dgm:pt modelId="{F63D5B03-B077-41CA-A1DB-86468136B826}" type="pres">
      <dgm:prSet presAssocID="{2F29F55A-E22C-447B-85F2-CDF7F306258C}" presName="horz1" presStyleCnt="0"/>
      <dgm:spPr/>
    </dgm:pt>
    <dgm:pt modelId="{16A26DD8-A657-47F8-A504-725FFE60A04F}" type="pres">
      <dgm:prSet presAssocID="{2F29F55A-E22C-447B-85F2-CDF7F306258C}" presName="tx1" presStyleLbl="revTx" presStyleIdx="1" presStyleCnt="5"/>
      <dgm:spPr/>
    </dgm:pt>
    <dgm:pt modelId="{F87CA669-A34A-4B5E-A43F-9C889253CD80}" type="pres">
      <dgm:prSet presAssocID="{2F29F55A-E22C-447B-85F2-CDF7F306258C}" presName="vert1" presStyleCnt="0"/>
      <dgm:spPr/>
    </dgm:pt>
    <dgm:pt modelId="{D163D109-62C3-4E51-96CB-9B7906B50108}" type="pres">
      <dgm:prSet presAssocID="{604FC16E-EF33-4C15-9A8A-C84FA8274C08}" presName="thickLine" presStyleLbl="alignNode1" presStyleIdx="2" presStyleCnt="5"/>
      <dgm:spPr/>
    </dgm:pt>
    <dgm:pt modelId="{4F2A2CB0-C337-4828-ABF6-0010B4B9DBB0}" type="pres">
      <dgm:prSet presAssocID="{604FC16E-EF33-4C15-9A8A-C84FA8274C08}" presName="horz1" presStyleCnt="0"/>
      <dgm:spPr/>
    </dgm:pt>
    <dgm:pt modelId="{EC2D8486-4742-40B5-ABE9-19E38C301E99}" type="pres">
      <dgm:prSet presAssocID="{604FC16E-EF33-4C15-9A8A-C84FA8274C08}" presName="tx1" presStyleLbl="revTx" presStyleIdx="2" presStyleCnt="5"/>
      <dgm:spPr/>
    </dgm:pt>
    <dgm:pt modelId="{9D114DAB-11BC-41BC-8552-F8FE6A1E4935}" type="pres">
      <dgm:prSet presAssocID="{604FC16E-EF33-4C15-9A8A-C84FA8274C08}" presName="vert1" presStyleCnt="0"/>
      <dgm:spPr/>
    </dgm:pt>
    <dgm:pt modelId="{1C247F9F-3C91-4B72-98E1-B1F8167987E3}" type="pres">
      <dgm:prSet presAssocID="{FD1E5ACB-EACF-45FE-ABD1-D4C1D0ACB82A}" presName="thickLine" presStyleLbl="alignNode1" presStyleIdx="3" presStyleCnt="5"/>
      <dgm:spPr/>
    </dgm:pt>
    <dgm:pt modelId="{A1ECAC1A-2F02-430E-92FB-F93B6D72D0AA}" type="pres">
      <dgm:prSet presAssocID="{FD1E5ACB-EACF-45FE-ABD1-D4C1D0ACB82A}" presName="horz1" presStyleCnt="0"/>
      <dgm:spPr/>
    </dgm:pt>
    <dgm:pt modelId="{17AFCE72-37BB-4102-9DFF-AC86417EDDF9}" type="pres">
      <dgm:prSet presAssocID="{FD1E5ACB-EACF-45FE-ABD1-D4C1D0ACB82A}" presName="tx1" presStyleLbl="revTx" presStyleIdx="3" presStyleCnt="5"/>
      <dgm:spPr/>
    </dgm:pt>
    <dgm:pt modelId="{339D0EC6-93DF-4F30-930A-01EF439D600D}" type="pres">
      <dgm:prSet presAssocID="{FD1E5ACB-EACF-45FE-ABD1-D4C1D0ACB82A}" presName="vert1" presStyleCnt="0"/>
      <dgm:spPr/>
    </dgm:pt>
    <dgm:pt modelId="{3DFFE68A-A07F-40AC-8C1D-FC9FF8BBDA11}" type="pres">
      <dgm:prSet presAssocID="{0B13686D-52E1-42D4-AEFB-ADA217A6630F}" presName="thickLine" presStyleLbl="alignNode1" presStyleIdx="4" presStyleCnt="5"/>
      <dgm:spPr/>
    </dgm:pt>
    <dgm:pt modelId="{DEE5D067-B729-428E-8D23-CBC96ABB832C}" type="pres">
      <dgm:prSet presAssocID="{0B13686D-52E1-42D4-AEFB-ADA217A6630F}" presName="horz1" presStyleCnt="0"/>
      <dgm:spPr/>
    </dgm:pt>
    <dgm:pt modelId="{6C6C249A-9F28-451F-9601-6130810D7D03}" type="pres">
      <dgm:prSet presAssocID="{0B13686D-52E1-42D4-AEFB-ADA217A6630F}" presName="tx1" presStyleLbl="revTx" presStyleIdx="4" presStyleCnt="5"/>
      <dgm:spPr/>
    </dgm:pt>
    <dgm:pt modelId="{51D78146-39C9-43EC-BD6C-DFF628234681}" type="pres">
      <dgm:prSet presAssocID="{0B13686D-52E1-42D4-AEFB-ADA217A6630F}" presName="vert1" presStyleCnt="0"/>
      <dgm:spPr/>
    </dgm:pt>
  </dgm:ptLst>
  <dgm:cxnLst>
    <dgm:cxn modelId="{03607302-ECEC-4F80-A913-EDFEFCB2C1C2}" srcId="{1C8461F3-719D-431F-A5F7-1D068AD4E135}" destId="{0B13686D-52E1-42D4-AEFB-ADA217A6630F}" srcOrd="4" destOrd="0" parTransId="{1FE35E82-2142-4609-BB6C-E38960F65A37}" sibTransId="{8027C36C-4F2B-4191-9846-9E00E2EA5592}"/>
    <dgm:cxn modelId="{D40C771E-8AB3-4322-A8F2-BD2B56BC3AE8}" type="presOf" srcId="{604FC16E-EF33-4C15-9A8A-C84FA8274C08}" destId="{EC2D8486-4742-40B5-ABE9-19E38C301E99}" srcOrd="0" destOrd="0" presId="urn:microsoft.com/office/officeart/2008/layout/LinedList"/>
    <dgm:cxn modelId="{1B6ECE25-2945-40F1-8A4E-E343189EFBD6}" srcId="{1C8461F3-719D-431F-A5F7-1D068AD4E135}" destId="{2BEB8C43-305A-42E4-95F6-E2E33C0EE6C5}" srcOrd="0" destOrd="0" parTransId="{7510B8DD-A3FC-48F7-844B-F40450A4044D}" sibTransId="{C68B38C7-E126-4C8E-9345-47616AC3F595}"/>
    <dgm:cxn modelId="{69ED1934-5DA3-4404-AFE2-A32B04B1EC77}" srcId="{1C8461F3-719D-431F-A5F7-1D068AD4E135}" destId="{2F29F55A-E22C-447B-85F2-CDF7F306258C}" srcOrd="1" destOrd="0" parTransId="{CB22F6EA-CEF6-413E-8B46-E37C50CC9904}" sibTransId="{6A423A8A-FF1A-40C0-BC03-9DCC61B2E610}"/>
    <dgm:cxn modelId="{C512BA5C-CBCB-4A59-B69B-68405E97C13F}" type="presOf" srcId="{2BEB8C43-305A-42E4-95F6-E2E33C0EE6C5}" destId="{41F49902-06EE-4DF5-B9C2-A56A6CF13FB3}" srcOrd="0" destOrd="0" presId="urn:microsoft.com/office/officeart/2008/layout/LinedList"/>
    <dgm:cxn modelId="{9D12D55D-0EA0-493A-82EC-BDF74F5FB010}" srcId="{1C8461F3-719D-431F-A5F7-1D068AD4E135}" destId="{FD1E5ACB-EACF-45FE-ABD1-D4C1D0ACB82A}" srcOrd="3" destOrd="0" parTransId="{1269377A-5571-4258-A2A0-4041A25296C0}" sibTransId="{0C70E8E9-3A94-4673-934D-76B88BEC8F01}"/>
    <dgm:cxn modelId="{BC740568-FE37-464C-9679-A724C0A5B5B5}" type="presOf" srcId="{2F29F55A-E22C-447B-85F2-CDF7F306258C}" destId="{16A26DD8-A657-47F8-A504-725FFE60A04F}" srcOrd="0" destOrd="0" presId="urn:microsoft.com/office/officeart/2008/layout/LinedList"/>
    <dgm:cxn modelId="{FEA22C8E-412E-46C4-B5D8-E23FC0F7D5D8}" srcId="{1C8461F3-719D-431F-A5F7-1D068AD4E135}" destId="{604FC16E-EF33-4C15-9A8A-C84FA8274C08}" srcOrd="2" destOrd="0" parTransId="{F6F015E8-DEAE-4EB0-B7B1-C67F772EE6D7}" sibTransId="{915058EE-3D74-43A1-8FD2-40C5E7886581}"/>
    <dgm:cxn modelId="{F1D58FB9-C34A-43DB-9BC5-E75DD586165E}" type="presOf" srcId="{FD1E5ACB-EACF-45FE-ABD1-D4C1D0ACB82A}" destId="{17AFCE72-37BB-4102-9DFF-AC86417EDDF9}" srcOrd="0" destOrd="0" presId="urn:microsoft.com/office/officeart/2008/layout/LinedList"/>
    <dgm:cxn modelId="{5723F5BE-FF9D-425B-A7B5-F256EAF39FF2}" type="presOf" srcId="{1C8461F3-719D-431F-A5F7-1D068AD4E135}" destId="{6E9DC6BF-F82C-486C-B823-27E600029AD5}" srcOrd="0" destOrd="0" presId="urn:microsoft.com/office/officeart/2008/layout/LinedList"/>
    <dgm:cxn modelId="{D339DBF7-5D4F-4878-A296-775EE9B6C2C2}" type="presOf" srcId="{0B13686D-52E1-42D4-AEFB-ADA217A6630F}" destId="{6C6C249A-9F28-451F-9601-6130810D7D03}" srcOrd="0" destOrd="0" presId="urn:microsoft.com/office/officeart/2008/layout/LinedList"/>
    <dgm:cxn modelId="{AE013DC0-B0AB-4327-A4DA-B56A5781FB3F}" type="presParOf" srcId="{6E9DC6BF-F82C-486C-B823-27E600029AD5}" destId="{922F4F94-3AC4-4379-8F44-D5C0946392B4}" srcOrd="0" destOrd="0" presId="urn:microsoft.com/office/officeart/2008/layout/LinedList"/>
    <dgm:cxn modelId="{C72B0CD4-3F77-490D-A77E-BDD19906047B}" type="presParOf" srcId="{6E9DC6BF-F82C-486C-B823-27E600029AD5}" destId="{67558F71-5FEA-426C-A67D-7194AD1A4F96}" srcOrd="1" destOrd="0" presId="urn:microsoft.com/office/officeart/2008/layout/LinedList"/>
    <dgm:cxn modelId="{E06A2C0F-3A9F-4EA6-BE63-E1FF30BA5F9A}" type="presParOf" srcId="{67558F71-5FEA-426C-A67D-7194AD1A4F96}" destId="{41F49902-06EE-4DF5-B9C2-A56A6CF13FB3}" srcOrd="0" destOrd="0" presId="urn:microsoft.com/office/officeart/2008/layout/LinedList"/>
    <dgm:cxn modelId="{81CCACAC-BA61-44CF-B378-D8C4EC0CD8A7}" type="presParOf" srcId="{67558F71-5FEA-426C-A67D-7194AD1A4F96}" destId="{4271D26C-7928-4E57-B8B8-EC88781F3648}" srcOrd="1" destOrd="0" presId="urn:microsoft.com/office/officeart/2008/layout/LinedList"/>
    <dgm:cxn modelId="{9E62E23A-35C9-4E13-A0E0-13F3BDE036D1}" type="presParOf" srcId="{6E9DC6BF-F82C-486C-B823-27E600029AD5}" destId="{B136371B-25D8-4481-BBEE-00CCF4C34C34}" srcOrd="2" destOrd="0" presId="urn:microsoft.com/office/officeart/2008/layout/LinedList"/>
    <dgm:cxn modelId="{F5436287-23D8-4138-A360-D9871E2D0203}" type="presParOf" srcId="{6E9DC6BF-F82C-486C-B823-27E600029AD5}" destId="{F63D5B03-B077-41CA-A1DB-86468136B826}" srcOrd="3" destOrd="0" presId="urn:microsoft.com/office/officeart/2008/layout/LinedList"/>
    <dgm:cxn modelId="{6D91B7A6-A528-4FDB-9B85-87295228465B}" type="presParOf" srcId="{F63D5B03-B077-41CA-A1DB-86468136B826}" destId="{16A26DD8-A657-47F8-A504-725FFE60A04F}" srcOrd="0" destOrd="0" presId="urn:microsoft.com/office/officeart/2008/layout/LinedList"/>
    <dgm:cxn modelId="{5C705D44-5A84-48A6-B42B-EDE9C97A18D4}" type="presParOf" srcId="{F63D5B03-B077-41CA-A1DB-86468136B826}" destId="{F87CA669-A34A-4B5E-A43F-9C889253CD80}" srcOrd="1" destOrd="0" presId="urn:microsoft.com/office/officeart/2008/layout/LinedList"/>
    <dgm:cxn modelId="{D90641AD-1C28-42CA-9F2D-B0F0E177B6EB}" type="presParOf" srcId="{6E9DC6BF-F82C-486C-B823-27E600029AD5}" destId="{D163D109-62C3-4E51-96CB-9B7906B50108}" srcOrd="4" destOrd="0" presId="urn:microsoft.com/office/officeart/2008/layout/LinedList"/>
    <dgm:cxn modelId="{1C1DA35A-86BA-4C40-B9FC-EA427FB4D55E}" type="presParOf" srcId="{6E9DC6BF-F82C-486C-B823-27E600029AD5}" destId="{4F2A2CB0-C337-4828-ABF6-0010B4B9DBB0}" srcOrd="5" destOrd="0" presId="urn:microsoft.com/office/officeart/2008/layout/LinedList"/>
    <dgm:cxn modelId="{E1250850-C103-4386-87C1-D4EEC37D4425}" type="presParOf" srcId="{4F2A2CB0-C337-4828-ABF6-0010B4B9DBB0}" destId="{EC2D8486-4742-40B5-ABE9-19E38C301E99}" srcOrd="0" destOrd="0" presId="urn:microsoft.com/office/officeart/2008/layout/LinedList"/>
    <dgm:cxn modelId="{3F8197EB-B809-4FF5-8086-74682CC56152}" type="presParOf" srcId="{4F2A2CB0-C337-4828-ABF6-0010B4B9DBB0}" destId="{9D114DAB-11BC-41BC-8552-F8FE6A1E4935}" srcOrd="1" destOrd="0" presId="urn:microsoft.com/office/officeart/2008/layout/LinedList"/>
    <dgm:cxn modelId="{DBE4D283-5848-4BF9-824C-0E7E8322D447}" type="presParOf" srcId="{6E9DC6BF-F82C-486C-B823-27E600029AD5}" destId="{1C247F9F-3C91-4B72-98E1-B1F8167987E3}" srcOrd="6" destOrd="0" presId="urn:microsoft.com/office/officeart/2008/layout/LinedList"/>
    <dgm:cxn modelId="{9C5EA3F1-881E-4C1D-8819-03AE5BBBE7A8}" type="presParOf" srcId="{6E9DC6BF-F82C-486C-B823-27E600029AD5}" destId="{A1ECAC1A-2F02-430E-92FB-F93B6D72D0AA}" srcOrd="7" destOrd="0" presId="urn:microsoft.com/office/officeart/2008/layout/LinedList"/>
    <dgm:cxn modelId="{EBC41D04-59C1-43B6-8157-ACF60F1262E2}" type="presParOf" srcId="{A1ECAC1A-2F02-430E-92FB-F93B6D72D0AA}" destId="{17AFCE72-37BB-4102-9DFF-AC86417EDDF9}" srcOrd="0" destOrd="0" presId="urn:microsoft.com/office/officeart/2008/layout/LinedList"/>
    <dgm:cxn modelId="{9E0CDCED-DE10-4D54-B761-A1706486DEA4}" type="presParOf" srcId="{A1ECAC1A-2F02-430E-92FB-F93B6D72D0AA}" destId="{339D0EC6-93DF-4F30-930A-01EF439D600D}" srcOrd="1" destOrd="0" presId="urn:microsoft.com/office/officeart/2008/layout/LinedList"/>
    <dgm:cxn modelId="{C79F25F9-2E15-4BDE-B3F8-65A438E9D07E}" type="presParOf" srcId="{6E9DC6BF-F82C-486C-B823-27E600029AD5}" destId="{3DFFE68A-A07F-40AC-8C1D-FC9FF8BBDA11}" srcOrd="8" destOrd="0" presId="urn:microsoft.com/office/officeart/2008/layout/LinedList"/>
    <dgm:cxn modelId="{2AEC5959-ECCC-4C36-A7E6-D1770208A271}" type="presParOf" srcId="{6E9DC6BF-F82C-486C-B823-27E600029AD5}" destId="{DEE5D067-B729-428E-8D23-CBC96ABB832C}" srcOrd="9" destOrd="0" presId="urn:microsoft.com/office/officeart/2008/layout/LinedList"/>
    <dgm:cxn modelId="{96818368-95AA-4465-91EA-483141D29CA6}" type="presParOf" srcId="{DEE5D067-B729-428E-8D23-CBC96ABB832C}" destId="{6C6C249A-9F28-451F-9601-6130810D7D03}" srcOrd="0" destOrd="0" presId="urn:microsoft.com/office/officeart/2008/layout/LinedList"/>
    <dgm:cxn modelId="{DE1B16D9-8CC4-427E-8EC3-3A43DC89259B}" type="presParOf" srcId="{DEE5D067-B729-428E-8D23-CBC96ABB832C}" destId="{51D78146-39C9-43EC-BD6C-DFF6282346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C5A553-1882-40CA-8EC4-6AB80D670A18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88F573C-44B2-4CBD-A57C-5A3B2C1ED0F7}">
      <dgm:prSet/>
      <dgm:spPr/>
      <dgm:t>
        <a:bodyPr/>
        <a:lstStyle/>
        <a:p>
          <a:r>
            <a:rPr lang="el-GR"/>
            <a:t>Επιθετικότητα</a:t>
          </a:r>
          <a:endParaRPr lang="en-US"/>
        </a:p>
      </dgm:t>
    </dgm:pt>
    <dgm:pt modelId="{F8350A20-3406-450E-9DD9-486EA7E3F3FD}" type="parTrans" cxnId="{0BD4745F-ED71-4970-8366-A5683ADC5679}">
      <dgm:prSet/>
      <dgm:spPr/>
      <dgm:t>
        <a:bodyPr/>
        <a:lstStyle/>
        <a:p>
          <a:endParaRPr lang="en-US"/>
        </a:p>
      </dgm:t>
    </dgm:pt>
    <dgm:pt modelId="{E4654717-10C6-4513-B538-E6A0C2C68293}" type="sibTrans" cxnId="{0BD4745F-ED71-4970-8366-A5683ADC5679}">
      <dgm:prSet/>
      <dgm:spPr/>
      <dgm:t>
        <a:bodyPr/>
        <a:lstStyle/>
        <a:p>
          <a:endParaRPr lang="en-US"/>
        </a:p>
      </dgm:t>
    </dgm:pt>
    <dgm:pt modelId="{BEDA3282-8586-4EF2-AF54-D488284A9097}">
      <dgm:prSet/>
      <dgm:spPr/>
      <dgm:t>
        <a:bodyPr/>
        <a:lstStyle/>
        <a:p>
          <a:r>
            <a:rPr lang="el-GR"/>
            <a:t>Εκφοβισμός</a:t>
          </a:r>
          <a:endParaRPr lang="en-US"/>
        </a:p>
      </dgm:t>
    </dgm:pt>
    <dgm:pt modelId="{998B4B02-388A-4811-91B8-52C51E3BCEC0}" type="parTrans" cxnId="{5C4030B5-E654-41AF-8840-2813C01C616D}">
      <dgm:prSet/>
      <dgm:spPr/>
      <dgm:t>
        <a:bodyPr/>
        <a:lstStyle/>
        <a:p>
          <a:endParaRPr lang="en-US"/>
        </a:p>
      </dgm:t>
    </dgm:pt>
    <dgm:pt modelId="{5578B949-03F5-4BA6-8172-E515872CFF91}" type="sibTrans" cxnId="{5C4030B5-E654-41AF-8840-2813C01C616D}">
      <dgm:prSet/>
      <dgm:spPr/>
      <dgm:t>
        <a:bodyPr/>
        <a:lstStyle/>
        <a:p>
          <a:endParaRPr lang="en-US"/>
        </a:p>
      </dgm:t>
    </dgm:pt>
    <dgm:pt modelId="{B572D82D-F6F9-4708-90AA-034825F9220B}">
      <dgm:prSet/>
      <dgm:spPr/>
      <dgm:t>
        <a:bodyPr/>
        <a:lstStyle/>
        <a:p>
          <a:r>
            <a:rPr lang="el-GR"/>
            <a:t>Εναντιωματική προκλητική διαταραχή</a:t>
          </a:r>
          <a:endParaRPr lang="en-US"/>
        </a:p>
      </dgm:t>
    </dgm:pt>
    <dgm:pt modelId="{BC47E3ED-1CD1-4AB3-8443-E5DB125CA8B7}" type="parTrans" cxnId="{95378582-3AC7-4930-A713-F031E32684A0}">
      <dgm:prSet/>
      <dgm:spPr/>
      <dgm:t>
        <a:bodyPr/>
        <a:lstStyle/>
        <a:p>
          <a:endParaRPr lang="en-US"/>
        </a:p>
      </dgm:t>
    </dgm:pt>
    <dgm:pt modelId="{E4F454A9-2314-4847-B9B7-5DB022F68A7E}" type="sibTrans" cxnId="{95378582-3AC7-4930-A713-F031E32684A0}">
      <dgm:prSet/>
      <dgm:spPr/>
      <dgm:t>
        <a:bodyPr/>
        <a:lstStyle/>
        <a:p>
          <a:endParaRPr lang="en-US"/>
        </a:p>
      </dgm:t>
    </dgm:pt>
    <dgm:pt modelId="{9C0DE6A7-E56E-4821-806E-0C1AC0499394}">
      <dgm:prSet/>
      <dgm:spPr/>
      <dgm:t>
        <a:bodyPr/>
        <a:lstStyle/>
        <a:p>
          <a:r>
            <a:rPr lang="el-GR"/>
            <a:t>Διαταραχή διαγωγής</a:t>
          </a:r>
          <a:endParaRPr lang="en-US"/>
        </a:p>
      </dgm:t>
    </dgm:pt>
    <dgm:pt modelId="{053BA2DC-2D9C-4B36-A060-260EA6F44133}" type="parTrans" cxnId="{77653A0D-C483-4887-AB17-3263D6D77496}">
      <dgm:prSet/>
      <dgm:spPr/>
      <dgm:t>
        <a:bodyPr/>
        <a:lstStyle/>
        <a:p>
          <a:endParaRPr lang="en-US"/>
        </a:p>
      </dgm:t>
    </dgm:pt>
    <dgm:pt modelId="{47B02E54-C762-4F6B-9ECF-041C31AFD729}" type="sibTrans" cxnId="{77653A0D-C483-4887-AB17-3263D6D77496}">
      <dgm:prSet/>
      <dgm:spPr/>
      <dgm:t>
        <a:bodyPr/>
        <a:lstStyle/>
        <a:p>
          <a:endParaRPr lang="en-US"/>
        </a:p>
      </dgm:t>
    </dgm:pt>
    <dgm:pt modelId="{6AA25EB1-B8C5-4840-9145-2600E58DA391}">
      <dgm:prSet/>
      <dgm:spPr/>
      <dgm:t>
        <a:bodyPr/>
        <a:lstStyle/>
        <a:p>
          <a:r>
            <a:rPr lang="el-GR"/>
            <a:t>Διαταραχή Ελλειμματικής Προσοχής-Υπερκινητικότητα (ΔΕΠ-Υ)</a:t>
          </a:r>
          <a:endParaRPr lang="en-US"/>
        </a:p>
      </dgm:t>
    </dgm:pt>
    <dgm:pt modelId="{180EFD14-D7CD-44DA-A7C7-867490A89ABC}" type="parTrans" cxnId="{1A9DFE75-4DDC-4789-973A-5C8C3437EA77}">
      <dgm:prSet/>
      <dgm:spPr/>
      <dgm:t>
        <a:bodyPr/>
        <a:lstStyle/>
        <a:p>
          <a:endParaRPr lang="en-US"/>
        </a:p>
      </dgm:t>
    </dgm:pt>
    <dgm:pt modelId="{AAD50629-4C7A-49A3-8F0A-72EC53368FB9}" type="sibTrans" cxnId="{1A9DFE75-4DDC-4789-973A-5C8C3437EA77}">
      <dgm:prSet/>
      <dgm:spPr/>
      <dgm:t>
        <a:bodyPr/>
        <a:lstStyle/>
        <a:p>
          <a:endParaRPr lang="en-US"/>
        </a:p>
      </dgm:t>
    </dgm:pt>
    <dgm:pt modelId="{1D161306-C940-42B9-B5F7-61A90A5077D6}">
      <dgm:prSet/>
      <dgm:spPr/>
      <dgm:t>
        <a:bodyPr/>
        <a:lstStyle/>
        <a:p>
          <a:r>
            <a:rPr lang="el-GR"/>
            <a:t>Ο ρόλος του εκπαιδευτικού</a:t>
          </a:r>
          <a:endParaRPr lang="en-US"/>
        </a:p>
      </dgm:t>
    </dgm:pt>
    <dgm:pt modelId="{6AEC4C0C-7FB9-46AA-A29C-1C4ECF59E7C3}" type="parTrans" cxnId="{67582CCE-FF97-4658-B915-A1C99246DAB9}">
      <dgm:prSet/>
      <dgm:spPr/>
      <dgm:t>
        <a:bodyPr/>
        <a:lstStyle/>
        <a:p>
          <a:endParaRPr lang="en-US"/>
        </a:p>
      </dgm:t>
    </dgm:pt>
    <dgm:pt modelId="{BA6C5804-E7C9-4F9B-A9D0-75F8612DA2ED}" type="sibTrans" cxnId="{67582CCE-FF97-4658-B915-A1C99246DAB9}">
      <dgm:prSet/>
      <dgm:spPr/>
      <dgm:t>
        <a:bodyPr/>
        <a:lstStyle/>
        <a:p>
          <a:endParaRPr lang="en-US"/>
        </a:p>
      </dgm:t>
    </dgm:pt>
    <dgm:pt modelId="{D6E45ADF-5907-4D7B-BB74-A90A609501E1}" type="pres">
      <dgm:prSet presAssocID="{DEC5A553-1882-40CA-8EC4-6AB80D670A18}" presName="vert0" presStyleCnt="0">
        <dgm:presLayoutVars>
          <dgm:dir/>
          <dgm:animOne val="branch"/>
          <dgm:animLvl val="lvl"/>
        </dgm:presLayoutVars>
      </dgm:prSet>
      <dgm:spPr/>
    </dgm:pt>
    <dgm:pt modelId="{2A0CAAA6-6B94-4969-8B87-492017845E81}" type="pres">
      <dgm:prSet presAssocID="{D88F573C-44B2-4CBD-A57C-5A3B2C1ED0F7}" presName="thickLine" presStyleLbl="alignNode1" presStyleIdx="0" presStyleCnt="6"/>
      <dgm:spPr/>
    </dgm:pt>
    <dgm:pt modelId="{CF91D727-437E-43F0-9947-54F2A2BF8B45}" type="pres">
      <dgm:prSet presAssocID="{D88F573C-44B2-4CBD-A57C-5A3B2C1ED0F7}" presName="horz1" presStyleCnt="0"/>
      <dgm:spPr/>
    </dgm:pt>
    <dgm:pt modelId="{76450AFA-C259-45F8-BCE2-565C17F77C55}" type="pres">
      <dgm:prSet presAssocID="{D88F573C-44B2-4CBD-A57C-5A3B2C1ED0F7}" presName="tx1" presStyleLbl="revTx" presStyleIdx="0" presStyleCnt="6"/>
      <dgm:spPr/>
    </dgm:pt>
    <dgm:pt modelId="{D3F9B10A-3CF5-4325-9BC9-7F2D2843C9C4}" type="pres">
      <dgm:prSet presAssocID="{D88F573C-44B2-4CBD-A57C-5A3B2C1ED0F7}" presName="vert1" presStyleCnt="0"/>
      <dgm:spPr/>
    </dgm:pt>
    <dgm:pt modelId="{16303305-E9EB-4E62-971A-3A4B5DBCB6D2}" type="pres">
      <dgm:prSet presAssocID="{BEDA3282-8586-4EF2-AF54-D488284A9097}" presName="thickLine" presStyleLbl="alignNode1" presStyleIdx="1" presStyleCnt="6"/>
      <dgm:spPr/>
    </dgm:pt>
    <dgm:pt modelId="{66A361CC-2B28-4F25-81F7-EBE814699B28}" type="pres">
      <dgm:prSet presAssocID="{BEDA3282-8586-4EF2-AF54-D488284A9097}" presName="horz1" presStyleCnt="0"/>
      <dgm:spPr/>
    </dgm:pt>
    <dgm:pt modelId="{722FC4AD-5FB2-4ADC-B3BC-9EB22C05C96A}" type="pres">
      <dgm:prSet presAssocID="{BEDA3282-8586-4EF2-AF54-D488284A9097}" presName="tx1" presStyleLbl="revTx" presStyleIdx="1" presStyleCnt="6"/>
      <dgm:spPr/>
    </dgm:pt>
    <dgm:pt modelId="{AC5D4DF0-D3FE-423D-8E6D-5C9D8085378F}" type="pres">
      <dgm:prSet presAssocID="{BEDA3282-8586-4EF2-AF54-D488284A9097}" presName="vert1" presStyleCnt="0"/>
      <dgm:spPr/>
    </dgm:pt>
    <dgm:pt modelId="{37B05250-B953-461F-9D0D-5C3897D1BA28}" type="pres">
      <dgm:prSet presAssocID="{B572D82D-F6F9-4708-90AA-034825F9220B}" presName="thickLine" presStyleLbl="alignNode1" presStyleIdx="2" presStyleCnt="6"/>
      <dgm:spPr/>
    </dgm:pt>
    <dgm:pt modelId="{76D3A046-5E3F-431F-92DD-F84DC113748E}" type="pres">
      <dgm:prSet presAssocID="{B572D82D-F6F9-4708-90AA-034825F9220B}" presName="horz1" presStyleCnt="0"/>
      <dgm:spPr/>
    </dgm:pt>
    <dgm:pt modelId="{ED900478-777B-4470-87C8-7F20AD0DFB65}" type="pres">
      <dgm:prSet presAssocID="{B572D82D-F6F9-4708-90AA-034825F9220B}" presName="tx1" presStyleLbl="revTx" presStyleIdx="2" presStyleCnt="6"/>
      <dgm:spPr/>
    </dgm:pt>
    <dgm:pt modelId="{D6BDE43D-EF90-4921-B565-413630EAB772}" type="pres">
      <dgm:prSet presAssocID="{B572D82D-F6F9-4708-90AA-034825F9220B}" presName="vert1" presStyleCnt="0"/>
      <dgm:spPr/>
    </dgm:pt>
    <dgm:pt modelId="{136774F3-D45F-47E1-9B1A-768C970B9859}" type="pres">
      <dgm:prSet presAssocID="{9C0DE6A7-E56E-4821-806E-0C1AC0499394}" presName="thickLine" presStyleLbl="alignNode1" presStyleIdx="3" presStyleCnt="6"/>
      <dgm:spPr/>
    </dgm:pt>
    <dgm:pt modelId="{EA7BFDCA-3673-4AD7-9FE3-E3950D12AC12}" type="pres">
      <dgm:prSet presAssocID="{9C0DE6A7-E56E-4821-806E-0C1AC0499394}" presName="horz1" presStyleCnt="0"/>
      <dgm:spPr/>
    </dgm:pt>
    <dgm:pt modelId="{59555B2A-A770-4FF9-9BDB-2ABB3B415FC9}" type="pres">
      <dgm:prSet presAssocID="{9C0DE6A7-E56E-4821-806E-0C1AC0499394}" presName="tx1" presStyleLbl="revTx" presStyleIdx="3" presStyleCnt="6"/>
      <dgm:spPr/>
    </dgm:pt>
    <dgm:pt modelId="{9317E070-2505-48E1-A7EB-04148468D771}" type="pres">
      <dgm:prSet presAssocID="{9C0DE6A7-E56E-4821-806E-0C1AC0499394}" presName="vert1" presStyleCnt="0"/>
      <dgm:spPr/>
    </dgm:pt>
    <dgm:pt modelId="{0BFC8876-88A8-4011-BD29-AB3F4EC4DD07}" type="pres">
      <dgm:prSet presAssocID="{6AA25EB1-B8C5-4840-9145-2600E58DA391}" presName="thickLine" presStyleLbl="alignNode1" presStyleIdx="4" presStyleCnt="6"/>
      <dgm:spPr/>
    </dgm:pt>
    <dgm:pt modelId="{1EA1B778-D3D8-4A1E-99D3-8BA13024F9EC}" type="pres">
      <dgm:prSet presAssocID="{6AA25EB1-B8C5-4840-9145-2600E58DA391}" presName="horz1" presStyleCnt="0"/>
      <dgm:spPr/>
    </dgm:pt>
    <dgm:pt modelId="{FAE2AB3E-34D5-4C4A-809B-37C1D3086CD6}" type="pres">
      <dgm:prSet presAssocID="{6AA25EB1-B8C5-4840-9145-2600E58DA391}" presName="tx1" presStyleLbl="revTx" presStyleIdx="4" presStyleCnt="6"/>
      <dgm:spPr/>
    </dgm:pt>
    <dgm:pt modelId="{80828D4C-A408-458E-B144-CBBF8A36A519}" type="pres">
      <dgm:prSet presAssocID="{6AA25EB1-B8C5-4840-9145-2600E58DA391}" presName="vert1" presStyleCnt="0"/>
      <dgm:spPr/>
    </dgm:pt>
    <dgm:pt modelId="{D11CE8D4-0A86-4A77-9722-D5FBAF723CC0}" type="pres">
      <dgm:prSet presAssocID="{1D161306-C940-42B9-B5F7-61A90A5077D6}" presName="thickLine" presStyleLbl="alignNode1" presStyleIdx="5" presStyleCnt="6"/>
      <dgm:spPr/>
    </dgm:pt>
    <dgm:pt modelId="{E3330569-47C4-44F3-B115-C7FC469F2ACB}" type="pres">
      <dgm:prSet presAssocID="{1D161306-C940-42B9-B5F7-61A90A5077D6}" presName="horz1" presStyleCnt="0"/>
      <dgm:spPr/>
    </dgm:pt>
    <dgm:pt modelId="{D85FFD67-8C3F-445B-A086-B315A5BE7B91}" type="pres">
      <dgm:prSet presAssocID="{1D161306-C940-42B9-B5F7-61A90A5077D6}" presName="tx1" presStyleLbl="revTx" presStyleIdx="5" presStyleCnt="6"/>
      <dgm:spPr/>
    </dgm:pt>
    <dgm:pt modelId="{B354F96E-3532-4642-9246-7E0DD8044C60}" type="pres">
      <dgm:prSet presAssocID="{1D161306-C940-42B9-B5F7-61A90A5077D6}" presName="vert1" presStyleCnt="0"/>
      <dgm:spPr/>
    </dgm:pt>
  </dgm:ptLst>
  <dgm:cxnLst>
    <dgm:cxn modelId="{46297009-A87C-434D-BA85-7B4F07FE82EF}" type="presOf" srcId="{1D161306-C940-42B9-B5F7-61A90A5077D6}" destId="{D85FFD67-8C3F-445B-A086-B315A5BE7B91}" srcOrd="0" destOrd="0" presId="urn:microsoft.com/office/officeart/2008/layout/LinedList"/>
    <dgm:cxn modelId="{77653A0D-C483-4887-AB17-3263D6D77496}" srcId="{DEC5A553-1882-40CA-8EC4-6AB80D670A18}" destId="{9C0DE6A7-E56E-4821-806E-0C1AC0499394}" srcOrd="3" destOrd="0" parTransId="{053BA2DC-2D9C-4B36-A060-260EA6F44133}" sibTransId="{47B02E54-C762-4F6B-9ECF-041C31AFD729}"/>
    <dgm:cxn modelId="{A646961F-6E78-47F2-9ED6-F77FF95DD9F9}" type="presOf" srcId="{BEDA3282-8586-4EF2-AF54-D488284A9097}" destId="{722FC4AD-5FB2-4ADC-B3BC-9EB22C05C96A}" srcOrd="0" destOrd="0" presId="urn:microsoft.com/office/officeart/2008/layout/LinedList"/>
    <dgm:cxn modelId="{EACE4A26-1B50-4435-AAF2-91BEA04D7DD5}" type="presOf" srcId="{9C0DE6A7-E56E-4821-806E-0C1AC0499394}" destId="{59555B2A-A770-4FF9-9BDB-2ABB3B415FC9}" srcOrd="0" destOrd="0" presId="urn:microsoft.com/office/officeart/2008/layout/LinedList"/>
    <dgm:cxn modelId="{68C1E65E-2DAE-42ED-B8E1-2B82E424732C}" type="presOf" srcId="{D88F573C-44B2-4CBD-A57C-5A3B2C1ED0F7}" destId="{76450AFA-C259-45F8-BCE2-565C17F77C55}" srcOrd="0" destOrd="0" presId="urn:microsoft.com/office/officeart/2008/layout/LinedList"/>
    <dgm:cxn modelId="{0BD4745F-ED71-4970-8366-A5683ADC5679}" srcId="{DEC5A553-1882-40CA-8EC4-6AB80D670A18}" destId="{D88F573C-44B2-4CBD-A57C-5A3B2C1ED0F7}" srcOrd="0" destOrd="0" parTransId="{F8350A20-3406-450E-9DD9-486EA7E3F3FD}" sibTransId="{E4654717-10C6-4513-B538-E6A0C2C68293}"/>
    <dgm:cxn modelId="{F593E54A-BD4D-4DB4-A206-1C4E4E3F228F}" type="presOf" srcId="{6AA25EB1-B8C5-4840-9145-2600E58DA391}" destId="{FAE2AB3E-34D5-4C4A-809B-37C1D3086CD6}" srcOrd="0" destOrd="0" presId="urn:microsoft.com/office/officeart/2008/layout/LinedList"/>
    <dgm:cxn modelId="{1A9DFE75-4DDC-4789-973A-5C8C3437EA77}" srcId="{DEC5A553-1882-40CA-8EC4-6AB80D670A18}" destId="{6AA25EB1-B8C5-4840-9145-2600E58DA391}" srcOrd="4" destOrd="0" parTransId="{180EFD14-D7CD-44DA-A7C7-867490A89ABC}" sibTransId="{AAD50629-4C7A-49A3-8F0A-72EC53368FB9}"/>
    <dgm:cxn modelId="{95378582-3AC7-4930-A713-F031E32684A0}" srcId="{DEC5A553-1882-40CA-8EC4-6AB80D670A18}" destId="{B572D82D-F6F9-4708-90AA-034825F9220B}" srcOrd="2" destOrd="0" parTransId="{BC47E3ED-1CD1-4AB3-8443-E5DB125CA8B7}" sibTransId="{E4F454A9-2314-4847-B9B7-5DB022F68A7E}"/>
    <dgm:cxn modelId="{5C4030B5-E654-41AF-8840-2813C01C616D}" srcId="{DEC5A553-1882-40CA-8EC4-6AB80D670A18}" destId="{BEDA3282-8586-4EF2-AF54-D488284A9097}" srcOrd="1" destOrd="0" parTransId="{998B4B02-388A-4811-91B8-52C51E3BCEC0}" sibTransId="{5578B949-03F5-4BA6-8172-E515872CFF91}"/>
    <dgm:cxn modelId="{4CBEB9C0-9AE6-4471-91D3-1816B08B522A}" type="presOf" srcId="{B572D82D-F6F9-4708-90AA-034825F9220B}" destId="{ED900478-777B-4470-87C8-7F20AD0DFB65}" srcOrd="0" destOrd="0" presId="urn:microsoft.com/office/officeart/2008/layout/LinedList"/>
    <dgm:cxn modelId="{67582CCE-FF97-4658-B915-A1C99246DAB9}" srcId="{DEC5A553-1882-40CA-8EC4-6AB80D670A18}" destId="{1D161306-C940-42B9-B5F7-61A90A5077D6}" srcOrd="5" destOrd="0" parTransId="{6AEC4C0C-7FB9-46AA-A29C-1C4ECF59E7C3}" sibTransId="{BA6C5804-E7C9-4F9B-A9D0-75F8612DA2ED}"/>
    <dgm:cxn modelId="{5912EFEE-09C0-461D-951D-9E80A64B98B9}" type="presOf" srcId="{DEC5A553-1882-40CA-8EC4-6AB80D670A18}" destId="{D6E45ADF-5907-4D7B-BB74-A90A609501E1}" srcOrd="0" destOrd="0" presId="urn:microsoft.com/office/officeart/2008/layout/LinedList"/>
    <dgm:cxn modelId="{E4BC3DB2-615E-4D8F-B95C-83C14EF83EEF}" type="presParOf" srcId="{D6E45ADF-5907-4D7B-BB74-A90A609501E1}" destId="{2A0CAAA6-6B94-4969-8B87-492017845E81}" srcOrd="0" destOrd="0" presId="urn:microsoft.com/office/officeart/2008/layout/LinedList"/>
    <dgm:cxn modelId="{27E9AF59-5FEB-4537-98CA-792C31CB4E9B}" type="presParOf" srcId="{D6E45ADF-5907-4D7B-BB74-A90A609501E1}" destId="{CF91D727-437E-43F0-9947-54F2A2BF8B45}" srcOrd="1" destOrd="0" presId="urn:microsoft.com/office/officeart/2008/layout/LinedList"/>
    <dgm:cxn modelId="{B6ADDD7F-E8BC-410E-A052-2E909D767986}" type="presParOf" srcId="{CF91D727-437E-43F0-9947-54F2A2BF8B45}" destId="{76450AFA-C259-45F8-BCE2-565C17F77C55}" srcOrd="0" destOrd="0" presId="urn:microsoft.com/office/officeart/2008/layout/LinedList"/>
    <dgm:cxn modelId="{9168A3C3-DA8C-480E-BFA8-D242E4BD17D6}" type="presParOf" srcId="{CF91D727-437E-43F0-9947-54F2A2BF8B45}" destId="{D3F9B10A-3CF5-4325-9BC9-7F2D2843C9C4}" srcOrd="1" destOrd="0" presId="urn:microsoft.com/office/officeart/2008/layout/LinedList"/>
    <dgm:cxn modelId="{5B147175-6389-4B7A-9079-CF2D35A4BE16}" type="presParOf" srcId="{D6E45ADF-5907-4D7B-BB74-A90A609501E1}" destId="{16303305-E9EB-4E62-971A-3A4B5DBCB6D2}" srcOrd="2" destOrd="0" presId="urn:microsoft.com/office/officeart/2008/layout/LinedList"/>
    <dgm:cxn modelId="{D244C9FD-36F8-4096-8511-E22E1ED2D26A}" type="presParOf" srcId="{D6E45ADF-5907-4D7B-BB74-A90A609501E1}" destId="{66A361CC-2B28-4F25-81F7-EBE814699B28}" srcOrd="3" destOrd="0" presId="urn:microsoft.com/office/officeart/2008/layout/LinedList"/>
    <dgm:cxn modelId="{1977C96C-882A-471B-91EF-7F88F8AB49DB}" type="presParOf" srcId="{66A361CC-2B28-4F25-81F7-EBE814699B28}" destId="{722FC4AD-5FB2-4ADC-B3BC-9EB22C05C96A}" srcOrd="0" destOrd="0" presId="urn:microsoft.com/office/officeart/2008/layout/LinedList"/>
    <dgm:cxn modelId="{241851E9-95F0-411D-ABC4-0CF038A476F9}" type="presParOf" srcId="{66A361CC-2B28-4F25-81F7-EBE814699B28}" destId="{AC5D4DF0-D3FE-423D-8E6D-5C9D8085378F}" srcOrd="1" destOrd="0" presId="urn:microsoft.com/office/officeart/2008/layout/LinedList"/>
    <dgm:cxn modelId="{1A211101-5F98-4CF9-BCFB-5689641A9543}" type="presParOf" srcId="{D6E45ADF-5907-4D7B-BB74-A90A609501E1}" destId="{37B05250-B953-461F-9D0D-5C3897D1BA28}" srcOrd="4" destOrd="0" presId="urn:microsoft.com/office/officeart/2008/layout/LinedList"/>
    <dgm:cxn modelId="{5BF16420-594B-481E-A6DA-A868B7998349}" type="presParOf" srcId="{D6E45ADF-5907-4D7B-BB74-A90A609501E1}" destId="{76D3A046-5E3F-431F-92DD-F84DC113748E}" srcOrd="5" destOrd="0" presId="urn:microsoft.com/office/officeart/2008/layout/LinedList"/>
    <dgm:cxn modelId="{5791E0B7-9102-41DC-A6A9-120709F8164F}" type="presParOf" srcId="{76D3A046-5E3F-431F-92DD-F84DC113748E}" destId="{ED900478-777B-4470-87C8-7F20AD0DFB65}" srcOrd="0" destOrd="0" presId="urn:microsoft.com/office/officeart/2008/layout/LinedList"/>
    <dgm:cxn modelId="{0B0FA399-88E8-450A-90CD-40458F90E1FD}" type="presParOf" srcId="{76D3A046-5E3F-431F-92DD-F84DC113748E}" destId="{D6BDE43D-EF90-4921-B565-413630EAB772}" srcOrd="1" destOrd="0" presId="urn:microsoft.com/office/officeart/2008/layout/LinedList"/>
    <dgm:cxn modelId="{E808A0C7-75C3-4E01-B063-1A68CFB4E0DA}" type="presParOf" srcId="{D6E45ADF-5907-4D7B-BB74-A90A609501E1}" destId="{136774F3-D45F-47E1-9B1A-768C970B9859}" srcOrd="6" destOrd="0" presId="urn:microsoft.com/office/officeart/2008/layout/LinedList"/>
    <dgm:cxn modelId="{7B6F6406-6D12-448A-BE94-CA688876EEC1}" type="presParOf" srcId="{D6E45ADF-5907-4D7B-BB74-A90A609501E1}" destId="{EA7BFDCA-3673-4AD7-9FE3-E3950D12AC12}" srcOrd="7" destOrd="0" presId="urn:microsoft.com/office/officeart/2008/layout/LinedList"/>
    <dgm:cxn modelId="{EFDC26CD-9F48-4726-B05B-A14ACEFE0C45}" type="presParOf" srcId="{EA7BFDCA-3673-4AD7-9FE3-E3950D12AC12}" destId="{59555B2A-A770-4FF9-9BDB-2ABB3B415FC9}" srcOrd="0" destOrd="0" presId="urn:microsoft.com/office/officeart/2008/layout/LinedList"/>
    <dgm:cxn modelId="{8070E272-AC2A-406B-B4A4-710237837B87}" type="presParOf" srcId="{EA7BFDCA-3673-4AD7-9FE3-E3950D12AC12}" destId="{9317E070-2505-48E1-A7EB-04148468D771}" srcOrd="1" destOrd="0" presId="urn:microsoft.com/office/officeart/2008/layout/LinedList"/>
    <dgm:cxn modelId="{3C358E08-80E9-4306-A081-FDDC895709C3}" type="presParOf" srcId="{D6E45ADF-5907-4D7B-BB74-A90A609501E1}" destId="{0BFC8876-88A8-4011-BD29-AB3F4EC4DD07}" srcOrd="8" destOrd="0" presId="urn:microsoft.com/office/officeart/2008/layout/LinedList"/>
    <dgm:cxn modelId="{2A5C385F-7345-4E0B-92A2-896682BDEFB5}" type="presParOf" srcId="{D6E45ADF-5907-4D7B-BB74-A90A609501E1}" destId="{1EA1B778-D3D8-4A1E-99D3-8BA13024F9EC}" srcOrd="9" destOrd="0" presId="urn:microsoft.com/office/officeart/2008/layout/LinedList"/>
    <dgm:cxn modelId="{D668C70A-ABA4-4580-92C0-A860B5233C44}" type="presParOf" srcId="{1EA1B778-D3D8-4A1E-99D3-8BA13024F9EC}" destId="{FAE2AB3E-34D5-4C4A-809B-37C1D3086CD6}" srcOrd="0" destOrd="0" presId="urn:microsoft.com/office/officeart/2008/layout/LinedList"/>
    <dgm:cxn modelId="{CBF6B6EA-C18B-4B36-87E7-5789878FF367}" type="presParOf" srcId="{1EA1B778-D3D8-4A1E-99D3-8BA13024F9EC}" destId="{80828D4C-A408-458E-B144-CBBF8A36A519}" srcOrd="1" destOrd="0" presId="urn:microsoft.com/office/officeart/2008/layout/LinedList"/>
    <dgm:cxn modelId="{9E799831-F31E-4540-A641-4ED2122C66A8}" type="presParOf" srcId="{D6E45ADF-5907-4D7B-BB74-A90A609501E1}" destId="{D11CE8D4-0A86-4A77-9722-D5FBAF723CC0}" srcOrd="10" destOrd="0" presId="urn:microsoft.com/office/officeart/2008/layout/LinedList"/>
    <dgm:cxn modelId="{8D9A6387-F1C0-4FA6-BC22-A16EF76FA63D}" type="presParOf" srcId="{D6E45ADF-5907-4D7B-BB74-A90A609501E1}" destId="{E3330569-47C4-44F3-B115-C7FC469F2ACB}" srcOrd="11" destOrd="0" presId="urn:microsoft.com/office/officeart/2008/layout/LinedList"/>
    <dgm:cxn modelId="{3DD15BD8-FC43-4EB2-BA6A-A4097C614805}" type="presParOf" srcId="{E3330569-47C4-44F3-B115-C7FC469F2ACB}" destId="{D85FFD67-8C3F-445B-A086-B315A5BE7B91}" srcOrd="0" destOrd="0" presId="urn:microsoft.com/office/officeart/2008/layout/LinedList"/>
    <dgm:cxn modelId="{96D05475-401D-4C69-8282-BF4B3CA199C3}" type="presParOf" srcId="{E3330569-47C4-44F3-B115-C7FC469F2ACB}" destId="{B354F96E-3532-4642-9246-7E0DD8044C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DECEF3-36CD-4904-9709-47F4141101B3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72F1754-A266-49CF-B5E4-23024C2AE4CF}">
      <dgm:prSet/>
      <dgm:spPr/>
      <dgm:t>
        <a:bodyPr/>
        <a:lstStyle/>
        <a:p>
          <a:r>
            <a:rPr lang="el-GR"/>
            <a:t>Ορισμός</a:t>
          </a:r>
          <a:endParaRPr lang="en-US"/>
        </a:p>
      </dgm:t>
    </dgm:pt>
    <dgm:pt modelId="{C3A1B6DF-B2E6-4CAB-85B1-D6941B814CBB}" type="parTrans" cxnId="{61173A3D-41F6-46F2-B0AF-14735F09F663}">
      <dgm:prSet/>
      <dgm:spPr/>
      <dgm:t>
        <a:bodyPr/>
        <a:lstStyle/>
        <a:p>
          <a:endParaRPr lang="en-US"/>
        </a:p>
      </dgm:t>
    </dgm:pt>
    <dgm:pt modelId="{E0DB1885-F2A7-4501-820C-EDA452B31340}" type="sibTrans" cxnId="{61173A3D-41F6-46F2-B0AF-14735F09F663}">
      <dgm:prSet/>
      <dgm:spPr/>
      <dgm:t>
        <a:bodyPr/>
        <a:lstStyle/>
        <a:p>
          <a:endParaRPr lang="en-US"/>
        </a:p>
      </dgm:t>
    </dgm:pt>
    <dgm:pt modelId="{385D0802-9936-4ABB-8B36-4C1E09E16023}">
      <dgm:prSet/>
      <dgm:spPr/>
      <dgm:t>
        <a:bodyPr/>
        <a:lstStyle/>
        <a:p>
          <a:r>
            <a:rPr lang="el-GR"/>
            <a:t>Εύρος εφαρμογών </a:t>
          </a:r>
          <a:endParaRPr lang="en-US"/>
        </a:p>
      </dgm:t>
    </dgm:pt>
    <dgm:pt modelId="{2A2E442B-3465-4978-B806-39889AD2C2FF}" type="parTrans" cxnId="{40D90C37-8482-46E7-BDA3-BC6D39096350}">
      <dgm:prSet/>
      <dgm:spPr/>
      <dgm:t>
        <a:bodyPr/>
        <a:lstStyle/>
        <a:p>
          <a:endParaRPr lang="en-US"/>
        </a:p>
      </dgm:t>
    </dgm:pt>
    <dgm:pt modelId="{269A94D8-E85E-4FF0-8212-CE1E1ECBD97F}" type="sibTrans" cxnId="{40D90C37-8482-46E7-BDA3-BC6D39096350}">
      <dgm:prSet/>
      <dgm:spPr/>
      <dgm:t>
        <a:bodyPr/>
        <a:lstStyle/>
        <a:p>
          <a:endParaRPr lang="en-US"/>
        </a:p>
      </dgm:t>
    </dgm:pt>
    <dgm:pt modelId="{0819FC9F-A14E-4021-9D35-F7D7CA4C33EB}">
      <dgm:prSet/>
      <dgm:spPr/>
      <dgm:t>
        <a:bodyPr/>
        <a:lstStyle/>
        <a:p>
          <a:r>
            <a:rPr lang="el-GR"/>
            <a:t>Στόχοι </a:t>
          </a:r>
          <a:endParaRPr lang="en-US"/>
        </a:p>
      </dgm:t>
    </dgm:pt>
    <dgm:pt modelId="{A5AC1513-C038-4ECA-90C0-5D9C31331B74}" type="parTrans" cxnId="{2AEA92B7-CB89-4066-93D4-A5CE843E805E}">
      <dgm:prSet/>
      <dgm:spPr/>
      <dgm:t>
        <a:bodyPr/>
        <a:lstStyle/>
        <a:p>
          <a:endParaRPr lang="en-US"/>
        </a:p>
      </dgm:t>
    </dgm:pt>
    <dgm:pt modelId="{31726E33-5A20-46BC-A2FD-F26262315298}" type="sibTrans" cxnId="{2AEA92B7-CB89-4066-93D4-A5CE843E805E}">
      <dgm:prSet/>
      <dgm:spPr/>
      <dgm:t>
        <a:bodyPr/>
        <a:lstStyle/>
        <a:p>
          <a:endParaRPr lang="en-US"/>
        </a:p>
      </dgm:t>
    </dgm:pt>
    <dgm:pt modelId="{9DE79E9C-F913-4A18-82F4-104B2FEACE1B}">
      <dgm:prSet/>
      <dgm:spPr/>
      <dgm:t>
        <a:bodyPr/>
        <a:lstStyle/>
        <a:p>
          <a:r>
            <a:rPr lang="el-GR"/>
            <a:t>Περιορισμοί εφαρμογής </a:t>
          </a:r>
          <a:endParaRPr lang="en-US"/>
        </a:p>
      </dgm:t>
    </dgm:pt>
    <dgm:pt modelId="{B9DAD7C0-27CA-47B0-A86E-C85D85682DE9}" type="parTrans" cxnId="{A48C1DD3-3E95-4039-9377-7AB0C47532B8}">
      <dgm:prSet/>
      <dgm:spPr/>
      <dgm:t>
        <a:bodyPr/>
        <a:lstStyle/>
        <a:p>
          <a:endParaRPr lang="en-US"/>
        </a:p>
      </dgm:t>
    </dgm:pt>
    <dgm:pt modelId="{74542735-948F-441E-A65F-8DEE483E6884}" type="sibTrans" cxnId="{A48C1DD3-3E95-4039-9377-7AB0C47532B8}">
      <dgm:prSet/>
      <dgm:spPr/>
      <dgm:t>
        <a:bodyPr/>
        <a:lstStyle/>
        <a:p>
          <a:endParaRPr lang="en-US"/>
        </a:p>
      </dgm:t>
    </dgm:pt>
    <dgm:pt modelId="{C89A4E22-49AF-425A-B91F-D256C5B2980F}">
      <dgm:prSet/>
      <dgm:spPr/>
      <dgm:t>
        <a:bodyPr/>
        <a:lstStyle/>
        <a:p>
          <a:r>
            <a:rPr lang="el-GR"/>
            <a:t>Σπουδαιότητά σε διάφορα αναπτυξιακά επίπεδα</a:t>
          </a:r>
          <a:endParaRPr lang="en-US"/>
        </a:p>
      </dgm:t>
    </dgm:pt>
    <dgm:pt modelId="{C595AF86-CF53-446B-9BE6-B49935AB58FF}" type="parTrans" cxnId="{422FD308-0078-4B0B-AEC4-3F10E02C5B33}">
      <dgm:prSet/>
      <dgm:spPr/>
      <dgm:t>
        <a:bodyPr/>
        <a:lstStyle/>
        <a:p>
          <a:endParaRPr lang="en-US"/>
        </a:p>
      </dgm:t>
    </dgm:pt>
    <dgm:pt modelId="{44E635E6-E47E-45BC-8713-67AB74B807A1}" type="sibTrans" cxnId="{422FD308-0078-4B0B-AEC4-3F10E02C5B33}">
      <dgm:prSet/>
      <dgm:spPr/>
      <dgm:t>
        <a:bodyPr/>
        <a:lstStyle/>
        <a:p>
          <a:endParaRPr lang="en-US"/>
        </a:p>
      </dgm:t>
    </dgm:pt>
    <dgm:pt modelId="{54189210-840D-45A4-9B74-031901B70E46}">
      <dgm:prSet/>
      <dgm:spPr/>
      <dgm:t>
        <a:bodyPr/>
        <a:lstStyle/>
        <a:p>
          <a:r>
            <a:rPr lang="el-GR"/>
            <a:t>Απαντήσεις σε αμφισβητήσεις για τη σπουδαιότητά της αλλά και για τη δυνατότητα των μαθητών/ σπουδαστών να λειτουργήσουν ως σύμβουλοι ομιλήκων</a:t>
          </a:r>
          <a:endParaRPr lang="en-US"/>
        </a:p>
      </dgm:t>
    </dgm:pt>
    <dgm:pt modelId="{A0208AE6-5968-4042-8A39-4E985E4BA187}" type="parTrans" cxnId="{FE1610C0-6F2F-4D32-B3F6-DDEE85442DFB}">
      <dgm:prSet/>
      <dgm:spPr/>
      <dgm:t>
        <a:bodyPr/>
        <a:lstStyle/>
        <a:p>
          <a:endParaRPr lang="en-US"/>
        </a:p>
      </dgm:t>
    </dgm:pt>
    <dgm:pt modelId="{A977FCC2-FB4D-47FC-9D87-77ECB119FFC6}" type="sibTrans" cxnId="{FE1610C0-6F2F-4D32-B3F6-DDEE85442DFB}">
      <dgm:prSet/>
      <dgm:spPr/>
      <dgm:t>
        <a:bodyPr/>
        <a:lstStyle/>
        <a:p>
          <a:endParaRPr lang="en-US"/>
        </a:p>
      </dgm:t>
    </dgm:pt>
    <dgm:pt modelId="{16B7BF82-F88E-4CB8-AA67-5093D5CF794B}">
      <dgm:prSet/>
      <dgm:spPr/>
      <dgm:t>
        <a:bodyPr/>
        <a:lstStyle/>
        <a:p>
          <a:r>
            <a:rPr lang="el-GR"/>
            <a:t>Χαρακτηριστικά και βασικές δεξιότητες που χρειάζεται να διαθέτει ένας σύμβουλος ομιλήκων</a:t>
          </a:r>
          <a:endParaRPr lang="en-US"/>
        </a:p>
      </dgm:t>
    </dgm:pt>
    <dgm:pt modelId="{BE561A9B-1C94-4B50-AE9F-91D967C3B18A}" type="parTrans" cxnId="{8CD9FD42-6069-4EF7-A4A8-3D69B7F9EDBE}">
      <dgm:prSet/>
      <dgm:spPr/>
      <dgm:t>
        <a:bodyPr/>
        <a:lstStyle/>
        <a:p>
          <a:endParaRPr lang="en-US"/>
        </a:p>
      </dgm:t>
    </dgm:pt>
    <dgm:pt modelId="{4B5A7E58-C5A6-4DF6-9E13-8705D6802C1A}" type="sibTrans" cxnId="{8CD9FD42-6069-4EF7-A4A8-3D69B7F9EDBE}">
      <dgm:prSet/>
      <dgm:spPr/>
      <dgm:t>
        <a:bodyPr/>
        <a:lstStyle/>
        <a:p>
          <a:endParaRPr lang="en-US"/>
        </a:p>
      </dgm:t>
    </dgm:pt>
    <dgm:pt modelId="{F9A12913-388B-41D8-85A0-417A3E898C85}" type="pres">
      <dgm:prSet presAssocID="{CFDECEF3-36CD-4904-9709-47F4141101B3}" presName="diagram" presStyleCnt="0">
        <dgm:presLayoutVars>
          <dgm:dir/>
          <dgm:resizeHandles val="exact"/>
        </dgm:presLayoutVars>
      </dgm:prSet>
      <dgm:spPr/>
    </dgm:pt>
    <dgm:pt modelId="{E92A64A1-D534-4370-A15E-4E54A0C940A6}" type="pres">
      <dgm:prSet presAssocID="{F72F1754-A266-49CF-B5E4-23024C2AE4CF}" presName="node" presStyleLbl="node1" presStyleIdx="0" presStyleCnt="7">
        <dgm:presLayoutVars>
          <dgm:bulletEnabled val="1"/>
        </dgm:presLayoutVars>
      </dgm:prSet>
      <dgm:spPr/>
    </dgm:pt>
    <dgm:pt modelId="{88A4852D-E030-46AE-A946-ABF0CAF61828}" type="pres">
      <dgm:prSet presAssocID="{E0DB1885-F2A7-4501-820C-EDA452B31340}" presName="sibTrans" presStyleCnt="0"/>
      <dgm:spPr/>
    </dgm:pt>
    <dgm:pt modelId="{2C99AC67-4CBA-4C26-824E-E0D6877DC79C}" type="pres">
      <dgm:prSet presAssocID="{385D0802-9936-4ABB-8B36-4C1E09E16023}" presName="node" presStyleLbl="node1" presStyleIdx="1" presStyleCnt="7">
        <dgm:presLayoutVars>
          <dgm:bulletEnabled val="1"/>
        </dgm:presLayoutVars>
      </dgm:prSet>
      <dgm:spPr/>
    </dgm:pt>
    <dgm:pt modelId="{9410970F-1546-4E81-B088-94D9C32110D6}" type="pres">
      <dgm:prSet presAssocID="{269A94D8-E85E-4FF0-8212-CE1E1ECBD97F}" presName="sibTrans" presStyleCnt="0"/>
      <dgm:spPr/>
    </dgm:pt>
    <dgm:pt modelId="{DFDC006F-5F90-47E5-8AB3-4B21D6337CA1}" type="pres">
      <dgm:prSet presAssocID="{0819FC9F-A14E-4021-9D35-F7D7CA4C33EB}" presName="node" presStyleLbl="node1" presStyleIdx="2" presStyleCnt="7">
        <dgm:presLayoutVars>
          <dgm:bulletEnabled val="1"/>
        </dgm:presLayoutVars>
      </dgm:prSet>
      <dgm:spPr/>
    </dgm:pt>
    <dgm:pt modelId="{CE2286CD-7E44-4B55-A719-8A599C1D0FAD}" type="pres">
      <dgm:prSet presAssocID="{31726E33-5A20-46BC-A2FD-F26262315298}" presName="sibTrans" presStyleCnt="0"/>
      <dgm:spPr/>
    </dgm:pt>
    <dgm:pt modelId="{95BFF925-C22C-4901-969F-4D79A3E4DD9D}" type="pres">
      <dgm:prSet presAssocID="{9DE79E9C-F913-4A18-82F4-104B2FEACE1B}" presName="node" presStyleLbl="node1" presStyleIdx="3" presStyleCnt="7">
        <dgm:presLayoutVars>
          <dgm:bulletEnabled val="1"/>
        </dgm:presLayoutVars>
      </dgm:prSet>
      <dgm:spPr/>
    </dgm:pt>
    <dgm:pt modelId="{575EE2F0-D2E5-4740-9ABC-061973FE5B5C}" type="pres">
      <dgm:prSet presAssocID="{74542735-948F-441E-A65F-8DEE483E6884}" presName="sibTrans" presStyleCnt="0"/>
      <dgm:spPr/>
    </dgm:pt>
    <dgm:pt modelId="{565AF26D-26D9-43ED-A2BB-8333729B5949}" type="pres">
      <dgm:prSet presAssocID="{C89A4E22-49AF-425A-B91F-D256C5B2980F}" presName="node" presStyleLbl="node1" presStyleIdx="4" presStyleCnt="7">
        <dgm:presLayoutVars>
          <dgm:bulletEnabled val="1"/>
        </dgm:presLayoutVars>
      </dgm:prSet>
      <dgm:spPr/>
    </dgm:pt>
    <dgm:pt modelId="{B250BA51-E07E-493E-9BE1-2F2B9DD75DCC}" type="pres">
      <dgm:prSet presAssocID="{44E635E6-E47E-45BC-8713-67AB74B807A1}" presName="sibTrans" presStyleCnt="0"/>
      <dgm:spPr/>
    </dgm:pt>
    <dgm:pt modelId="{843D60AF-0576-465A-B343-72D2A2C867FF}" type="pres">
      <dgm:prSet presAssocID="{54189210-840D-45A4-9B74-031901B70E46}" presName="node" presStyleLbl="node1" presStyleIdx="5" presStyleCnt="7">
        <dgm:presLayoutVars>
          <dgm:bulletEnabled val="1"/>
        </dgm:presLayoutVars>
      </dgm:prSet>
      <dgm:spPr/>
    </dgm:pt>
    <dgm:pt modelId="{00F418EF-86C9-4279-8D21-E9B5D1428D7E}" type="pres">
      <dgm:prSet presAssocID="{A977FCC2-FB4D-47FC-9D87-77ECB119FFC6}" presName="sibTrans" presStyleCnt="0"/>
      <dgm:spPr/>
    </dgm:pt>
    <dgm:pt modelId="{8DF26E64-96C3-4C1D-B49A-306FD8DD24D5}" type="pres">
      <dgm:prSet presAssocID="{16B7BF82-F88E-4CB8-AA67-5093D5CF794B}" presName="node" presStyleLbl="node1" presStyleIdx="6" presStyleCnt="7">
        <dgm:presLayoutVars>
          <dgm:bulletEnabled val="1"/>
        </dgm:presLayoutVars>
      </dgm:prSet>
      <dgm:spPr/>
    </dgm:pt>
  </dgm:ptLst>
  <dgm:cxnLst>
    <dgm:cxn modelId="{422FD308-0078-4B0B-AEC4-3F10E02C5B33}" srcId="{CFDECEF3-36CD-4904-9709-47F4141101B3}" destId="{C89A4E22-49AF-425A-B91F-D256C5B2980F}" srcOrd="4" destOrd="0" parTransId="{C595AF86-CF53-446B-9BE6-B49935AB58FF}" sibTransId="{44E635E6-E47E-45BC-8713-67AB74B807A1}"/>
    <dgm:cxn modelId="{3ECAC825-3173-4DD8-9D45-57C0D5C111C8}" type="presOf" srcId="{9DE79E9C-F913-4A18-82F4-104B2FEACE1B}" destId="{95BFF925-C22C-4901-969F-4D79A3E4DD9D}" srcOrd="0" destOrd="0" presId="urn:microsoft.com/office/officeart/2005/8/layout/default"/>
    <dgm:cxn modelId="{20F0B327-7FBF-4561-AF4B-45414ADF823E}" type="presOf" srcId="{385D0802-9936-4ABB-8B36-4C1E09E16023}" destId="{2C99AC67-4CBA-4C26-824E-E0D6877DC79C}" srcOrd="0" destOrd="0" presId="urn:microsoft.com/office/officeart/2005/8/layout/default"/>
    <dgm:cxn modelId="{2D36AD36-0C3B-47DD-AE41-908781BD7999}" type="presOf" srcId="{16B7BF82-F88E-4CB8-AA67-5093D5CF794B}" destId="{8DF26E64-96C3-4C1D-B49A-306FD8DD24D5}" srcOrd="0" destOrd="0" presId="urn:microsoft.com/office/officeart/2005/8/layout/default"/>
    <dgm:cxn modelId="{40D90C37-8482-46E7-BDA3-BC6D39096350}" srcId="{CFDECEF3-36CD-4904-9709-47F4141101B3}" destId="{385D0802-9936-4ABB-8B36-4C1E09E16023}" srcOrd="1" destOrd="0" parTransId="{2A2E442B-3465-4978-B806-39889AD2C2FF}" sibTransId="{269A94D8-E85E-4FF0-8212-CE1E1ECBD97F}"/>
    <dgm:cxn modelId="{61173A3D-41F6-46F2-B0AF-14735F09F663}" srcId="{CFDECEF3-36CD-4904-9709-47F4141101B3}" destId="{F72F1754-A266-49CF-B5E4-23024C2AE4CF}" srcOrd="0" destOrd="0" parTransId="{C3A1B6DF-B2E6-4CAB-85B1-D6941B814CBB}" sibTransId="{E0DB1885-F2A7-4501-820C-EDA452B31340}"/>
    <dgm:cxn modelId="{8CD9FD42-6069-4EF7-A4A8-3D69B7F9EDBE}" srcId="{CFDECEF3-36CD-4904-9709-47F4141101B3}" destId="{16B7BF82-F88E-4CB8-AA67-5093D5CF794B}" srcOrd="6" destOrd="0" parTransId="{BE561A9B-1C94-4B50-AE9F-91D967C3B18A}" sibTransId="{4B5A7E58-C5A6-4DF6-9E13-8705D6802C1A}"/>
    <dgm:cxn modelId="{D7973D66-C3E1-406C-8570-3DF38CC6A439}" type="presOf" srcId="{54189210-840D-45A4-9B74-031901B70E46}" destId="{843D60AF-0576-465A-B343-72D2A2C867FF}" srcOrd="0" destOrd="0" presId="urn:microsoft.com/office/officeart/2005/8/layout/default"/>
    <dgm:cxn modelId="{CB04558D-14BB-4124-B420-D61E5DD3E37E}" type="presOf" srcId="{C89A4E22-49AF-425A-B91F-D256C5B2980F}" destId="{565AF26D-26D9-43ED-A2BB-8333729B5949}" srcOrd="0" destOrd="0" presId="urn:microsoft.com/office/officeart/2005/8/layout/default"/>
    <dgm:cxn modelId="{B0B97A96-F3B6-4554-ADD3-1D5D9DF31CF4}" type="presOf" srcId="{F72F1754-A266-49CF-B5E4-23024C2AE4CF}" destId="{E92A64A1-D534-4370-A15E-4E54A0C940A6}" srcOrd="0" destOrd="0" presId="urn:microsoft.com/office/officeart/2005/8/layout/default"/>
    <dgm:cxn modelId="{2AEA92B7-CB89-4066-93D4-A5CE843E805E}" srcId="{CFDECEF3-36CD-4904-9709-47F4141101B3}" destId="{0819FC9F-A14E-4021-9D35-F7D7CA4C33EB}" srcOrd="2" destOrd="0" parTransId="{A5AC1513-C038-4ECA-90C0-5D9C31331B74}" sibTransId="{31726E33-5A20-46BC-A2FD-F26262315298}"/>
    <dgm:cxn modelId="{FE1610C0-6F2F-4D32-B3F6-DDEE85442DFB}" srcId="{CFDECEF3-36CD-4904-9709-47F4141101B3}" destId="{54189210-840D-45A4-9B74-031901B70E46}" srcOrd="5" destOrd="0" parTransId="{A0208AE6-5968-4042-8A39-4E985E4BA187}" sibTransId="{A977FCC2-FB4D-47FC-9D87-77ECB119FFC6}"/>
    <dgm:cxn modelId="{A48C1DD3-3E95-4039-9377-7AB0C47532B8}" srcId="{CFDECEF3-36CD-4904-9709-47F4141101B3}" destId="{9DE79E9C-F913-4A18-82F4-104B2FEACE1B}" srcOrd="3" destOrd="0" parTransId="{B9DAD7C0-27CA-47B0-A86E-C85D85682DE9}" sibTransId="{74542735-948F-441E-A65F-8DEE483E6884}"/>
    <dgm:cxn modelId="{1AE6A7EE-0AB0-43B7-9E9E-C0F0263721DC}" type="presOf" srcId="{CFDECEF3-36CD-4904-9709-47F4141101B3}" destId="{F9A12913-388B-41D8-85A0-417A3E898C85}" srcOrd="0" destOrd="0" presId="urn:microsoft.com/office/officeart/2005/8/layout/default"/>
    <dgm:cxn modelId="{0E713EFC-E8C1-41DF-8A0F-8BDB2367F9A7}" type="presOf" srcId="{0819FC9F-A14E-4021-9D35-F7D7CA4C33EB}" destId="{DFDC006F-5F90-47E5-8AB3-4B21D6337CA1}" srcOrd="0" destOrd="0" presId="urn:microsoft.com/office/officeart/2005/8/layout/default"/>
    <dgm:cxn modelId="{8AF182CE-075F-4425-9F5F-A99286AE342D}" type="presParOf" srcId="{F9A12913-388B-41D8-85A0-417A3E898C85}" destId="{E92A64A1-D534-4370-A15E-4E54A0C940A6}" srcOrd="0" destOrd="0" presId="urn:microsoft.com/office/officeart/2005/8/layout/default"/>
    <dgm:cxn modelId="{E08DA9F7-8F42-4D27-82A6-DF3477056392}" type="presParOf" srcId="{F9A12913-388B-41D8-85A0-417A3E898C85}" destId="{88A4852D-E030-46AE-A946-ABF0CAF61828}" srcOrd="1" destOrd="0" presId="urn:microsoft.com/office/officeart/2005/8/layout/default"/>
    <dgm:cxn modelId="{6BE45929-1913-408F-A91C-3A802EE33353}" type="presParOf" srcId="{F9A12913-388B-41D8-85A0-417A3E898C85}" destId="{2C99AC67-4CBA-4C26-824E-E0D6877DC79C}" srcOrd="2" destOrd="0" presId="urn:microsoft.com/office/officeart/2005/8/layout/default"/>
    <dgm:cxn modelId="{EAD9A809-BB1E-492E-B417-99BA78334381}" type="presParOf" srcId="{F9A12913-388B-41D8-85A0-417A3E898C85}" destId="{9410970F-1546-4E81-B088-94D9C32110D6}" srcOrd="3" destOrd="0" presId="urn:microsoft.com/office/officeart/2005/8/layout/default"/>
    <dgm:cxn modelId="{2D3E9949-38DD-40C7-A773-09219E25E80B}" type="presParOf" srcId="{F9A12913-388B-41D8-85A0-417A3E898C85}" destId="{DFDC006F-5F90-47E5-8AB3-4B21D6337CA1}" srcOrd="4" destOrd="0" presId="urn:microsoft.com/office/officeart/2005/8/layout/default"/>
    <dgm:cxn modelId="{77E36965-0AFD-4B65-9301-653D68CA4D79}" type="presParOf" srcId="{F9A12913-388B-41D8-85A0-417A3E898C85}" destId="{CE2286CD-7E44-4B55-A719-8A599C1D0FAD}" srcOrd="5" destOrd="0" presId="urn:microsoft.com/office/officeart/2005/8/layout/default"/>
    <dgm:cxn modelId="{C2016BC2-2ED2-4AC1-9189-65795C164DB9}" type="presParOf" srcId="{F9A12913-388B-41D8-85A0-417A3E898C85}" destId="{95BFF925-C22C-4901-969F-4D79A3E4DD9D}" srcOrd="6" destOrd="0" presId="urn:microsoft.com/office/officeart/2005/8/layout/default"/>
    <dgm:cxn modelId="{3BA8DF27-F2CA-489B-8976-D86B810CAAD1}" type="presParOf" srcId="{F9A12913-388B-41D8-85A0-417A3E898C85}" destId="{575EE2F0-D2E5-4740-9ABC-061973FE5B5C}" srcOrd="7" destOrd="0" presId="urn:microsoft.com/office/officeart/2005/8/layout/default"/>
    <dgm:cxn modelId="{95631A51-A88B-4A30-B9BC-BEF16339068A}" type="presParOf" srcId="{F9A12913-388B-41D8-85A0-417A3E898C85}" destId="{565AF26D-26D9-43ED-A2BB-8333729B5949}" srcOrd="8" destOrd="0" presId="urn:microsoft.com/office/officeart/2005/8/layout/default"/>
    <dgm:cxn modelId="{CC31E1B7-3425-4E98-A88F-E9FCD4776EAB}" type="presParOf" srcId="{F9A12913-388B-41D8-85A0-417A3E898C85}" destId="{B250BA51-E07E-493E-9BE1-2F2B9DD75DCC}" srcOrd="9" destOrd="0" presId="urn:microsoft.com/office/officeart/2005/8/layout/default"/>
    <dgm:cxn modelId="{A3BCFBA1-6E80-4D99-A19B-77618619BFAB}" type="presParOf" srcId="{F9A12913-388B-41D8-85A0-417A3E898C85}" destId="{843D60AF-0576-465A-B343-72D2A2C867FF}" srcOrd="10" destOrd="0" presId="urn:microsoft.com/office/officeart/2005/8/layout/default"/>
    <dgm:cxn modelId="{7A56FC88-8663-42CD-9D9A-4AC976D51E6F}" type="presParOf" srcId="{F9A12913-388B-41D8-85A0-417A3E898C85}" destId="{00F418EF-86C9-4279-8D21-E9B5D1428D7E}" srcOrd="11" destOrd="0" presId="urn:microsoft.com/office/officeart/2005/8/layout/default"/>
    <dgm:cxn modelId="{67B30905-253F-4D13-805E-D238165ACF76}" type="presParOf" srcId="{F9A12913-388B-41D8-85A0-417A3E898C85}" destId="{8DF26E64-96C3-4C1D-B49A-306FD8DD24D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F4F94-3AC4-4379-8F44-D5C0946392B4}">
      <dsp:nvSpPr>
        <dsp:cNvPr id="0" name=""/>
        <dsp:cNvSpPr/>
      </dsp:nvSpPr>
      <dsp:spPr>
        <a:xfrm>
          <a:off x="0" y="646"/>
          <a:ext cx="59283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49902-06EE-4DF5-B9C2-A56A6CF13FB3}">
      <dsp:nvSpPr>
        <dsp:cNvPr id="0" name=""/>
        <dsp:cNvSpPr/>
      </dsp:nvSpPr>
      <dsp:spPr>
        <a:xfrm>
          <a:off x="0" y="646"/>
          <a:ext cx="5928344" cy="1058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i="0" kern="1200" baseline="0"/>
            <a:t>Προαγωγή της ψυχικής ανθεκτικότητας σε μαθητές της Σχολικής Μονάδας</a:t>
          </a:r>
          <a:endParaRPr lang="en-US" sz="2700" kern="1200"/>
        </a:p>
      </dsp:txBody>
      <dsp:txXfrm>
        <a:off x="0" y="646"/>
        <a:ext cx="5928344" cy="1058692"/>
      </dsp:txXfrm>
    </dsp:sp>
    <dsp:sp modelId="{B136371B-25D8-4481-BBEE-00CCF4C34C34}">
      <dsp:nvSpPr>
        <dsp:cNvPr id="0" name=""/>
        <dsp:cNvSpPr/>
      </dsp:nvSpPr>
      <dsp:spPr>
        <a:xfrm>
          <a:off x="0" y="1059339"/>
          <a:ext cx="59283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26DD8-A657-47F8-A504-725FFE60A04F}">
      <dsp:nvSpPr>
        <dsp:cNvPr id="0" name=""/>
        <dsp:cNvSpPr/>
      </dsp:nvSpPr>
      <dsp:spPr>
        <a:xfrm>
          <a:off x="0" y="1059339"/>
          <a:ext cx="5928344" cy="1058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Σχέσεις-Φιλία</a:t>
          </a:r>
          <a:endParaRPr lang="en-US" sz="2700" kern="1200"/>
        </a:p>
      </dsp:txBody>
      <dsp:txXfrm>
        <a:off x="0" y="1059339"/>
        <a:ext cx="5928344" cy="1058692"/>
      </dsp:txXfrm>
    </dsp:sp>
    <dsp:sp modelId="{D163D109-62C3-4E51-96CB-9B7906B50108}">
      <dsp:nvSpPr>
        <dsp:cNvPr id="0" name=""/>
        <dsp:cNvSpPr/>
      </dsp:nvSpPr>
      <dsp:spPr>
        <a:xfrm>
          <a:off x="0" y="2118032"/>
          <a:ext cx="59283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D8486-4742-40B5-ABE9-19E38C301E99}">
      <dsp:nvSpPr>
        <dsp:cNvPr id="0" name=""/>
        <dsp:cNvSpPr/>
      </dsp:nvSpPr>
      <dsp:spPr>
        <a:xfrm>
          <a:off x="0" y="2118032"/>
          <a:ext cx="5928344" cy="1058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Γονεική εμπλοκή</a:t>
          </a:r>
          <a:endParaRPr lang="en-US" sz="2700" kern="1200"/>
        </a:p>
      </dsp:txBody>
      <dsp:txXfrm>
        <a:off x="0" y="2118032"/>
        <a:ext cx="5928344" cy="1058692"/>
      </dsp:txXfrm>
    </dsp:sp>
    <dsp:sp modelId="{1C247F9F-3C91-4B72-98E1-B1F8167987E3}">
      <dsp:nvSpPr>
        <dsp:cNvPr id="0" name=""/>
        <dsp:cNvSpPr/>
      </dsp:nvSpPr>
      <dsp:spPr>
        <a:xfrm>
          <a:off x="0" y="3176724"/>
          <a:ext cx="59283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FCE72-37BB-4102-9DFF-AC86417EDDF9}">
      <dsp:nvSpPr>
        <dsp:cNvPr id="0" name=""/>
        <dsp:cNvSpPr/>
      </dsp:nvSpPr>
      <dsp:spPr>
        <a:xfrm>
          <a:off x="0" y="3176724"/>
          <a:ext cx="5928344" cy="1058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Συμβουλευτική γονεών</a:t>
          </a:r>
          <a:endParaRPr lang="en-US" sz="2700" kern="1200"/>
        </a:p>
      </dsp:txBody>
      <dsp:txXfrm>
        <a:off x="0" y="3176724"/>
        <a:ext cx="5928344" cy="1058692"/>
      </dsp:txXfrm>
    </dsp:sp>
    <dsp:sp modelId="{3DFFE68A-A07F-40AC-8C1D-FC9FF8BBDA11}">
      <dsp:nvSpPr>
        <dsp:cNvPr id="0" name=""/>
        <dsp:cNvSpPr/>
      </dsp:nvSpPr>
      <dsp:spPr>
        <a:xfrm>
          <a:off x="0" y="4235417"/>
          <a:ext cx="59283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C249A-9F28-451F-9601-6130810D7D03}">
      <dsp:nvSpPr>
        <dsp:cNvPr id="0" name=""/>
        <dsp:cNvSpPr/>
      </dsp:nvSpPr>
      <dsp:spPr>
        <a:xfrm>
          <a:off x="0" y="4235417"/>
          <a:ext cx="5928344" cy="1058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Συμβουλευτική σε εκπαιδευτικούς</a:t>
          </a:r>
          <a:endParaRPr lang="en-US" sz="2700" kern="1200"/>
        </a:p>
      </dsp:txBody>
      <dsp:txXfrm>
        <a:off x="0" y="4235417"/>
        <a:ext cx="5928344" cy="1058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CAAA6-6B94-4969-8B87-492017845E81}">
      <dsp:nvSpPr>
        <dsp:cNvPr id="0" name=""/>
        <dsp:cNvSpPr/>
      </dsp:nvSpPr>
      <dsp:spPr>
        <a:xfrm>
          <a:off x="0" y="1836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450AFA-C259-45F8-BCE2-565C17F77C55}">
      <dsp:nvSpPr>
        <dsp:cNvPr id="0" name=""/>
        <dsp:cNvSpPr/>
      </dsp:nvSpPr>
      <dsp:spPr>
        <a:xfrm>
          <a:off x="0" y="1836"/>
          <a:ext cx="10058399" cy="626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Επιθετικότητα</a:t>
          </a:r>
          <a:endParaRPr lang="en-US" sz="3000" kern="1200"/>
        </a:p>
      </dsp:txBody>
      <dsp:txXfrm>
        <a:off x="0" y="1836"/>
        <a:ext cx="10058399" cy="626203"/>
      </dsp:txXfrm>
    </dsp:sp>
    <dsp:sp modelId="{16303305-E9EB-4E62-971A-3A4B5DBCB6D2}">
      <dsp:nvSpPr>
        <dsp:cNvPr id="0" name=""/>
        <dsp:cNvSpPr/>
      </dsp:nvSpPr>
      <dsp:spPr>
        <a:xfrm>
          <a:off x="0" y="628039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2FC4AD-5FB2-4ADC-B3BC-9EB22C05C96A}">
      <dsp:nvSpPr>
        <dsp:cNvPr id="0" name=""/>
        <dsp:cNvSpPr/>
      </dsp:nvSpPr>
      <dsp:spPr>
        <a:xfrm>
          <a:off x="0" y="628039"/>
          <a:ext cx="10058399" cy="626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Εκφοβισμός</a:t>
          </a:r>
          <a:endParaRPr lang="en-US" sz="3000" kern="1200"/>
        </a:p>
      </dsp:txBody>
      <dsp:txXfrm>
        <a:off x="0" y="628039"/>
        <a:ext cx="10058399" cy="626203"/>
      </dsp:txXfrm>
    </dsp:sp>
    <dsp:sp modelId="{37B05250-B953-461F-9D0D-5C3897D1BA28}">
      <dsp:nvSpPr>
        <dsp:cNvPr id="0" name=""/>
        <dsp:cNvSpPr/>
      </dsp:nvSpPr>
      <dsp:spPr>
        <a:xfrm>
          <a:off x="0" y="1254242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900478-777B-4470-87C8-7F20AD0DFB65}">
      <dsp:nvSpPr>
        <dsp:cNvPr id="0" name=""/>
        <dsp:cNvSpPr/>
      </dsp:nvSpPr>
      <dsp:spPr>
        <a:xfrm>
          <a:off x="0" y="1254242"/>
          <a:ext cx="10058399" cy="626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Εναντιωματική προκλητική διαταραχή</a:t>
          </a:r>
          <a:endParaRPr lang="en-US" sz="3000" kern="1200"/>
        </a:p>
      </dsp:txBody>
      <dsp:txXfrm>
        <a:off x="0" y="1254242"/>
        <a:ext cx="10058399" cy="626203"/>
      </dsp:txXfrm>
    </dsp:sp>
    <dsp:sp modelId="{136774F3-D45F-47E1-9B1A-768C970B9859}">
      <dsp:nvSpPr>
        <dsp:cNvPr id="0" name=""/>
        <dsp:cNvSpPr/>
      </dsp:nvSpPr>
      <dsp:spPr>
        <a:xfrm>
          <a:off x="0" y="1880445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555B2A-A770-4FF9-9BDB-2ABB3B415FC9}">
      <dsp:nvSpPr>
        <dsp:cNvPr id="0" name=""/>
        <dsp:cNvSpPr/>
      </dsp:nvSpPr>
      <dsp:spPr>
        <a:xfrm>
          <a:off x="0" y="1880445"/>
          <a:ext cx="10058399" cy="626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Διαταραχή διαγωγής</a:t>
          </a:r>
          <a:endParaRPr lang="en-US" sz="3000" kern="1200"/>
        </a:p>
      </dsp:txBody>
      <dsp:txXfrm>
        <a:off x="0" y="1880445"/>
        <a:ext cx="10058399" cy="626203"/>
      </dsp:txXfrm>
    </dsp:sp>
    <dsp:sp modelId="{0BFC8876-88A8-4011-BD29-AB3F4EC4DD07}">
      <dsp:nvSpPr>
        <dsp:cNvPr id="0" name=""/>
        <dsp:cNvSpPr/>
      </dsp:nvSpPr>
      <dsp:spPr>
        <a:xfrm>
          <a:off x="0" y="2506648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E2AB3E-34D5-4C4A-809B-37C1D3086CD6}">
      <dsp:nvSpPr>
        <dsp:cNvPr id="0" name=""/>
        <dsp:cNvSpPr/>
      </dsp:nvSpPr>
      <dsp:spPr>
        <a:xfrm>
          <a:off x="0" y="2506648"/>
          <a:ext cx="10058399" cy="626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Διαταραχή Ελλειμματικής Προσοχής-Υπερκινητικότητα (ΔΕΠ-Υ)</a:t>
          </a:r>
          <a:endParaRPr lang="en-US" sz="3000" kern="1200"/>
        </a:p>
      </dsp:txBody>
      <dsp:txXfrm>
        <a:off x="0" y="2506648"/>
        <a:ext cx="10058399" cy="626203"/>
      </dsp:txXfrm>
    </dsp:sp>
    <dsp:sp modelId="{D11CE8D4-0A86-4A77-9722-D5FBAF723CC0}">
      <dsp:nvSpPr>
        <dsp:cNvPr id="0" name=""/>
        <dsp:cNvSpPr/>
      </dsp:nvSpPr>
      <dsp:spPr>
        <a:xfrm>
          <a:off x="0" y="3132851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5FFD67-8C3F-445B-A086-B315A5BE7B91}">
      <dsp:nvSpPr>
        <dsp:cNvPr id="0" name=""/>
        <dsp:cNvSpPr/>
      </dsp:nvSpPr>
      <dsp:spPr>
        <a:xfrm>
          <a:off x="0" y="3132851"/>
          <a:ext cx="10058399" cy="626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Ο ρόλος του εκπαιδευτικού</a:t>
          </a:r>
          <a:endParaRPr lang="en-US" sz="3000" kern="1200"/>
        </a:p>
      </dsp:txBody>
      <dsp:txXfrm>
        <a:off x="0" y="3132851"/>
        <a:ext cx="10058399" cy="6262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A64A1-D534-4370-A15E-4E54A0C940A6}">
      <dsp:nvSpPr>
        <dsp:cNvPr id="0" name=""/>
        <dsp:cNvSpPr/>
      </dsp:nvSpPr>
      <dsp:spPr>
        <a:xfrm>
          <a:off x="2946" y="360880"/>
          <a:ext cx="2337792" cy="1402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Ορισμός</a:t>
          </a:r>
          <a:endParaRPr lang="en-US" sz="1400" kern="1200"/>
        </a:p>
      </dsp:txBody>
      <dsp:txXfrm>
        <a:off x="2946" y="360880"/>
        <a:ext cx="2337792" cy="1402675"/>
      </dsp:txXfrm>
    </dsp:sp>
    <dsp:sp modelId="{2C99AC67-4CBA-4C26-824E-E0D6877DC79C}">
      <dsp:nvSpPr>
        <dsp:cNvPr id="0" name=""/>
        <dsp:cNvSpPr/>
      </dsp:nvSpPr>
      <dsp:spPr>
        <a:xfrm>
          <a:off x="2574518" y="360880"/>
          <a:ext cx="2337792" cy="1402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Εύρος εφαρμογών </a:t>
          </a:r>
          <a:endParaRPr lang="en-US" sz="1400" kern="1200"/>
        </a:p>
      </dsp:txBody>
      <dsp:txXfrm>
        <a:off x="2574518" y="360880"/>
        <a:ext cx="2337792" cy="1402675"/>
      </dsp:txXfrm>
    </dsp:sp>
    <dsp:sp modelId="{DFDC006F-5F90-47E5-8AB3-4B21D6337CA1}">
      <dsp:nvSpPr>
        <dsp:cNvPr id="0" name=""/>
        <dsp:cNvSpPr/>
      </dsp:nvSpPr>
      <dsp:spPr>
        <a:xfrm>
          <a:off x="5146089" y="360880"/>
          <a:ext cx="2337792" cy="1402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Στόχοι </a:t>
          </a:r>
          <a:endParaRPr lang="en-US" sz="1400" kern="1200"/>
        </a:p>
      </dsp:txBody>
      <dsp:txXfrm>
        <a:off x="5146089" y="360880"/>
        <a:ext cx="2337792" cy="1402675"/>
      </dsp:txXfrm>
    </dsp:sp>
    <dsp:sp modelId="{95BFF925-C22C-4901-969F-4D79A3E4DD9D}">
      <dsp:nvSpPr>
        <dsp:cNvPr id="0" name=""/>
        <dsp:cNvSpPr/>
      </dsp:nvSpPr>
      <dsp:spPr>
        <a:xfrm>
          <a:off x="7717661" y="360880"/>
          <a:ext cx="2337792" cy="1402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Περιορισμοί εφαρμογής </a:t>
          </a:r>
          <a:endParaRPr lang="en-US" sz="1400" kern="1200"/>
        </a:p>
      </dsp:txBody>
      <dsp:txXfrm>
        <a:off x="7717661" y="360880"/>
        <a:ext cx="2337792" cy="1402675"/>
      </dsp:txXfrm>
    </dsp:sp>
    <dsp:sp modelId="{565AF26D-26D9-43ED-A2BB-8333729B5949}">
      <dsp:nvSpPr>
        <dsp:cNvPr id="0" name=""/>
        <dsp:cNvSpPr/>
      </dsp:nvSpPr>
      <dsp:spPr>
        <a:xfrm>
          <a:off x="1288732" y="1997335"/>
          <a:ext cx="2337792" cy="1402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Σπουδαιότητά σε διάφορα αναπτυξιακά επίπεδα</a:t>
          </a:r>
          <a:endParaRPr lang="en-US" sz="1400" kern="1200"/>
        </a:p>
      </dsp:txBody>
      <dsp:txXfrm>
        <a:off x="1288732" y="1997335"/>
        <a:ext cx="2337792" cy="1402675"/>
      </dsp:txXfrm>
    </dsp:sp>
    <dsp:sp modelId="{843D60AF-0576-465A-B343-72D2A2C867FF}">
      <dsp:nvSpPr>
        <dsp:cNvPr id="0" name=""/>
        <dsp:cNvSpPr/>
      </dsp:nvSpPr>
      <dsp:spPr>
        <a:xfrm>
          <a:off x="3860303" y="1997335"/>
          <a:ext cx="2337792" cy="1402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Απαντήσεις σε αμφισβητήσεις για τη σπουδαιότητά της αλλά και για τη δυνατότητα των μαθητών/ σπουδαστών να λειτουργήσουν ως σύμβουλοι ομιλήκων</a:t>
          </a:r>
          <a:endParaRPr lang="en-US" sz="1400" kern="1200"/>
        </a:p>
      </dsp:txBody>
      <dsp:txXfrm>
        <a:off x="3860303" y="1997335"/>
        <a:ext cx="2337792" cy="1402675"/>
      </dsp:txXfrm>
    </dsp:sp>
    <dsp:sp modelId="{8DF26E64-96C3-4C1D-B49A-306FD8DD24D5}">
      <dsp:nvSpPr>
        <dsp:cNvPr id="0" name=""/>
        <dsp:cNvSpPr/>
      </dsp:nvSpPr>
      <dsp:spPr>
        <a:xfrm>
          <a:off x="6431875" y="1997335"/>
          <a:ext cx="2337792" cy="1402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Χαρακτηριστικά και βασικές δεξιότητες που χρειάζεται να διαθέτει ένας σύμβουλος ομιλήκων</a:t>
          </a:r>
          <a:endParaRPr lang="en-US" sz="1400" kern="1200"/>
        </a:p>
      </dsp:txBody>
      <dsp:txXfrm>
        <a:off x="6431875" y="1997335"/>
        <a:ext cx="2337792" cy="140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255C3-E198-4249-96B8-9F453764240F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ED946-A270-4155-B8BB-6856C50C2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0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32000" y="190500"/>
            <a:ext cx="9347200" cy="582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317BFC1-5E78-4C3D-BEB5-B3D6DE059F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E1F01B-6E23-4E1D-92C4-A5F140116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FD6FDC-E0B2-4D67-8890-04D80BBF7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E38F4-F035-4E28-903C-1D78CB13A8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777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5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000" b="1" dirty="0">
                <a:latin typeface="Times New Roman"/>
                <a:ea typeface="Calibri" panose="020F0502020204030204" pitchFamily="34" charset="0"/>
                <a:cs typeface="Times New Roman"/>
              </a:rPr>
              <a:t>Συμβουλευτική Ψυχολογία στην Οικογένεια και στο Σχολείο (6362)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000" b="1" dirty="0">
                <a:latin typeface="Times New Roman"/>
                <a:ea typeface="Calibri" panose="020F0502020204030204" pitchFamily="34" charset="0"/>
                <a:cs typeface="Times New Roman"/>
              </a:rPr>
              <a:t>ΥΛΗ ΕΞΕΤΑΣΤΙΚΗΣ ΕΑΡΙΝΟΥ ΕΞΑΜΗΝΟΥ </a:t>
            </a:r>
            <a:br>
              <a:rPr lang="el-GR" sz="2000" b="1" dirty="0">
                <a:latin typeface="Times New Roman"/>
                <a:ea typeface="Calibri" panose="020F0502020204030204" pitchFamily="34" charset="0"/>
                <a:cs typeface="Times New Roman"/>
              </a:rPr>
            </a:br>
            <a:r>
              <a:rPr lang="el-GR" sz="2000" b="1" dirty="0">
                <a:latin typeface="Times New Roman"/>
                <a:ea typeface="Calibri" panose="020F0502020204030204" pitchFamily="34" charset="0"/>
                <a:cs typeface="Times New Roman"/>
              </a:rPr>
              <a:t>ΕΞΕΤΑΣΕΙΣ: 12/07/2024_9:00-11:00</a:t>
            </a:r>
            <a:endParaRPr lang="en-US" sz="20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r"/>
            <a:r>
              <a:rPr lang="el-G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Καρακασιδου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ειρηνη</a:t>
            </a:r>
            <a:endParaRPr lang="el-GR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Επ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ικουρη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κα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θηγητρι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συμ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β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ουλευτικησ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ψυχολογι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ας</a:t>
            </a:r>
            <a:endParaRPr lang="el-G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>
            <a:extLst>
              <a:ext uri="{FF2B5EF4-FFF2-40B4-BE49-F238E27FC236}">
                <a16:creationId xmlns:a16="http://schemas.microsoft.com/office/drawing/2014/main" id="{741DF857-6A0F-C6DE-951A-4DB89A181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Θετική Εκπαίδευση</a:t>
            </a:r>
            <a:endParaRPr lang="en-US" dirty="0"/>
          </a:p>
        </p:txBody>
      </p:sp>
      <p:pic>
        <p:nvPicPr>
          <p:cNvPr id="1026" name="Picture 2" descr="Hopes – Centro de Investigação em ...">
            <a:extLst>
              <a:ext uri="{FF2B5EF4-FFF2-40B4-BE49-F238E27FC236}">
                <a16:creationId xmlns:a16="http://schemas.microsoft.com/office/drawing/2014/main" id="{FA627B15-C5C1-A83C-FD75-74138DD81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27" y="3998595"/>
            <a:ext cx="8434687" cy="22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55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DFB14C2-7D8A-C3F1-C50A-1C1B6AA8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/>
          <a:lstStyle/>
          <a:p>
            <a:r>
              <a:rPr lang="el-GR" dirty="0"/>
              <a:t>Καλή επιτυχία!</a:t>
            </a:r>
            <a:endParaRPr lang="en-US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DDFD1DF2-B8FC-4416-A5B1-5098FE050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71" r="-1" b="1116"/>
          <a:stretch/>
        </p:blipFill>
        <p:spPr>
          <a:xfrm>
            <a:off x="5458984" y="812799"/>
            <a:ext cx="5928344" cy="5294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979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/>
          <a:p>
            <a:pPr>
              <a:spcAft>
                <a:spcPts val="800"/>
              </a:spcAft>
            </a:pPr>
            <a:br>
              <a:rPr lang="en-US" sz="2600" dirty="0">
                <a:effectLst/>
              </a:rPr>
            </a:br>
            <a:r>
              <a:rPr lang="el-GR" sz="2600" dirty="0">
                <a:effectLst/>
              </a:rPr>
              <a:t> </a:t>
            </a:r>
            <a:br>
              <a:rPr lang="en-US" sz="2600" dirty="0">
                <a:effectLst/>
              </a:rPr>
            </a:br>
            <a:r>
              <a:rPr lang="el-GR" sz="2600" dirty="0">
                <a:effectLst/>
              </a:rPr>
              <a:t>100% εξετάσεις πολλαπλής επιλογής και Σωστού-Λάθους</a:t>
            </a:r>
            <a:br>
              <a:rPr lang="en-US" sz="2600" dirty="0">
                <a:effectLst/>
              </a:rPr>
            </a:br>
            <a:r>
              <a:rPr lang="el-GR" sz="2600" dirty="0">
                <a:effectLst/>
              </a:rPr>
              <a:t> </a:t>
            </a:r>
            <a:br>
              <a:rPr lang="en-US" sz="2600" dirty="0">
                <a:effectLst/>
              </a:rPr>
            </a:br>
            <a:r>
              <a:rPr lang="en-US" sz="2600" b="1" dirty="0">
                <a:effectLst/>
              </a:rPr>
              <a:t>Bonus</a:t>
            </a:r>
            <a:r>
              <a:rPr lang="el-GR" sz="2600" b="1" dirty="0">
                <a:effectLst/>
              </a:rPr>
              <a:t> 0.5 βαθμός – Παραμύθι</a:t>
            </a:r>
            <a:br>
              <a:rPr lang="en-US" sz="2600" dirty="0">
                <a:effectLst/>
              </a:rPr>
            </a:br>
            <a:r>
              <a:rPr lang="en-US" sz="2600" b="1" dirty="0">
                <a:effectLst/>
              </a:rPr>
              <a:t>Bonus</a:t>
            </a:r>
            <a:r>
              <a:rPr lang="el-GR" sz="2600" b="1" dirty="0">
                <a:effectLst/>
              </a:rPr>
              <a:t> 0.5 βαθμός – Συμμετοχή σε έρευνα</a:t>
            </a:r>
            <a:br>
              <a:rPr lang="en-US" sz="2600" dirty="0">
                <a:effectLst/>
              </a:rPr>
            </a:br>
            <a:r>
              <a:rPr lang="el-GR" sz="2600" b="1" dirty="0">
                <a:effectLst/>
              </a:rPr>
              <a:t> </a:t>
            </a:r>
            <a:endParaRPr lang="en-US" sz="2600" dirty="0">
              <a:effectLst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anchor="t">
            <a:normAutofit/>
          </a:bodyPr>
          <a:lstStyle/>
          <a:p>
            <a:r>
              <a:rPr lang="el-GR" dirty="0" err="1"/>
              <a:t>ΤΡοπος</a:t>
            </a:r>
            <a:r>
              <a:rPr lang="el-GR" dirty="0"/>
              <a:t> </a:t>
            </a:r>
            <a:r>
              <a:rPr lang="el-GR" dirty="0" err="1"/>
              <a:t>εξετασης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7A3C-934B-40DA-9136-D2790E60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l-GR" dirty="0"/>
              <a:t>Εισαγωγή &amp; Διάλεξη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E0257-D25F-4E85-9C5D-B124DFF49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/>
              <a:t>Εισαγωγή στη συμβουλευτική ψυχολογία στο σχολείο και την οικογένεια</a:t>
            </a:r>
            <a:endParaRPr lang="en-US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/>
              <a:t>Διαχωρισμός εννοιών και άλλων επιστημονικών κλάδων</a:t>
            </a:r>
            <a:endParaRPr lang="en-US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/>
              <a:t>Συμβουλευτική ψυχολογία στη σχολική κοινότητα</a:t>
            </a:r>
            <a:endParaRPr lang="en-US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/>
              <a:t>Προσεγγίσεις και μοντέλα συμβουλευτικής σε σχολικό και οικογενειακό πλαίσιο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/>
              <a:t>Παραδείγματα της συμβουλευτικής ψυχολογίας στο σχολείο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/>
          </a:p>
          <a:p>
            <a:pPr>
              <a:lnSpc>
                <a:spcPct val="100000"/>
              </a:lnSpc>
            </a:pPr>
            <a:endParaRPr lang="en-US"/>
          </a:p>
        </p:txBody>
      </p:sp>
      <p:pic>
        <p:nvPicPr>
          <p:cNvPr id="5" name="Θέση περιεχομένου 4" descr="Person and child sitting together">
            <a:extLst>
              <a:ext uri="{FF2B5EF4-FFF2-40B4-BE49-F238E27FC236}">
                <a16:creationId xmlns:a16="http://schemas.microsoft.com/office/drawing/2014/main" id="{F1014307-E7C8-20C1-AB0F-E4B377B637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44" y="2353690"/>
            <a:ext cx="4639736" cy="3282613"/>
          </a:xfrm>
          <a:noFill/>
        </p:spPr>
      </p:pic>
    </p:spTree>
    <p:extLst>
      <p:ext uri="{BB962C8B-B14F-4D97-AF65-F5344CB8AC3E}">
        <p14:creationId xmlns:p14="http://schemas.microsoft.com/office/powerpoint/2010/main" val="3507577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B493F1-9FE7-4325-A8BE-2259F2C0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l-GR"/>
              <a:t>Διάλεξη: Συμβουλευτική στο Σχολικό Πλαίσιο</a:t>
            </a:r>
            <a:endParaRPr lang="en-US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C72EBCD2-623F-3702-5148-E4071A73EB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902775"/>
              </p:ext>
            </p:extLst>
          </p:nvPr>
        </p:nvGraphicFramePr>
        <p:xfrm>
          <a:off x="5458984" y="812799"/>
          <a:ext cx="5928344" cy="5294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987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0B133E-B63D-48C2-77A3-54CC22D03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l-GR" sz="3300"/>
              <a:t>Ψυχοκοινωνικές δυσκολίες παιδιών κι εφήβων</a:t>
            </a:r>
            <a:endParaRPr lang="en-US" sz="3300"/>
          </a:p>
        </p:txBody>
      </p:sp>
      <p:pic>
        <p:nvPicPr>
          <p:cNvPr id="5" name="Θέση περιεχομένου 4" descr="Three people riding bicycle">
            <a:extLst>
              <a:ext uri="{FF2B5EF4-FFF2-40B4-BE49-F238E27FC236}">
                <a16:creationId xmlns:a16="http://schemas.microsoft.com/office/drawing/2014/main" id="{A67B3895-005C-386D-F89A-ADF669A61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6" r="12804" b="-2"/>
          <a:stretch/>
        </p:blipFill>
        <p:spPr>
          <a:xfrm>
            <a:off x="5458984" y="812799"/>
            <a:ext cx="5928344" cy="5294757"/>
          </a:xfrm>
          <a:noFill/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CF34CD-E1E5-D27B-AC4D-9049F1819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r>
              <a:rPr lang="el-GR" dirty="0"/>
              <a:t>Κακοποίηση</a:t>
            </a:r>
          </a:p>
          <a:p>
            <a:r>
              <a:rPr lang="el-GR" dirty="0"/>
              <a:t>Παραμέληση</a:t>
            </a:r>
          </a:p>
          <a:p>
            <a:r>
              <a:rPr lang="el-GR" dirty="0"/>
              <a:t>Οδηγίες προς εκπαιδευτικούς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8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FFE86CDB-5033-444D-8D83-D161DD44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marL="12065" marR="5080" indent="2540">
              <a:spcBef>
                <a:spcPts val="100"/>
              </a:spcBef>
            </a:pPr>
            <a:r>
              <a:rPr lang="el-GR" b="1" spc="10"/>
              <a:t>Σεξουαλική </a:t>
            </a:r>
            <a:r>
              <a:rPr lang="el-GR" b="1" spc="15"/>
              <a:t> διαπαιδαγώγηση </a:t>
            </a:r>
            <a:r>
              <a:rPr lang="el-GR" b="1" spc="20"/>
              <a:t> </a:t>
            </a:r>
            <a:r>
              <a:rPr lang="el-GR" b="1" spc="-60"/>
              <a:t>παιδιών</a:t>
            </a:r>
            <a:r>
              <a:rPr lang="el-GR" b="1" spc="195"/>
              <a:t> </a:t>
            </a:r>
            <a:r>
              <a:rPr lang="el-GR" b="1" spc="-50"/>
              <a:t>κι</a:t>
            </a:r>
            <a:r>
              <a:rPr lang="el-GR" b="1" spc="240"/>
              <a:t> </a:t>
            </a:r>
            <a:r>
              <a:rPr lang="el-GR" b="1" spc="-75"/>
              <a:t>εφήβων</a:t>
            </a:r>
            <a:endParaRPr lang="el-GR"/>
          </a:p>
        </p:txBody>
      </p:sp>
      <p:pic>
        <p:nvPicPr>
          <p:cNvPr id="3" name="Θέση περιεχομένου 2" descr="Πολύχρωμο μελάνι σε νερό">
            <a:extLst>
              <a:ext uri="{FF2B5EF4-FFF2-40B4-BE49-F238E27FC236}">
                <a16:creationId xmlns:a16="http://schemas.microsoft.com/office/drawing/2014/main" id="{2925797D-D88A-BC7C-8511-C95B8C8DE6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1" r="1091" b="-1"/>
          <a:stretch/>
        </p:blipFill>
        <p:spPr>
          <a:xfrm>
            <a:off x="1097280" y="2120900"/>
            <a:ext cx="4639736" cy="3748193"/>
          </a:xfrm>
          <a:noFill/>
        </p:spPr>
      </p:pic>
      <p:sp>
        <p:nvSpPr>
          <p:cNvPr id="5" name="Θέση περιεχομένου 3">
            <a:extLst>
              <a:ext uri="{FF2B5EF4-FFF2-40B4-BE49-F238E27FC236}">
                <a16:creationId xmlns:a16="http://schemas.microsoft.com/office/drawing/2014/main" id="{600BCCB4-6C78-4BA5-97CE-481B6CB8D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000" dirty="0"/>
              <a:t>Σεξουαλική υγεία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000" dirty="0"/>
              <a:t>Διαδίκτυο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000" dirty="0"/>
              <a:t>Σεξουαλική κακοποίηση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15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28AE48-F6F3-0131-C628-1370464B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l-GR" dirty="0"/>
              <a:t>Επιθετικότητα και ΔΕΠ-Υ</a:t>
            </a:r>
            <a:endParaRPr lang="en-US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8369D600-DF42-40C3-BD3E-45E93E4F76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235267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8329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48873E-D143-9A6B-03C2-BFA93CE59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l-GR" dirty="0"/>
              <a:t>Συμβουλευτική Ομηλίκων στην εκπαίδευση</a:t>
            </a:r>
            <a:endParaRPr lang="en-US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5487B330-8E65-E6F2-CE5C-B9A2CCF25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216239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318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Εικόνα που περιέχει φρούτο, εσπεριδοειδές, φυσικές τροφές, άτομο">
            <a:extLst>
              <a:ext uri="{FF2B5EF4-FFF2-40B4-BE49-F238E27FC236}">
                <a16:creationId xmlns:a16="http://schemas.microsoft.com/office/drawing/2014/main" id="{F7B81705-FFBD-C4F1-CC7F-2469150DC7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3" b="8593"/>
          <a:stretch>
            <a:fillRect/>
          </a:stretch>
        </p:blipFill>
        <p:spPr>
          <a:xfrm>
            <a:off x="0" y="0"/>
            <a:ext cx="12192000" cy="4578350"/>
          </a:xfr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BC7B368-C1AF-0135-D0E5-E1364FD1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anchor="b">
            <a:normAutofit/>
          </a:bodyPr>
          <a:lstStyle/>
          <a:p>
            <a:r>
              <a:rPr lang="el-GR" dirty="0"/>
              <a:t>Θετικές σχέσεις-Δεξιότητες επικοινωνίας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FA4141-98B7-93E3-3F92-310594DBB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>
            <a:normAutofit/>
          </a:bodyPr>
          <a:lstStyle/>
          <a:p>
            <a:r>
              <a:rPr lang="el-GR" dirty="0"/>
              <a:t>Θετικές σχέσεις στο σχολείο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6201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216</Words>
  <Application>Microsoft Office PowerPoint</Application>
  <PresentationFormat>Ευρεία οθόνη</PresentationFormat>
  <Paragraphs>44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Calibri</vt:lpstr>
      <vt:lpstr>Franklin Gothic Book</vt:lpstr>
      <vt:lpstr>Times New Roman</vt:lpstr>
      <vt:lpstr>1_RetrospectVTI</vt:lpstr>
      <vt:lpstr>Συμβουλευτική Ψυχολογία στην Οικογένεια και στο Σχολείο (6362) ΥΛΗ ΕΞΕΤΑΣΤΙΚΗΣ ΕΑΡΙΝΟΥ ΕΞΑΜΗΝΟΥ  ΕΞΕΤΑΣΕΙΣ: 12/07/2024_9:00-11:00</vt:lpstr>
      <vt:lpstr>   100% εξετάσεις πολλαπλής επιλογής και Σωστού-Λάθους   Bonus 0.5 βαθμός – Παραμύθι Bonus 0.5 βαθμός – Συμμετοχή σε έρευνα  </vt:lpstr>
      <vt:lpstr>Εισαγωγή &amp; Διάλεξη 2</vt:lpstr>
      <vt:lpstr>Διάλεξη: Συμβουλευτική στο Σχολικό Πλαίσιο</vt:lpstr>
      <vt:lpstr>Ψυχοκοινωνικές δυσκολίες παιδιών κι εφήβων</vt:lpstr>
      <vt:lpstr>Σεξουαλική  διαπαιδαγώγηση  παιδιών κι εφήβων</vt:lpstr>
      <vt:lpstr>Επιθετικότητα και ΔΕΠ-Υ</vt:lpstr>
      <vt:lpstr>Συμβουλευτική Ομηλίκων στην εκπαίδευση</vt:lpstr>
      <vt:lpstr>Θετικές σχέσεις-Δεξιότητες επικοινωνίας</vt:lpstr>
      <vt:lpstr>Θετική Εκπαίδευση</vt:lpstr>
      <vt:lpstr>Καλή επιτυχία!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«ΒΑΣΙΚΕΣ ΑΡΧΕΣ ΤΗΣ ΣΥΜΒΟΥΛΕΥΤΙΚΗΣ ΨΥΧΟΛΟΓΙΑΣ»</dc:title>
  <dc:creator>Irene</dc:creator>
  <cp:lastModifiedBy>Irene Karakasidou</cp:lastModifiedBy>
  <cp:revision>33</cp:revision>
  <dcterms:created xsi:type="dcterms:W3CDTF">2020-10-25T19:25:19Z</dcterms:created>
  <dcterms:modified xsi:type="dcterms:W3CDTF">2024-06-26T21:08:07Z</dcterms:modified>
</cp:coreProperties>
</file>