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82" r:id="rId3"/>
    <p:sldId id="274" r:id="rId4"/>
    <p:sldId id="281" r:id="rId5"/>
    <p:sldId id="276" r:id="rId6"/>
    <p:sldId id="277" r:id="rId7"/>
    <p:sldId id="278" r:id="rId8"/>
    <p:sldId id="27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1"/>
    <p:restoredTop sz="87347"/>
  </p:normalViewPr>
  <p:slideViewPr>
    <p:cSldViewPr snapToGrid="0">
      <p:cViewPr varScale="1">
        <p:scale>
          <a:sx n="107" d="100"/>
          <a:sy n="107" d="100"/>
        </p:scale>
        <p:origin x="40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7F7B0-E307-BC4E-BCC3-133145AB6626}" type="datetimeFigureOut">
              <a:rPr lang="en-US" smtClean="0"/>
              <a:t>2/24/26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C6546-4EA6-F342-A431-A08407C7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2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7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56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5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03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22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0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2/24/26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2/24/26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2/24/26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2/24/26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2/24/26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2/24/26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ofia.tipaldou@panteion.g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0CF4-95EE-AFE5-285E-2F36D5B1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681946"/>
          </a:xfrm>
        </p:spPr>
        <p:txBody>
          <a:bodyPr/>
          <a:lstStyle/>
          <a:p>
            <a:br>
              <a:rPr lang="el-GR" dirty="0"/>
            </a:br>
            <a:br>
              <a:rPr lang="el-GR" dirty="0"/>
            </a:br>
            <a:br>
              <a:rPr lang="el-GR" dirty="0"/>
            </a:br>
            <a:r>
              <a:rPr lang="el-GR" dirty="0" err="1"/>
              <a:t>Ειδικα</a:t>
            </a:r>
            <a:r>
              <a:rPr lang="el-GR" dirty="0"/>
              <a:t> </a:t>
            </a:r>
            <a:r>
              <a:rPr lang="el-GR" dirty="0" err="1"/>
              <a:t>θεματα</a:t>
            </a:r>
            <a:r>
              <a:rPr lang="el-GR" dirty="0"/>
              <a:t> ΕΞΩΤΕΡΙΚΗΣ ΠΟΛΙΤΙΚΗΣ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F0EF0-1667-8615-DD52-16D0D3741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5506" y="4311879"/>
            <a:ext cx="6831673" cy="1086237"/>
          </a:xfrm>
        </p:spPr>
        <p:txBody>
          <a:bodyPr>
            <a:normAutofit fontScale="62500" lnSpcReduction="20000"/>
          </a:bodyPr>
          <a:lstStyle/>
          <a:p>
            <a:endParaRPr lang="el-GR" dirty="0"/>
          </a:p>
          <a:p>
            <a:r>
              <a:rPr lang="el-GR" dirty="0"/>
              <a:t>Δρ. Σοφία Τυπάλδου</a:t>
            </a:r>
          </a:p>
          <a:p>
            <a:r>
              <a:rPr lang="en-US" dirty="0">
                <a:hlinkClick r:id="rId2"/>
              </a:rPr>
              <a:t>sofia.tipaldou@panteion.gr</a:t>
            </a:r>
            <a:endParaRPr lang="en-US" dirty="0"/>
          </a:p>
          <a:p>
            <a:r>
              <a:rPr lang="el-GR" dirty="0"/>
              <a:t>Νέο Κτίριο, ΣΤ-1</a:t>
            </a:r>
            <a:r>
              <a:rPr lang="en-US"/>
              <a:t>9</a:t>
            </a:r>
            <a:endParaRPr lang="el-GR" dirty="0"/>
          </a:p>
          <a:p>
            <a:r>
              <a:rPr lang="en-US" dirty="0" err="1"/>
              <a:t>Ώ</a:t>
            </a:r>
            <a:r>
              <a:rPr lang="el-GR" dirty="0" err="1"/>
              <a:t>ρες</a:t>
            </a:r>
            <a:r>
              <a:rPr lang="el-GR" dirty="0"/>
              <a:t> γραφείου: Τετάρτη 15.00-16.00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4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018ED20-E52D-7295-E6DD-BEF023EA3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6" r="28637" b="2"/>
          <a:stretch/>
        </p:blipFill>
        <p:spPr bwMode="auto">
          <a:xfrm>
            <a:off x="-1" y="10"/>
            <a:ext cx="437354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6C1E611-CCE2-001C-E8AD-15FBA3D13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1769423"/>
            <a:ext cx="6176776" cy="4097977"/>
          </a:xfrm>
        </p:spPr>
        <p:txBody>
          <a:bodyPr>
            <a:normAutofit/>
          </a:bodyPr>
          <a:lstStyle/>
          <a:p>
            <a:r>
              <a:rPr lang="el-GR" dirty="0"/>
              <a:t>ΝΑ ΜΑΘΕΤΕ ΤΙ ΕΙΝΑΙ ΟΙ ΔΙΕΘΝΕΙΣ ΣΧΕΣΕΙΣ ΚΑΙ Η ΕΞΩΤΕΡΙΚΗ ΠΟΛΙΤΙΚΗ</a:t>
            </a:r>
          </a:p>
          <a:p>
            <a:r>
              <a:rPr lang="el-GR" dirty="0"/>
              <a:t>ΝΑ ΚΑΤΑΝΟΗΣΕΤΕ ΤΙΣ ΒΑΣΙΚΕΣ ΣΧΟΛΕΣ ΣΚΕΨΗΣ ΣΤΗ ΜΕΛΕΤΗ ΤΩΝ ΔΙΕΘΝΩΝ ΣΧΕΣΕΩΝ</a:t>
            </a:r>
          </a:p>
          <a:p>
            <a:r>
              <a:rPr lang="el-GR" dirty="0"/>
              <a:t>ΝΑ ΑΝΑΡΩΤΗΘΕΙΤΕ ΓΙΑ ΤΟ ΠΩΣ ΛΑΜΒΑΝΟΝΤΑΙ ΟΙ ΑΠΟΦΑΣΕΙΣ ΕΞΩΤΕΡΙΚΗΣ ΠΟΛΙΤΙΚΗΣ</a:t>
            </a:r>
          </a:p>
          <a:p>
            <a:r>
              <a:rPr lang="el-GR" dirty="0"/>
              <a:t>ΝΑ ΣΚΕΦΤΕΙΤΕ ΠΟΙΟΙ ΠΑΡΑΓΟΝΤΕΣ ΕΠΗΡΕΑΖΟΥΝ ΤΗΝ ΕΞΩΤΕΡΙΚΗ ΠΟΛΙΤΙΚΗ</a:t>
            </a:r>
          </a:p>
          <a:p>
            <a:r>
              <a:rPr lang="el-GR" dirty="0"/>
              <a:t>ΝΑ ΑΝΑΛΥΣΕΤΕ ΕΠΙΚΑΙΡΑ ΘΕΜΑΤΑ ΤΩΝ ΔΙΕΘΝΩΝ ΣΧΕΣΕΩΝ ΜΕΣΑ ΑΠΟ ΣΥΚΕΚΡΙΜΕΝΑ ΕΜΠΕΙΡΙΚΑ ΠΑΡΑΔΕΙΓΜΑΤΑ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5F65A-4037-CE7D-9FD6-F186C8FD6A5D}"/>
              </a:ext>
            </a:extLst>
          </p:cNvPr>
          <p:cNvSpPr txBox="1"/>
          <p:nvPr/>
        </p:nvSpPr>
        <p:spPr>
          <a:xfrm>
            <a:off x="5100825" y="534390"/>
            <a:ext cx="6038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ΤΙ ΝΑ ΠΕΡΙΜΕΝΕΤΕ ΑΠΟ ΑΥΤΟ ΤΟ ΜΑΘΗΜΑ</a:t>
            </a:r>
            <a:endParaRPr lang="en-GR" sz="3200" dirty="0"/>
          </a:p>
        </p:txBody>
      </p:sp>
    </p:spTree>
    <p:extLst>
      <p:ext uri="{BB962C8B-B14F-4D97-AF65-F5344CB8AC3E}">
        <p14:creationId xmlns:p14="http://schemas.microsoft.com/office/powerpoint/2010/main" val="154729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26F4-A659-7F9A-EEF2-6FE32F5E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3" y="162064"/>
            <a:ext cx="9719733" cy="51098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ΕΠΙΣΚΟΠΗΣΗ ΜΑΘΗΜΑΤΟΣ </a:t>
            </a:r>
            <a:br>
              <a:rPr lang="el-GR" dirty="0"/>
            </a:br>
            <a:br>
              <a:rPr lang="el-GR" dirty="0"/>
            </a:br>
            <a:br>
              <a:rPr lang="el-GR" dirty="0"/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07D46-5F0B-16EF-6EA0-13DE03FD0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3" y="927848"/>
            <a:ext cx="10732151" cy="59301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l-G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ΕΝΟΤΗΤΑ Ι: Εισαγωγή</a:t>
            </a:r>
          </a:p>
          <a:p>
            <a:r>
              <a:rPr lang="el-GR" dirty="0"/>
              <a:t>Εβδομάδα 1: Περίληψη και επισκόπηση των «Ειδικών Θεμάτων Εξωτερικής Πολιτικής»</a:t>
            </a:r>
          </a:p>
          <a:p>
            <a:r>
              <a:rPr lang="el-GR" dirty="0"/>
              <a:t>Εβδομάδα 2: Η παγκοσμιοποίηση των Διεθνών Σχέσεων </a:t>
            </a:r>
            <a:r>
              <a:rPr lang="en-US" dirty="0"/>
              <a:t>(</a:t>
            </a:r>
            <a:r>
              <a:rPr lang="el-GR" dirty="0"/>
              <a:t>Κεφ. 1)</a:t>
            </a:r>
          </a:p>
          <a:p>
            <a:pPr marL="0" indent="0" algn="ctr">
              <a:buNone/>
            </a:pPr>
            <a:r>
              <a:rPr lang="el-G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ΕΝΟΤΗΤΑ ΙΙ: Σχολές Σκέψεις</a:t>
            </a:r>
          </a:p>
          <a:p>
            <a:r>
              <a:rPr lang="el-GR" dirty="0"/>
              <a:t>Εβδομάδα 3: Σχολές Σκέψης. Επανάληψη Ρεαλισμός (Κεφ. 2) &amp; Φιλελευθερισμός (Κεφ. </a:t>
            </a:r>
            <a:r>
              <a:rPr lang="el-GR"/>
              <a:t>3.2). </a:t>
            </a:r>
            <a:r>
              <a:rPr lang="el-GR" dirty="0"/>
              <a:t>Κοινωνικές Θεωρίες (Κεφ. 3.3)</a:t>
            </a:r>
          </a:p>
          <a:p>
            <a:r>
              <a:rPr lang="el-GR" dirty="0"/>
              <a:t>Εβδομάδα 4: Σχολές Σκέψης. Σπουδές ειρήνης (Κεφ. 3.5), Θεωρίες φύλου (Κεφ. 3.6)</a:t>
            </a:r>
          </a:p>
          <a:p>
            <a:r>
              <a:rPr lang="el-GR" dirty="0"/>
              <a:t>Εβδομάδα 5: Εξωτερική Πολιτική (εμβάθυνση) (Κεφ. 4)</a:t>
            </a:r>
          </a:p>
          <a:p>
            <a:pPr marL="0" indent="0" algn="ctr">
              <a:buNone/>
            </a:pPr>
            <a:r>
              <a:rPr lang="el-G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ΕΝΟΤΗΤΑ ΙΙΙ: Ειδικά Θέματα &amp; Εμπειρικά παραδείγματα (ΠΑΡΟΥΣΙΑΣΕΙΣ ΦΟΙΤΗΤΩΝ &amp; ΦΟΙΤΗΤΡΙΩΝ)</a:t>
            </a:r>
          </a:p>
          <a:p>
            <a:r>
              <a:rPr lang="el-GR" dirty="0"/>
              <a:t>Εβδομάδα 6: Διεθνείς Οργανισμοί, δίκαιο και ανθρώπινα δικαιώματα (Κεφ. 7 &amp; παρουσιάσεις)</a:t>
            </a:r>
          </a:p>
          <a:p>
            <a:r>
              <a:rPr lang="el-GR" dirty="0"/>
              <a:t>Εβδομάδα 7: Ευρωπαϊκή Ολοκλήρωση (Κεφ. 10.3 &amp; παρουσιάσεις)</a:t>
            </a:r>
          </a:p>
          <a:p>
            <a:r>
              <a:rPr lang="el-GR" dirty="0"/>
              <a:t>Εβδομάδα 8: Διεθνείς συγκρούσεις Ι (Κεφ. 5 &amp; παρουσιάσεις)</a:t>
            </a:r>
            <a:endParaRPr lang="en-US" dirty="0"/>
          </a:p>
          <a:p>
            <a:r>
              <a:rPr lang="el-GR" dirty="0"/>
              <a:t>Εβδομάδα 9: Διεθνείς συγκρούσεις ΙΙ (Παρουσιάσεις)</a:t>
            </a:r>
          </a:p>
          <a:p>
            <a:r>
              <a:rPr lang="el-GR" dirty="0"/>
              <a:t>Εβδομάδα 10: Όπλα μαζικής καταστροφής (Κεφ. 6.4 &amp; παρουσιάσεις)</a:t>
            </a:r>
          </a:p>
          <a:p>
            <a:r>
              <a:rPr lang="el-GR" dirty="0"/>
              <a:t>Εβδομάδα 11: Περιβάλλον και κλιματική αλλαγή (Κεφ. 11.1, 11.2 &amp; παρουσιάσεις)</a:t>
            </a:r>
          </a:p>
          <a:p>
            <a:r>
              <a:rPr lang="el-GR" dirty="0"/>
              <a:t>Εβδομάδα 12: Παγκοσμιοποίηση (9.1, 9.2, 9.3 &amp; παρουσιάσεις)</a:t>
            </a:r>
          </a:p>
          <a:p>
            <a:r>
              <a:rPr lang="el-GR" dirty="0"/>
              <a:t>Εβδομάδα 13: Σύνοψη και προετοιμασία για εξετάσεις</a:t>
            </a:r>
          </a:p>
        </p:txBody>
      </p:sp>
    </p:spTree>
    <p:extLst>
      <p:ext uri="{BB962C8B-B14F-4D97-AF65-F5344CB8AC3E}">
        <p14:creationId xmlns:p14="http://schemas.microsoft.com/office/powerpoint/2010/main" val="335275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3DC7315-54C0-A300-21D9-8E2D82EAE7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9DB801-D126-9BA1-241D-C68C9789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el-GR" dirty="0"/>
              <a:t>ΕΝΟΤΗΤΑ Ι: Εισαγωγή</a:t>
            </a:r>
            <a:endParaRPr lang="en-G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FAEB7D-52AA-480B-49B1-B7F635E64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711" y="1549730"/>
            <a:ext cx="9601200" cy="3581400"/>
          </a:xfrm>
        </p:spPr>
        <p:txBody>
          <a:bodyPr>
            <a:normAutofit/>
          </a:bodyPr>
          <a:lstStyle/>
          <a:p>
            <a:pPr algn="ctr"/>
            <a:r>
              <a:rPr lang="el-GR" sz="2000" dirty="0"/>
              <a:t>ΔΙΕΘΝΕΙΣ ΣΧΕΣΕΙΣ</a:t>
            </a:r>
          </a:p>
          <a:p>
            <a:pPr algn="ctr"/>
            <a:r>
              <a:rPr lang="el-GR" sz="2000" dirty="0"/>
              <a:t>ΕΞΩΤΕΡΙΚΗ ΠΟΛΙΤΙΚΗ</a:t>
            </a:r>
          </a:p>
          <a:p>
            <a:endParaRPr lang="el-GR" sz="2000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962708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CA737-FE47-F46F-08C6-1CDCE154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el-GR" sz="3700"/>
              <a:t>ΕΝΟΤΗΤΑ ΙΙ: Σχολές Σκέψης</a:t>
            </a: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A60E7-4B04-2E85-B0CE-3FD35434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endParaRPr lang="el-GR" sz="1900"/>
          </a:p>
          <a:p>
            <a:r>
              <a:rPr lang="el-GR" sz="1900"/>
              <a:t>Ρεαλισμός</a:t>
            </a:r>
          </a:p>
          <a:p>
            <a:r>
              <a:rPr lang="el-GR" sz="1900"/>
              <a:t>Φιλελευθερισμός</a:t>
            </a:r>
          </a:p>
          <a:p>
            <a:r>
              <a:rPr lang="el-GR" sz="1900"/>
              <a:t>Κοινωνικές Θεωρίες: Μεταμοντέρνες θεωρίες, κονστρουκτιβισμός, θεωρίες φύλου</a:t>
            </a:r>
          </a:p>
          <a:p>
            <a:r>
              <a:rPr lang="el-GR" sz="1900"/>
              <a:t>«Κριτικές» θεωρίες: κριτική γεωγραφία, πράσινη θεωρία κ.α.</a:t>
            </a:r>
          </a:p>
          <a:p>
            <a:pPr marL="0" indent="0">
              <a:buNone/>
            </a:pPr>
            <a:endParaRPr lang="en-US" sz="1900"/>
          </a:p>
        </p:txBody>
      </p:sp>
      <p:pic>
        <p:nvPicPr>
          <p:cNvPr id="5" name="Picture 4" descr="A collage of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35E1944F-A4DD-1A6E-7AF3-8B963525E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"/>
          <a:stretch/>
        </p:blipFill>
        <p:spPr>
          <a:xfrm>
            <a:off x="5031467" y="1435561"/>
            <a:ext cx="6517065" cy="366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4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ge, building&#10;&#10;Description automatically generated">
            <a:extLst>
              <a:ext uri="{FF2B5EF4-FFF2-40B4-BE49-F238E27FC236}">
                <a16:creationId xmlns:a16="http://schemas.microsoft.com/office/drawing/2014/main" id="{91BF54C7-640B-4503-7935-7E716B79B8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948" y="1838152"/>
            <a:ext cx="5607908" cy="37244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87261" y="1405049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C75BE-F48F-6CD5-433D-32BC65F2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9" y="2185352"/>
            <a:ext cx="4891887" cy="1025935"/>
          </a:xfrm>
        </p:spPr>
        <p:txBody>
          <a:bodyPr anchor="ctr">
            <a:normAutofit/>
          </a:bodyPr>
          <a:lstStyle/>
          <a:p>
            <a:r>
              <a:rPr lang="el-GR" sz="3300"/>
              <a:t>ΕΝΟΤΗΤΑ ΙΙΙ: Ειδικά θέματα</a:t>
            </a:r>
            <a:endParaRPr lang="en-US" sz="33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ECC5-8669-B25D-6A1E-4190E5A7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9" y="3211287"/>
            <a:ext cx="4891887" cy="2068284"/>
          </a:xfrm>
        </p:spPr>
        <p:txBody>
          <a:bodyPr>
            <a:normAutofit/>
          </a:bodyPr>
          <a:lstStyle/>
          <a:p>
            <a:r>
              <a:rPr lang="el-GR" dirty="0"/>
              <a:t>Παράγοντες που επηρεάζουν εξωτερική πολιτική</a:t>
            </a:r>
          </a:p>
          <a:p>
            <a:r>
              <a:rPr lang="el-GR" dirty="0"/>
              <a:t>Διεθνείς Οργανισμοί και Ευρωπαϊκή Ολοκλήρωση</a:t>
            </a:r>
          </a:p>
          <a:p>
            <a:r>
              <a:rPr lang="el-GR" dirty="0"/>
              <a:t>Διεθνείς Συγκρούσεις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29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oldier holding an object&#10;&#10;Description automatically generated with medium confidence">
            <a:extLst>
              <a:ext uri="{FF2B5EF4-FFF2-40B4-BE49-F238E27FC236}">
                <a16:creationId xmlns:a16="http://schemas.microsoft.com/office/drawing/2014/main" id="{E184781C-677E-C70C-7CAD-B4824762CD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2" r="16487"/>
          <a:stretch/>
        </p:blipFill>
        <p:spPr>
          <a:xfrm>
            <a:off x="7973585" y="10"/>
            <a:ext cx="4218415" cy="6857990"/>
          </a:xfrm>
          <a:prstGeom prst="rect">
            <a:avLst/>
          </a:prstGeom>
        </p:spPr>
      </p:pic>
      <p:pic>
        <p:nvPicPr>
          <p:cNvPr id="5" name="Picture 4" descr="A picture containing outdoor, blue&#10;&#10;Description automatically generated">
            <a:extLst>
              <a:ext uri="{FF2B5EF4-FFF2-40B4-BE49-F238E27FC236}">
                <a16:creationId xmlns:a16="http://schemas.microsoft.com/office/drawing/2014/main" id="{79E66151-2CEF-C996-0213-6803CAA774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81" r="488" b="-1"/>
          <a:stretch/>
        </p:blipFill>
        <p:spPr>
          <a:xfrm>
            <a:off x="20" y="10"/>
            <a:ext cx="8129846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948" y="1838152"/>
            <a:ext cx="5607908" cy="3724448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87261" y="1405049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63849-BF5D-5FEC-5E02-D89A5C78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9" y="2185352"/>
            <a:ext cx="4891887" cy="1025935"/>
          </a:xfrm>
        </p:spPr>
        <p:txBody>
          <a:bodyPr anchor="ctr">
            <a:normAutofit/>
          </a:bodyPr>
          <a:lstStyle/>
          <a:p>
            <a:r>
              <a:rPr lang="el-GR" sz="3300"/>
              <a:t>ΕΝΟΤΗΤΑ Ι</a:t>
            </a:r>
            <a:r>
              <a:rPr lang="en-US" sz="3300"/>
              <a:t>V:</a:t>
            </a:r>
            <a:r>
              <a:rPr lang="el-GR" sz="3300"/>
              <a:t> Εμπειρικά Παραδείγματα</a:t>
            </a:r>
            <a:r>
              <a:rPr lang="en-US" sz="330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244D7-3FD2-B521-8975-31A1E8E5A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9" y="3448667"/>
            <a:ext cx="4891887" cy="1830904"/>
          </a:xfrm>
        </p:spPr>
        <p:txBody>
          <a:bodyPr>
            <a:normAutofit/>
          </a:bodyPr>
          <a:lstStyle/>
          <a:p>
            <a:r>
              <a:rPr lang="el-GR" sz="1300" dirty="0"/>
              <a:t>Εβδομάδα 9: Επίκαιρα παραδείγματα διεθνών συγκρούσεων</a:t>
            </a:r>
          </a:p>
          <a:p>
            <a:r>
              <a:rPr lang="el-GR" sz="1300" dirty="0"/>
              <a:t>Εβδομάδα 10: Όπλα μαζικής καταστροφής </a:t>
            </a:r>
          </a:p>
          <a:p>
            <a:r>
              <a:rPr lang="el-GR" sz="1300" dirty="0"/>
              <a:t>Εβδομάδα 11: Περιβάλλον και κλιματική αλλαγή</a:t>
            </a:r>
          </a:p>
          <a:p>
            <a:r>
              <a:rPr lang="el-GR" sz="1300" dirty="0"/>
              <a:t>Εβδομάδα 12: Παγκοσμιοποίηση </a:t>
            </a:r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773927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58114-BF2C-BD43-FFA4-C7D8DABD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>
            <a:normAutofit/>
          </a:bodyPr>
          <a:lstStyle/>
          <a:p>
            <a:r>
              <a:rPr lang="el-GR" dirty="0"/>
              <a:t>Αξιολόγηση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pic>
        <p:nvPicPr>
          <p:cNvPr id="5" name="Picture 4" descr="A picture containing close&#10;&#10;Description automatically generated">
            <a:extLst>
              <a:ext uri="{FF2B5EF4-FFF2-40B4-BE49-F238E27FC236}">
                <a16:creationId xmlns:a16="http://schemas.microsoft.com/office/drawing/2014/main" id="{DFF70F4B-7DF9-5E2D-F0FF-46F0A3FAB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61" y="1093909"/>
            <a:ext cx="6517065" cy="43501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8F414-9D5E-2827-4C26-05CC8E7A2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667" y="2286000"/>
            <a:ext cx="3656419" cy="3581400"/>
          </a:xfrm>
        </p:spPr>
        <p:txBody>
          <a:bodyPr>
            <a:normAutofit/>
          </a:bodyPr>
          <a:lstStyle/>
          <a:p>
            <a:r>
              <a:rPr lang="el-GR" sz="1700"/>
              <a:t>Παρουσίαση (ατομική ή ομαδική) πάνω σε ένα από τα ειδικά θέματα: </a:t>
            </a:r>
          </a:p>
          <a:p>
            <a:pPr marL="1336675" indent="-388938"/>
            <a:r>
              <a:rPr lang="el-GR" sz="1700"/>
              <a:t>Επίκαιρα παραδείγματα διεθνών συγκρούσεων </a:t>
            </a:r>
          </a:p>
          <a:p>
            <a:pPr marL="1336675" indent="-388938"/>
            <a:r>
              <a:rPr lang="el-GR" sz="1700"/>
              <a:t>Όπλα μαζικής καταστροφής </a:t>
            </a:r>
          </a:p>
          <a:p>
            <a:pPr marL="1336675" indent="-388938"/>
            <a:r>
              <a:rPr lang="el-GR" sz="1700"/>
              <a:t>Περιβάλλον και Κλιματική Αλλαγή</a:t>
            </a:r>
          </a:p>
          <a:p>
            <a:pPr marL="1336675" indent="-388938"/>
            <a:r>
              <a:rPr lang="el-GR" sz="1700"/>
              <a:t>Παγκοσμιοποίηση</a:t>
            </a:r>
          </a:p>
          <a:p>
            <a:r>
              <a:rPr lang="el-GR" sz="1700"/>
              <a:t>Γραπτές εξετάσεις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237992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13119</TotalTime>
  <Words>425</Words>
  <Application>Microsoft Macintosh PowerPoint</Application>
  <PresentationFormat>Widescreen</PresentationFormat>
  <Paragraphs>61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Franklin Gothic Book</vt:lpstr>
      <vt:lpstr>Crop</vt:lpstr>
      <vt:lpstr>   Ειδικα θεματα ΕΞΩΤΕΡΙΚΗΣ ΠΟΛΙΤΙΚΗΣ</vt:lpstr>
      <vt:lpstr>PowerPoint Presentation</vt:lpstr>
      <vt:lpstr>ΕΠΙΣΚΟΠΗΣΗ ΜΑΘΗΜΑΤΟΣ    </vt:lpstr>
      <vt:lpstr>ΕΝΟΤΗΤΑ Ι: Εισαγωγή</vt:lpstr>
      <vt:lpstr>ΕΝΟΤΗΤΑ ΙΙ: Σχολές Σκέψης</vt:lpstr>
      <vt:lpstr>ΕΝΟΤΗΤΑ ΙΙΙ: Ειδικά θέματα</vt:lpstr>
      <vt:lpstr>ΕΝΟΤΗΤΑ ΙV: Εμπειρικά Παραδείγματα </vt:lpstr>
      <vt:lpstr>Αξιολόγηση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Ειδικα θεματα διεθνων σχεσεων</dc:title>
  <dc:creator>Sofia Tipaldou</dc:creator>
  <cp:lastModifiedBy>Sofia Tipaldou</cp:lastModifiedBy>
  <cp:revision>63</cp:revision>
  <dcterms:created xsi:type="dcterms:W3CDTF">2023-02-20T21:36:42Z</dcterms:created>
  <dcterms:modified xsi:type="dcterms:W3CDTF">2026-02-24T06:43:53Z</dcterms:modified>
</cp:coreProperties>
</file>