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14"/>
  </p:notesMasterIdLst>
  <p:sldIdLst>
    <p:sldId id="256" r:id="rId2"/>
    <p:sldId id="280" r:id="rId3"/>
    <p:sldId id="257" r:id="rId4"/>
    <p:sldId id="300" r:id="rId5"/>
    <p:sldId id="301" r:id="rId6"/>
    <p:sldId id="296" r:id="rId7"/>
    <p:sldId id="297" r:id="rId8"/>
    <p:sldId id="298" r:id="rId9"/>
    <p:sldId id="302" r:id="rId10"/>
    <p:sldId id="303" r:id="rId11"/>
    <p:sldId id="304" r:id="rId12"/>
    <p:sldId id="305" r:id="rId13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48"/>
    <p:restoredTop sz="94340"/>
  </p:normalViewPr>
  <p:slideViewPr>
    <p:cSldViewPr snapToGrid="0">
      <p:cViewPr varScale="1">
        <p:scale>
          <a:sx n="71" d="100"/>
          <a:sy n="71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0DD3E-6CE7-DD4D-983C-4C8845C8E32F}" type="datetimeFigureOut">
              <a:rPr lang="en-GR" smtClean="0"/>
              <a:t>22/5/26</a:t>
            </a:fld>
            <a:endParaRPr lang="en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3FC42-F09A-0449-ABCD-CCD837F693B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08114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96C41-2CB4-B64D-95B9-9061BB0D28E0}" type="slidenum">
              <a:rPr lang="en-GR" smtClean="0"/>
              <a:t>2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029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">
            <a:extLst>
              <a:ext uri="{FF2B5EF4-FFF2-40B4-BE49-F238E27FC236}">
                <a16:creationId xmlns:a16="http://schemas.microsoft.com/office/drawing/2014/main" id="{B132F43A-2E77-220B-F04E-35F27822CC1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0D0BB960-0445-DE4E-9DFB-C2D2845A3988}" type="slidenum">
              <a:rPr lang="el-G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6</a:t>
            </a:fld>
            <a:endParaRPr lang="el-G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15" name="Rectangle 1">
            <a:extLst>
              <a:ext uri="{FF2B5EF4-FFF2-40B4-BE49-F238E27FC236}">
                <a16:creationId xmlns:a16="http://schemas.microsoft.com/office/drawing/2014/main" id="{F49BD67E-8427-839D-47A4-2D9D960686C7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84393D13-181F-8DFD-F2C6-265CB6C19C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0117" name="Text Box 3">
            <a:extLst>
              <a:ext uri="{FF2B5EF4-FFF2-40B4-BE49-F238E27FC236}">
                <a16:creationId xmlns:a16="http://schemas.microsoft.com/office/drawing/2014/main" id="{297A912C-6619-A13A-2107-5E7364FDD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FontTx/>
              <a:buNone/>
            </a:pPr>
            <a:fld id="{16A23AAB-F2D9-D141-AAF0-7BFBEC455929}" type="slidenum">
              <a:rPr lang="el-GR" altLang="en-US" sz="1200">
                <a:solidFill>
                  <a:srgbClr val="000000"/>
                </a:solidFill>
              </a:rPr>
              <a:pPr algn="r" eaLnBrk="1" hangingPunct="1">
                <a:lnSpc>
                  <a:spcPct val="100000"/>
                </a:lnSpc>
                <a:buClrTx/>
                <a:buFontTx/>
                <a:buNone/>
              </a:pPr>
              <a:t>6</a:t>
            </a:fld>
            <a:endParaRPr lang="el-GR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">
            <a:extLst>
              <a:ext uri="{FF2B5EF4-FFF2-40B4-BE49-F238E27FC236}">
                <a16:creationId xmlns:a16="http://schemas.microsoft.com/office/drawing/2014/main" id="{95D7248F-E5BC-1745-7F64-E88A6D5F19B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13C1FF67-BF0D-9A4A-97A5-04F314FE4ADB}" type="slidenum">
              <a:rPr lang="el-G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7</a:t>
            </a:fld>
            <a:endParaRPr lang="el-G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63" name="Rectangle 1">
            <a:extLst>
              <a:ext uri="{FF2B5EF4-FFF2-40B4-BE49-F238E27FC236}">
                <a16:creationId xmlns:a16="http://schemas.microsoft.com/office/drawing/2014/main" id="{7B2E072F-1FB8-C9BC-C9D8-242A57C3943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4" name="Rectangle 2">
            <a:extLst>
              <a:ext uri="{FF2B5EF4-FFF2-40B4-BE49-F238E27FC236}">
                <a16:creationId xmlns:a16="http://schemas.microsoft.com/office/drawing/2014/main" id="{798962E9-809A-4065-79FA-6B02320EB31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165" name="Text Box 3">
            <a:extLst>
              <a:ext uri="{FF2B5EF4-FFF2-40B4-BE49-F238E27FC236}">
                <a16:creationId xmlns:a16="http://schemas.microsoft.com/office/drawing/2014/main" id="{4F17B54E-3307-363A-6154-DEAB30FD0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FontTx/>
              <a:buNone/>
            </a:pPr>
            <a:fld id="{B7BF5B30-E6B4-1C41-843B-DAA5BC8653CC}" type="slidenum">
              <a:rPr lang="el-GR" altLang="en-US" sz="1200">
                <a:solidFill>
                  <a:srgbClr val="000000"/>
                </a:solidFill>
              </a:rPr>
              <a:pPr algn="r" eaLnBrk="1" hangingPunct="1">
                <a:lnSpc>
                  <a:spcPct val="100000"/>
                </a:lnSpc>
                <a:buClrTx/>
                <a:buFontTx/>
                <a:buNone/>
              </a:pPr>
              <a:t>7</a:t>
            </a:fld>
            <a:endParaRPr lang="el-GR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">
            <a:extLst>
              <a:ext uri="{FF2B5EF4-FFF2-40B4-BE49-F238E27FC236}">
                <a16:creationId xmlns:a16="http://schemas.microsoft.com/office/drawing/2014/main" id="{87143643-8A7C-4866-B450-FB8483F41DA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4210CB2B-371D-9A4D-8417-736911447ED8}" type="slidenum">
              <a:rPr lang="el-GR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8</a:t>
            </a:fld>
            <a:endParaRPr lang="el-GR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1" name="Rectangle 1">
            <a:extLst>
              <a:ext uri="{FF2B5EF4-FFF2-40B4-BE49-F238E27FC236}">
                <a16:creationId xmlns:a16="http://schemas.microsoft.com/office/drawing/2014/main" id="{C3F68742-1A8D-19A3-4565-2B00D74E374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BC4F4796-9247-99CC-B65B-A99F02ABBE0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4213" name="Text Box 3">
            <a:extLst>
              <a:ext uri="{FF2B5EF4-FFF2-40B4-BE49-F238E27FC236}">
                <a16:creationId xmlns:a16="http://schemas.microsoft.com/office/drawing/2014/main" id="{FEDFEC5A-A670-F749-2239-9C4B115C4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FontTx/>
              <a:buNone/>
            </a:pPr>
            <a:fld id="{F4FE8252-468A-E142-AA09-CE4AC8C3E239}" type="slidenum">
              <a:rPr lang="el-GR" altLang="en-US" sz="1200">
                <a:solidFill>
                  <a:srgbClr val="000000"/>
                </a:solidFill>
              </a:rPr>
              <a:pPr algn="r" eaLnBrk="1" hangingPunct="1">
                <a:lnSpc>
                  <a:spcPct val="100000"/>
                </a:lnSpc>
                <a:buClrTx/>
                <a:buFontTx/>
                <a:buNone/>
              </a:pPr>
              <a:t>8</a:t>
            </a:fld>
            <a:endParaRPr lang="el-GR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1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1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7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3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4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8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9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8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7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2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1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5/22/26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4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24" r:id="rId6"/>
    <p:sldLayoutId id="2147483719" r:id="rId7"/>
    <p:sldLayoutId id="2147483720" r:id="rId8"/>
    <p:sldLayoutId id="2147483721" r:id="rId9"/>
    <p:sldLayoutId id="2147483723" r:id="rId10"/>
    <p:sldLayoutId id="214748372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ofia.tipaldou@panteion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BC67A1-175E-439E-85E2-88911C119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A7B82C-30F1-42B4-BE36-3DB42DD51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CA1578-CEEB-41BB-8068-C0DA02C36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4263D2C5-EB56-796E-18F7-9DC8B74B90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1988" r="-1" b="13737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15" name="Top Left">
            <a:extLst>
              <a:ext uri="{FF2B5EF4-FFF2-40B4-BE49-F238E27FC236}">
                <a16:creationId xmlns:a16="http://schemas.microsoft.com/office/drawing/2014/main" id="{7DF11618-754F-4C58-94AD-F7AA3530D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125493" y="145598"/>
            <a:ext cx="5104732" cy="4853749"/>
            <a:chOff x="3538537" y="995362"/>
            <a:chExt cx="5104732" cy="4853749"/>
          </a:xfrm>
          <a:noFill/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4C1B16-3C93-4003-88AD-F74DAD18C8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48071" y="1004887"/>
              <a:ext cx="5085197" cy="4844224"/>
            </a:xfrm>
            <a:custGeom>
              <a:avLst/>
              <a:gdLst>
                <a:gd name="connsiteX0" fmla="*/ 425663 w 5085197"/>
                <a:gd name="connsiteY0" fmla="*/ 0 h 4844224"/>
                <a:gd name="connsiteX1" fmla="*/ 277263 w 5085197"/>
                <a:gd name="connsiteY1" fmla="*/ 200882 h 4844224"/>
                <a:gd name="connsiteX2" fmla="*/ 155629 w 5085197"/>
                <a:gd name="connsiteY2" fmla="*/ 472154 h 4844224"/>
                <a:gd name="connsiteX3" fmla="*/ 55998 w 5085197"/>
                <a:gd name="connsiteY3" fmla="*/ 785336 h 4844224"/>
                <a:gd name="connsiteX4" fmla="*/ 6182 w 5085197"/>
                <a:gd name="connsiteY4" fmla="*/ 1154335 h 4844224"/>
                <a:gd name="connsiteX5" fmla="*/ 6182 w 5085197"/>
                <a:gd name="connsiteY5" fmla="*/ 1577245 h 4844224"/>
                <a:gd name="connsiteX6" fmla="*/ 59998 w 5085197"/>
                <a:gd name="connsiteY6" fmla="*/ 1960245 h 4844224"/>
                <a:gd name="connsiteX7" fmla="*/ 187633 w 5085197"/>
                <a:gd name="connsiteY7" fmla="*/ 2261426 h 4844224"/>
                <a:gd name="connsiteX8" fmla="*/ 365084 w 5085197"/>
                <a:gd name="connsiteY8" fmla="*/ 2474881 h 4844224"/>
                <a:gd name="connsiteX9" fmla="*/ 642261 w 5085197"/>
                <a:gd name="connsiteY9" fmla="*/ 2658428 h 4844224"/>
                <a:gd name="connsiteX10" fmla="*/ 965254 w 5085197"/>
                <a:gd name="connsiteY10" fmla="*/ 2770156 h 4844224"/>
                <a:gd name="connsiteX11" fmla="*/ 1312155 w 5085197"/>
                <a:gd name="connsiteY11" fmla="*/ 2812066 h 4844224"/>
                <a:gd name="connsiteX12" fmla="*/ 1493606 w 5085197"/>
                <a:gd name="connsiteY12" fmla="*/ 2877884 h 4844224"/>
                <a:gd name="connsiteX13" fmla="*/ 1700965 w 5085197"/>
                <a:gd name="connsiteY13" fmla="*/ 3085338 h 4844224"/>
                <a:gd name="connsiteX14" fmla="*/ 1856508 w 5085197"/>
                <a:gd name="connsiteY14" fmla="*/ 3320701 h 4844224"/>
                <a:gd name="connsiteX15" fmla="*/ 1968141 w 5085197"/>
                <a:gd name="connsiteY15" fmla="*/ 3460337 h 4844224"/>
                <a:gd name="connsiteX16" fmla="*/ 2147593 w 5085197"/>
                <a:gd name="connsiteY16" fmla="*/ 3544157 h 4844224"/>
                <a:gd name="connsiteX17" fmla="*/ 2492493 w 5085197"/>
                <a:gd name="connsiteY17" fmla="*/ 3544157 h 4844224"/>
                <a:gd name="connsiteX18" fmla="*/ 2729760 w 5085197"/>
                <a:gd name="connsiteY18" fmla="*/ 3544157 h 4844224"/>
                <a:gd name="connsiteX19" fmla="*/ 2865301 w 5085197"/>
                <a:gd name="connsiteY19" fmla="*/ 3627978 h 4844224"/>
                <a:gd name="connsiteX20" fmla="*/ 2984935 w 5085197"/>
                <a:gd name="connsiteY20" fmla="*/ 3773615 h 4844224"/>
                <a:gd name="connsiteX21" fmla="*/ 3126477 w 5085197"/>
                <a:gd name="connsiteY21" fmla="*/ 3995071 h 4844224"/>
                <a:gd name="connsiteX22" fmla="*/ 3293926 w 5085197"/>
                <a:gd name="connsiteY22" fmla="*/ 4348163 h 4844224"/>
                <a:gd name="connsiteX23" fmla="*/ 3445469 w 5085197"/>
                <a:gd name="connsiteY23" fmla="*/ 4623435 h 4844224"/>
                <a:gd name="connsiteX24" fmla="*/ 3549196 w 5085197"/>
                <a:gd name="connsiteY24" fmla="*/ 4727163 h 4844224"/>
                <a:gd name="connsiteX25" fmla="*/ 3953913 w 5085197"/>
                <a:gd name="connsiteY25" fmla="*/ 4773073 h 4844224"/>
                <a:gd name="connsiteX26" fmla="*/ 4406542 w 5085197"/>
                <a:gd name="connsiteY26" fmla="*/ 4729163 h 4844224"/>
                <a:gd name="connsiteX27" fmla="*/ 4573991 w 5085197"/>
                <a:gd name="connsiteY27" fmla="*/ 4709256 h 4844224"/>
                <a:gd name="connsiteX28" fmla="*/ 5085198 w 5085197"/>
                <a:gd name="connsiteY28" fmla="*/ 4844225 h 4844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085197" h="4844224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E65E8AD-ED51-4874-AABA-DDA0C1597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22792" y="1004887"/>
              <a:ext cx="5010476" cy="4649438"/>
            </a:xfrm>
            <a:custGeom>
              <a:avLst/>
              <a:gdLst>
                <a:gd name="connsiteX0" fmla="*/ 454193 w 5010476"/>
                <a:gd name="connsiteY0" fmla="*/ 0 h 4649438"/>
                <a:gd name="connsiteX1" fmla="*/ 352085 w 5010476"/>
                <a:gd name="connsiteY1" fmla="*/ 92869 h 4649438"/>
                <a:gd name="connsiteX2" fmla="*/ 242452 w 5010476"/>
                <a:gd name="connsiteY2" fmla="*/ 260414 h 4649438"/>
                <a:gd name="connsiteX3" fmla="*/ 130819 w 5010476"/>
                <a:gd name="connsiteY3" fmla="*/ 535686 h 4649438"/>
                <a:gd name="connsiteX4" fmla="*/ 57000 w 5010476"/>
                <a:gd name="connsiteY4" fmla="*/ 761143 h 4649438"/>
                <a:gd name="connsiteX5" fmla="*/ 3184 w 5010476"/>
                <a:gd name="connsiteY5" fmla="*/ 1140143 h 4649438"/>
                <a:gd name="connsiteX6" fmla="*/ 3184 w 5010476"/>
                <a:gd name="connsiteY6" fmla="*/ 1439704 h 4649438"/>
                <a:gd name="connsiteX7" fmla="*/ 60524 w 5010476"/>
                <a:gd name="connsiteY7" fmla="*/ 1905953 h 4649438"/>
                <a:gd name="connsiteX8" fmla="*/ 213686 w 5010476"/>
                <a:gd name="connsiteY8" fmla="*/ 2269808 h 4649438"/>
                <a:gd name="connsiteX9" fmla="*/ 373325 w 5010476"/>
                <a:gd name="connsiteY9" fmla="*/ 2455926 h 4649438"/>
                <a:gd name="connsiteX10" fmla="*/ 644502 w 5010476"/>
                <a:gd name="connsiteY10" fmla="*/ 2625662 h 4649438"/>
                <a:gd name="connsiteX11" fmla="*/ 902915 w 5010476"/>
                <a:gd name="connsiteY11" fmla="*/ 2697195 h 4649438"/>
                <a:gd name="connsiteX12" fmla="*/ 1224860 w 5010476"/>
                <a:gd name="connsiteY12" fmla="*/ 2719102 h 4649438"/>
                <a:gd name="connsiteX13" fmla="*/ 1430315 w 5010476"/>
                <a:gd name="connsiteY13" fmla="*/ 2731008 h 4649438"/>
                <a:gd name="connsiteX14" fmla="*/ 1652914 w 5010476"/>
                <a:gd name="connsiteY14" fmla="*/ 2852642 h 4649438"/>
                <a:gd name="connsiteX15" fmla="*/ 1739306 w 5010476"/>
                <a:gd name="connsiteY15" fmla="*/ 2985611 h 4649438"/>
                <a:gd name="connsiteX16" fmla="*/ 1848938 w 5010476"/>
                <a:gd name="connsiteY16" fmla="*/ 3155156 h 4649438"/>
                <a:gd name="connsiteX17" fmla="*/ 2015054 w 5010476"/>
                <a:gd name="connsiteY17" fmla="*/ 3294793 h 4649438"/>
                <a:gd name="connsiteX18" fmla="*/ 2231082 w 5010476"/>
                <a:gd name="connsiteY18" fmla="*/ 3336322 h 4649438"/>
                <a:gd name="connsiteX19" fmla="*/ 2427106 w 5010476"/>
                <a:gd name="connsiteY19" fmla="*/ 3278124 h 4649438"/>
                <a:gd name="connsiteX20" fmla="*/ 2531786 w 5010476"/>
                <a:gd name="connsiteY20" fmla="*/ 3151823 h 4649438"/>
                <a:gd name="connsiteX21" fmla="*/ 2520165 w 5010476"/>
                <a:gd name="connsiteY21" fmla="*/ 2907411 h 4649438"/>
                <a:gd name="connsiteX22" fmla="*/ 2481970 w 5010476"/>
                <a:gd name="connsiteY22" fmla="*/ 2648045 h 4649438"/>
                <a:gd name="connsiteX23" fmla="*/ 2458729 w 5010476"/>
                <a:gd name="connsiteY23" fmla="*/ 2513362 h 4649438"/>
                <a:gd name="connsiteX24" fmla="*/ 2458729 w 5010476"/>
                <a:gd name="connsiteY24" fmla="*/ 2408587 h 4649438"/>
                <a:gd name="connsiteX25" fmla="*/ 2581697 w 5010476"/>
                <a:gd name="connsiteY25" fmla="*/ 2310479 h 4649438"/>
                <a:gd name="connsiteX26" fmla="*/ 2762767 w 5010476"/>
                <a:gd name="connsiteY26" fmla="*/ 2325434 h 4649438"/>
                <a:gd name="connsiteX27" fmla="*/ 2872400 w 5010476"/>
                <a:gd name="connsiteY27" fmla="*/ 2410206 h 4649438"/>
                <a:gd name="connsiteX28" fmla="*/ 2925549 w 5010476"/>
                <a:gd name="connsiteY28" fmla="*/ 2637949 h 4649438"/>
                <a:gd name="connsiteX29" fmla="*/ 2820869 w 5010476"/>
                <a:gd name="connsiteY29" fmla="*/ 2968752 h 4649438"/>
                <a:gd name="connsiteX30" fmla="*/ 2789342 w 5010476"/>
                <a:gd name="connsiteY30" fmla="*/ 3194876 h 4649438"/>
                <a:gd name="connsiteX31" fmla="*/ 2889069 w 5010476"/>
                <a:gd name="connsiteY31" fmla="*/ 3447574 h 4649438"/>
                <a:gd name="connsiteX32" fmla="*/ 3070139 w 5010476"/>
                <a:gd name="connsiteY32" fmla="*/ 3783330 h 4649438"/>
                <a:gd name="connsiteX33" fmla="*/ 3181486 w 5010476"/>
                <a:gd name="connsiteY33" fmla="*/ 4014407 h 4649438"/>
                <a:gd name="connsiteX34" fmla="*/ 3351888 w 5010476"/>
                <a:gd name="connsiteY34" fmla="*/ 4312539 h 4649438"/>
                <a:gd name="connsiteX35" fmla="*/ 3512194 w 5010476"/>
                <a:gd name="connsiteY35" fmla="*/ 4504087 h 4649438"/>
                <a:gd name="connsiteX36" fmla="*/ 3670119 w 5010476"/>
                <a:gd name="connsiteY36" fmla="*/ 4595051 h 4649438"/>
                <a:gd name="connsiteX37" fmla="*/ 3909386 w 5010476"/>
                <a:gd name="connsiteY37" fmla="*/ 4623816 h 4649438"/>
                <a:gd name="connsiteX38" fmla="*/ 4136653 w 5010476"/>
                <a:gd name="connsiteY38" fmla="*/ 4623816 h 4649438"/>
                <a:gd name="connsiteX39" fmla="*/ 4435071 w 5010476"/>
                <a:gd name="connsiteY39" fmla="*/ 4599432 h 4649438"/>
                <a:gd name="connsiteX40" fmla="*/ 4562992 w 5010476"/>
                <a:gd name="connsiteY40" fmla="*/ 4599432 h 4649438"/>
                <a:gd name="connsiteX41" fmla="*/ 5010477 w 5010476"/>
                <a:gd name="connsiteY41" fmla="*/ 4649439 h 4649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5010476" h="4649438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8E5C306-3C29-4BD3-97E1-DCA86FF3E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99586" y="1004887"/>
              <a:ext cx="4933777" cy="4552473"/>
            </a:xfrm>
            <a:custGeom>
              <a:avLst/>
              <a:gdLst>
                <a:gd name="connsiteX0" fmla="*/ 4933778 w 4933777"/>
                <a:gd name="connsiteY0" fmla="*/ 4552474 h 4552473"/>
                <a:gd name="connsiteX1" fmla="*/ 4020997 w 4933777"/>
                <a:gd name="connsiteY1" fmla="*/ 4493324 h 4552473"/>
                <a:gd name="connsiteX2" fmla="*/ 3777538 w 4933777"/>
                <a:gd name="connsiteY2" fmla="*/ 4468273 h 4552473"/>
                <a:gd name="connsiteX3" fmla="*/ 3411207 w 4933777"/>
                <a:gd name="connsiteY3" fmla="*/ 4277868 h 4552473"/>
                <a:gd name="connsiteX4" fmla="*/ 3215944 w 4933777"/>
                <a:gd name="connsiteY4" fmla="*/ 3958971 h 4552473"/>
                <a:gd name="connsiteX5" fmla="*/ 3056400 w 4933777"/>
                <a:gd name="connsiteY5" fmla="*/ 3618548 h 4552473"/>
                <a:gd name="connsiteX6" fmla="*/ 2963341 w 4933777"/>
                <a:gd name="connsiteY6" fmla="*/ 3314319 h 4552473"/>
                <a:gd name="connsiteX7" fmla="*/ 3029825 w 4933777"/>
                <a:gd name="connsiteY7" fmla="*/ 2870454 h 4552473"/>
                <a:gd name="connsiteX8" fmla="*/ 3094595 w 4933777"/>
                <a:gd name="connsiteY8" fmla="*/ 2449830 h 4552473"/>
                <a:gd name="connsiteX9" fmla="*/ 2979915 w 4933777"/>
                <a:gd name="connsiteY9" fmla="*/ 2245328 h 4552473"/>
                <a:gd name="connsiteX10" fmla="*/ 2843707 w 4933777"/>
                <a:gd name="connsiteY10" fmla="*/ 2162175 h 4552473"/>
                <a:gd name="connsiteX11" fmla="*/ 2529668 w 4933777"/>
                <a:gd name="connsiteY11" fmla="*/ 2080736 h 4552473"/>
                <a:gd name="connsiteX12" fmla="*/ 2336977 w 4933777"/>
                <a:gd name="connsiteY12" fmla="*/ 2125599 h 4552473"/>
                <a:gd name="connsiteX13" fmla="*/ 2044559 w 4933777"/>
                <a:gd name="connsiteY13" fmla="*/ 2271903 h 4552473"/>
                <a:gd name="connsiteX14" fmla="*/ 2007317 w 4933777"/>
                <a:gd name="connsiteY14" fmla="*/ 2312099 h 4552473"/>
                <a:gd name="connsiteX15" fmla="*/ 1999030 w 4933777"/>
                <a:gd name="connsiteY15" fmla="*/ 2371916 h 4552473"/>
                <a:gd name="connsiteX16" fmla="*/ 2129427 w 4933777"/>
                <a:gd name="connsiteY16" fmla="*/ 2502408 h 4552473"/>
                <a:gd name="connsiteX17" fmla="*/ 2226582 w 4933777"/>
                <a:gd name="connsiteY17" fmla="*/ 2627948 h 4552473"/>
                <a:gd name="connsiteX18" fmla="*/ 2273064 w 4933777"/>
                <a:gd name="connsiteY18" fmla="*/ 2782538 h 4552473"/>
                <a:gd name="connsiteX19" fmla="*/ 2203246 w 4933777"/>
                <a:gd name="connsiteY19" fmla="*/ 2993612 h 4552473"/>
                <a:gd name="connsiteX20" fmla="*/ 2115140 w 4933777"/>
                <a:gd name="connsiteY20" fmla="*/ 3048476 h 4552473"/>
                <a:gd name="connsiteX21" fmla="*/ 1952262 w 4933777"/>
                <a:gd name="connsiteY21" fmla="*/ 3025235 h 4552473"/>
                <a:gd name="connsiteX22" fmla="*/ 1801100 w 4933777"/>
                <a:gd name="connsiteY22" fmla="*/ 2888933 h 4552473"/>
                <a:gd name="connsiteX23" fmla="*/ 1722995 w 4933777"/>
                <a:gd name="connsiteY23" fmla="*/ 2689479 h 4552473"/>
                <a:gd name="connsiteX24" fmla="*/ 1653177 w 4933777"/>
                <a:gd name="connsiteY24" fmla="*/ 2574798 h 4552473"/>
                <a:gd name="connsiteX25" fmla="*/ 1500301 w 4933777"/>
                <a:gd name="connsiteY25" fmla="*/ 2531555 h 4552473"/>
                <a:gd name="connsiteX26" fmla="*/ 1364093 w 4933777"/>
                <a:gd name="connsiteY26" fmla="*/ 2583085 h 4552473"/>
                <a:gd name="connsiteX27" fmla="*/ 1191310 w 4933777"/>
                <a:gd name="connsiteY27" fmla="*/ 2618041 h 4552473"/>
                <a:gd name="connsiteX28" fmla="*/ 759351 w 4933777"/>
                <a:gd name="connsiteY28" fmla="*/ 2618041 h 4552473"/>
                <a:gd name="connsiteX29" fmla="*/ 506843 w 4933777"/>
                <a:gd name="connsiteY29" fmla="*/ 2521649 h 4552473"/>
                <a:gd name="connsiteX30" fmla="*/ 290816 w 4933777"/>
                <a:gd name="connsiteY30" fmla="*/ 2343817 h 4552473"/>
                <a:gd name="connsiteX31" fmla="*/ 126320 w 4933777"/>
                <a:gd name="connsiteY31" fmla="*/ 2062925 h 4552473"/>
                <a:gd name="connsiteX32" fmla="*/ 24021 w 4933777"/>
                <a:gd name="connsiteY32" fmla="*/ 1594295 h 4552473"/>
                <a:gd name="connsiteX33" fmla="*/ 1066 w 4933777"/>
                <a:gd name="connsiteY33" fmla="*/ 1140428 h 4552473"/>
                <a:gd name="connsiteX34" fmla="*/ 87172 w 4933777"/>
                <a:gd name="connsiteY34" fmla="*/ 617601 h 4552473"/>
                <a:gd name="connsiteX35" fmla="*/ 256526 w 4933777"/>
                <a:gd name="connsiteY35" fmla="*/ 249936 h 4552473"/>
                <a:gd name="connsiteX36" fmla="*/ 461504 w 4933777"/>
                <a:gd name="connsiteY36" fmla="*/ 0 h 4552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933777" h="4552473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B2BA2F3-A842-4EA4-8CB8-FD66BD1CE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72372" y="1004887"/>
              <a:ext cx="4844417" cy="4402074"/>
            </a:xfrm>
            <a:custGeom>
              <a:avLst/>
              <a:gdLst>
                <a:gd name="connsiteX0" fmla="*/ 486254 w 4844417"/>
                <a:gd name="connsiteY0" fmla="*/ 0 h 4402074"/>
                <a:gd name="connsiteX1" fmla="*/ 223364 w 4844417"/>
                <a:gd name="connsiteY1" fmla="*/ 286226 h 4402074"/>
                <a:gd name="connsiteX2" fmla="*/ 67821 w 4844417"/>
                <a:gd name="connsiteY2" fmla="*/ 699135 h 4402074"/>
                <a:gd name="connsiteX3" fmla="*/ 3 w 4844417"/>
                <a:gd name="connsiteY3" fmla="*/ 1273683 h 4402074"/>
                <a:gd name="connsiteX4" fmla="*/ 135543 w 4844417"/>
                <a:gd name="connsiteY4" fmla="*/ 2031683 h 4402074"/>
                <a:gd name="connsiteX5" fmla="*/ 297088 w 4844417"/>
                <a:gd name="connsiteY5" fmla="*/ 2312956 h 4402074"/>
                <a:gd name="connsiteX6" fmla="*/ 582171 w 4844417"/>
                <a:gd name="connsiteY6" fmla="*/ 2518410 h 4402074"/>
                <a:gd name="connsiteX7" fmla="*/ 972982 w 4844417"/>
                <a:gd name="connsiteY7" fmla="*/ 2518410 h 4402074"/>
                <a:gd name="connsiteX8" fmla="*/ 1389700 w 4844417"/>
                <a:gd name="connsiteY8" fmla="*/ 2350484 h 4402074"/>
                <a:gd name="connsiteX9" fmla="*/ 1665544 w 4844417"/>
                <a:gd name="connsiteY9" fmla="*/ 2204180 h 4402074"/>
                <a:gd name="connsiteX10" fmla="*/ 2180656 w 4844417"/>
                <a:gd name="connsiteY10" fmla="*/ 1966436 h 4402074"/>
                <a:gd name="connsiteX11" fmla="*/ 2499649 w 4844417"/>
                <a:gd name="connsiteY11" fmla="*/ 1926527 h 4402074"/>
                <a:gd name="connsiteX12" fmla="*/ 2867695 w 4844417"/>
                <a:gd name="connsiteY12" fmla="*/ 2041303 h 4402074"/>
                <a:gd name="connsiteX13" fmla="*/ 3100295 w 4844417"/>
                <a:gd name="connsiteY13" fmla="*/ 2147602 h 4402074"/>
                <a:gd name="connsiteX14" fmla="*/ 3275174 w 4844417"/>
                <a:gd name="connsiteY14" fmla="*/ 2370582 h 4402074"/>
                <a:gd name="connsiteX15" fmla="*/ 3246123 w 4844417"/>
                <a:gd name="connsiteY15" fmla="*/ 2631948 h 4402074"/>
                <a:gd name="connsiteX16" fmla="*/ 3102581 w 4844417"/>
                <a:gd name="connsiteY16" fmla="*/ 2947892 h 4402074"/>
                <a:gd name="connsiteX17" fmla="*/ 3070958 w 4844417"/>
                <a:gd name="connsiteY17" fmla="*/ 3462052 h 4402074"/>
                <a:gd name="connsiteX18" fmla="*/ 3194402 w 4844417"/>
                <a:gd name="connsiteY18" fmla="*/ 3792379 h 4402074"/>
                <a:gd name="connsiteX19" fmla="*/ 3329371 w 4844417"/>
                <a:gd name="connsiteY19" fmla="*/ 4048030 h 4402074"/>
                <a:gd name="connsiteX20" fmla="*/ 3539017 w 4844417"/>
                <a:gd name="connsiteY20" fmla="*/ 4257771 h 4402074"/>
                <a:gd name="connsiteX21" fmla="*/ 3911254 w 4844417"/>
                <a:gd name="connsiteY21" fmla="*/ 4353592 h 4402074"/>
                <a:gd name="connsiteX22" fmla="*/ 4272632 w 4844417"/>
                <a:gd name="connsiteY22" fmla="*/ 4353592 h 4402074"/>
                <a:gd name="connsiteX23" fmla="*/ 4528760 w 4844417"/>
                <a:gd name="connsiteY23" fmla="*/ 4368832 h 4402074"/>
                <a:gd name="connsiteX24" fmla="*/ 4844418 w 4844417"/>
                <a:gd name="connsiteY24" fmla="*/ 4402074 h 4402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844417" h="4402074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1968F54-9FAB-433B-B990-0552F58E04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53707" y="1004887"/>
              <a:ext cx="3915933" cy="2452322"/>
            </a:xfrm>
            <a:custGeom>
              <a:avLst/>
              <a:gdLst>
                <a:gd name="connsiteX0" fmla="*/ 540651 w 3915933"/>
                <a:gd name="connsiteY0" fmla="*/ 0 h 2452322"/>
                <a:gd name="connsiteX1" fmla="*/ 235470 w 3915933"/>
                <a:gd name="connsiteY1" fmla="*/ 274320 h 2452322"/>
                <a:gd name="connsiteX2" fmla="*/ 103929 w 3915933"/>
                <a:gd name="connsiteY2" fmla="*/ 537496 h 2452322"/>
                <a:gd name="connsiteX3" fmla="*/ 2869 w 3915933"/>
                <a:gd name="connsiteY3" fmla="*/ 998792 h 2452322"/>
                <a:gd name="connsiteX4" fmla="*/ 59638 w 3915933"/>
                <a:gd name="connsiteY4" fmla="*/ 1582007 h 2452322"/>
                <a:gd name="connsiteX5" fmla="*/ 139934 w 3915933"/>
                <a:gd name="connsiteY5" fmla="*/ 1897856 h 2452322"/>
                <a:gd name="connsiteX6" fmla="*/ 258996 w 3915933"/>
                <a:gd name="connsiteY6" fmla="*/ 2195703 h 2452322"/>
                <a:gd name="connsiteX7" fmla="*/ 495788 w 3915933"/>
                <a:gd name="connsiteY7" fmla="*/ 2417350 h 2452322"/>
                <a:gd name="connsiteX8" fmla="*/ 627328 w 3915933"/>
                <a:gd name="connsiteY8" fmla="*/ 2450592 h 2452322"/>
                <a:gd name="connsiteX9" fmla="*/ 1170063 w 3915933"/>
                <a:gd name="connsiteY9" fmla="*/ 2249710 h 2452322"/>
                <a:gd name="connsiteX10" fmla="*/ 1352847 w 3915933"/>
                <a:gd name="connsiteY10" fmla="*/ 2102834 h 2452322"/>
                <a:gd name="connsiteX11" fmla="*/ 1978735 w 3915933"/>
                <a:gd name="connsiteY11" fmla="*/ 1834134 h 2452322"/>
                <a:gd name="connsiteX12" fmla="*/ 2306872 w 3915933"/>
                <a:gd name="connsiteY12" fmla="*/ 1789843 h 2452322"/>
                <a:gd name="connsiteX13" fmla="*/ 2731972 w 3915933"/>
                <a:gd name="connsiteY13" fmla="*/ 1870234 h 2452322"/>
                <a:gd name="connsiteX14" fmla="*/ 3172313 w 3915933"/>
                <a:gd name="connsiteY14" fmla="*/ 2021205 h 2452322"/>
                <a:gd name="connsiteX15" fmla="*/ 3573887 w 3915933"/>
                <a:gd name="connsiteY15" fmla="*/ 2010156 h 2452322"/>
                <a:gd name="connsiteX16" fmla="*/ 3860494 w 3915933"/>
                <a:gd name="connsiteY16" fmla="*/ 1867472 h 2452322"/>
                <a:gd name="connsiteX17" fmla="*/ 3913072 w 3915933"/>
                <a:gd name="connsiteY17" fmla="*/ 1652778 h 2452322"/>
                <a:gd name="connsiteX18" fmla="*/ 3681805 w 3915933"/>
                <a:gd name="connsiteY18" fmla="*/ 1295400 h 2452322"/>
                <a:gd name="connsiteX19" fmla="*/ 3029533 w 3915933"/>
                <a:gd name="connsiteY19" fmla="*/ 812197 h 2452322"/>
                <a:gd name="connsiteX20" fmla="*/ 2789789 w 3915933"/>
                <a:gd name="connsiteY20" fmla="*/ 668941 h 2452322"/>
                <a:gd name="connsiteX21" fmla="*/ 2510135 w 3915933"/>
                <a:gd name="connsiteY21" fmla="*/ 498539 h 2452322"/>
                <a:gd name="connsiteX22" fmla="*/ 2281630 w 3915933"/>
                <a:gd name="connsiteY22" fmla="*/ 355854 h 2452322"/>
                <a:gd name="connsiteX23" fmla="*/ 2002357 w 3915933"/>
                <a:gd name="connsiteY23" fmla="*/ 161544 h 2452322"/>
                <a:gd name="connsiteX24" fmla="*/ 1726037 w 3915933"/>
                <a:gd name="connsiteY24" fmla="*/ 0 h 2452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915933" h="2452322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" name="Graphic 3">
              <a:extLst>
                <a:ext uri="{FF2B5EF4-FFF2-40B4-BE49-F238E27FC236}">
                  <a16:creationId xmlns:a16="http://schemas.microsoft.com/office/drawing/2014/main" id="{7DF11618-754F-4C58-94AD-F7AA3530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538537" y="995362"/>
              <a:ext cx="3521990" cy="2074884"/>
              <a:chOff x="3538537" y="995362"/>
              <a:chExt cx="3521990" cy="2074884"/>
            </a:xfrm>
            <a:noFill/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F890D7E4-2E90-4189-AA14-2693B9473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3D53848D-8416-4C24-A2D1-CB2D5EF4B1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D5C6ABEA-3701-4591-9F7A-DF96C707B2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BABF3D0-6D14-430A-8648-AA359FF6D4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23749" y="1004791"/>
                <a:ext cx="2567851" cy="1647045"/>
              </a:xfrm>
              <a:custGeom>
                <a:avLst/>
                <a:gdLst>
                  <a:gd name="connsiteX0" fmla="*/ 630083 w 2567851"/>
                  <a:gd name="connsiteY0" fmla="*/ 95 h 1647045"/>
                  <a:gd name="connsiteX1" fmla="*/ 124686 w 2567851"/>
                  <a:gd name="connsiteY1" fmla="*/ 410718 h 1647045"/>
                  <a:gd name="connsiteX2" fmla="*/ 26674 w 2567851"/>
                  <a:gd name="connsiteY2" fmla="*/ 689991 h 1647045"/>
                  <a:gd name="connsiteX3" fmla="*/ 1718 w 2567851"/>
                  <a:gd name="connsiteY3" fmla="*/ 974217 h 1647045"/>
                  <a:gd name="connsiteX4" fmla="*/ 56582 w 2567851"/>
                  <a:gd name="connsiteY4" fmla="*/ 1208627 h 1647045"/>
                  <a:gd name="connsiteX5" fmla="*/ 212792 w 2567851"/>
                  <a:gd name="connsiteY5" fmla="*/ 1443038 h 1647045"/>
                  <a:gd name="connsiteX6" fmla="*/ 385576 w 2567851"/>
                  <a:gd name="connsiteY6" fmla="*/ 1590961 h 1647045"/>
                  <a:gd name="connsiteX7" fmla="*/ 528451 w 2567851"/>
                  <a:gd name="connsiteY7" fmla="*/ 1645825 h 1647045"/>
                  <a:gd name="connsiteX8" fmla="*/ 739430 w 2567851"/>
                  <a:gd name="connsiteY8" fmla="*/ 1604296 h 1647045"/>
                  <a:gd name="connsiteX9" fmla="*/ 1023560 w 2567851"/>
                  <a:gd name="connsiteY9" fmla="*/ 1517809 h 1647045"/>
                  <a:gd name="connsiteX10" fmla="*/ 1384082 w 2567851"/>
                  <a:gd name="connsiteY10" fmla="*/ 1394841 h 1647045"/>
                  <a:gd name="connsiteX11" fmla="*/ 1872619 w 2567851"/>
                  <a:gd name="connsiteY11" fmla="*/ 1318355 h 1647045"/>
                  <a:gd name="connsiteX12" fmla="*/ 2169989 w 2567851"/>
                  <a:gd name="connsiteY12" fmla="*/ 1359884 h 1647045"/>
                  <a:gd name="connsiteX13" fmla="*/ 2331152 w 2567851"/>
                  <a:gd name="connsiteY13" fmla="*/ 1359884 h 1647045"/>
                  <a:gd name="connsiteX14" fmla="*/ 2500602 w 2567851"/>
                  <a:gd name="connsiteY14" fmla="*/ 1351598 h 1647045"/>
                  <a:gd name="connsiteX15" fmla="*/ 2557085 w 2567851"/>
                  <a:gd name="connsiteY15" fmla="*/ 1316641 h 1647045"/>
                  <a:gd name="connsiteX16" fmla="*/ 2533844 w 2567851"/>
                  <a:gd name="connsiteY16" fmla="*/ 1195292 h 1647045"/>
                  <a:gd name="connsiteX17" fmla="*/ 2312864 w 2567851"/>
                  <a:gd name="connsiteY17" fmla="*/ 1005745 h 1647045"/>
                  <a:gd name="connsiteX18" fmla="*/ 1980537 w 2567851"/>
                  <a:gd name="connsiteY18" fmla="*/ 763048 h 1647045"/>
                  <a:gd name="connsiteX19" fmla="*/ 1706408 w 2567851"/>
                  <a:gd name="connsiteY19" fmla="*/ 548640 h 1647045"/>
                  <a:gd name="connsiteX20" fmla="*/ 1422372 w 2567851"/>
                  <a:gd name="connsiteY20" fmla="*/ 328803 h 1647045"/>
                  <a:gd name="connsiteX21" fmla="*/ 960695 w 2567851"/>
                  <a:gd name="connsiteY21" fmla="*/ 0 h 1647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67851" h="1647045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C04F5C9-F7C6-4B5D-AA5A-252D9DDBAB8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327427" y="1016602"/>
                <a:ext cx="1676495" cy="1223010"/>
              </a:xfrm>
              <a:custGeom>
                <a:avLst/>
                <a:gdLst>
                  <a:gd name="connsiteX0" fmla="*/ 1676495 w 1676495"/>
                  <a:gd name="connsiteY0" fmla="*/ 1223010 h 1223010"/>
                  <a:gd name="connsiteX1" fmla="*/ 1421702 w 1676495"/>
                  <a:gd name="connsiteY1" fmla="*/ 1000697 h 1223010"/>
                  <a:gd name="connsiteX2" fmla="*/ 1024604 w 1676495"/>
                  <a:gd name="connsiteY2" fmla="*/ 744665 h 1223010"/>
                  <a:gd name="connsiteX3" fmla="*/ 444722 w 1676495"/>
                  <a:gd name="connsiteY3" fmla="*/ 345758 h 1223010"/>
                  <a:gd name="connsiteX4" fmla="*/ 0 w 1676495"/>
                  <a:gd name="connsiteY4" fmla="*/ 0 h 1223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6495" h="122301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7337B922-7D88-47CA-A9FD-0841B3735E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031727" y="1004887"/>
                <a:ext cx="3028800" cy="2065359"/>
              </a:xfrm>
              <a:custGeom>
                <a:avLst/>
                <a:gdLst>
                  <a:gd name="connsiteX0" fmla="*/ 525127 w 3028800"/>
                  <a:gd name="connsiteY0" fmla="*/ 0 h 2065359"/>
                  <a:gd name="connsiteX1" fmla="*/ 256141 w 3028800"/>
                  <a:gd name="connsiteY1" fmla="*/ 229648 h 2065359"/>
                  <a:gd name="connsiteX2" fmla="*/ 115552 w 3028800"/>
                  <a:gd name="connsiteY2" fmla="*/ 438531 h 2065359"/>
                  <a:gd name="connsiteX3" fmla="*/ 29446 w 3028800"/>
                  <a:gd name="connsiteY3" fmla="*/ 723424 h 2065359"/>
                  <a:gd name="connsiteX4" fmla="*/ 776 w 3028800"/>
                  <a:gd name="connsiteY4" fmla="*/ 1034606 h 2065359"/>
                  <a:gd name="connsiteX5" fmla="*/ 48592 w 3028800"/>
                  <a:gd name="connsiteY5" fmla="*/ 1288352 h 2065359"/>
                  <a:gd name="connsiteX6" fmla="*/ 146699 w 3028800"/>
                  <a:gd name="connsiteY6" fmla="*/ 1496568 h 2065359"/>
                  <a:gd name="connsiteX7" fmla="*/ 254332 w 3028800"/>
                  <a:gd name="connsiteY7" fmla="*/ 1721549 h 2065359"/>
                  <a:gd name="connsiteX8" fmla="*/ 338056 w 3028800"/>
                  <a:gd name="connsiteY8" fmla="*/ 1905857 h 2065359"/>
                  <a:gd name="connsiteX9" fmla="*/ 407398 w 3028800"/>
                  <a:gd name="connsiteY9" fmla="*/ 2008823 h 2065359"/>
                  <a:gd name="connsiteX10" fmla="*/ 476740 w 3028800"/>
                  <a:gd name="connsiteY10" fmla="*/ 2059114 h 2065359"/>
                  <a:gd name="connsiteX11" fmla="*/ 596374 w 3028800"/>
                  <a:gd name="connsiteY11" fmla="*/ 2047113 h 2065359"/>
                  <a:gd name="connsiteX12" fmla="*/ 804496 w 3028800"/>
                  <a:gd name="connsiteY12" fmla="*/ 1903476 h 2065359"/>
                  <a:gd name="connsiteX13" fmla="*/ 1084435 w 3028800"/>
                  <a:gd name="connsiteY13" fmla="*/ 1721549 h 2065359"/>
                  <a:gd name="connsiteX14" fmla="*/ 1369138 w 3028800"/>
                  <a:gd name="connsiteY14" fmla="*/ 1611439 h 2065359"/>
                  <a:gd name="connsiteX15" fmla="*/ 1603643 w 3028800"/>
                  <a:gd name="connsiteY15" fmla="*/ 1554004 h 2065359"/>
                  <a:gd name="connsiteX16" fmla="*/ 1897966 w 3028800"/>
                  <a:gd name="connsiteY16" fmla="*/ 1498949 h 2065359"/>
                  <a:gd name="connsiteX17" fmla="*/ 2146759 w 3028800"/>
                  <a:gd name="connsiteY17" fmla="*/ 1513332 h 2065359"/>
                  <a:gd name="connsiteX18" fmla="*/ 2292682 w 3028800"/>
                  <a:gd name="connsiteY18" fmla="*/ 1537240 h 2065359"/>
                  <a:gd name="connsiteX19" fmla="*/ 2584623 w 3028800"/>
                  <a:gd name="connsiteY19" fmla="*/ 1594676 h 2065359"/>
                  <a:gd name="connsiteX20" fmla="*/ 2795126 w 3028800"/>
                  <a:gd name="connsiteY20" fmla="*/ 1620964 h 2065359"/>
                  <a:gd name="connsiteX21" fmla="*/ 2972005 w 3028800"/>
                  <a:gd name="connsiteY21" fmla="*/ 1234631 h 206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28800" h="2065359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099EA02-8097-44CE-ABA3-D27A4AA00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2354" y="1198466"/>
              <a:ext cx="1161937" cy="1049976"/>
            </a:xfrm>
            <a:custGeom>
              <a:avLst/>
              <a:gdLst>
                <a:gd name="connsiteX0" fmla="*/ 279459 w 1161937"/>
                <a:gd name="connsiteY0" fmla="*/ 64453 h 1049976"/>
                <a:gd name="connsiteX1" fmla="*/ 99437 w 1161937"/>
                <a:gd name="connsiteY1" fmla="*/ 232093 h 1049976"/>
                <a:gd name="connsiteX2" fmla="*/ 2472 w 1161937"/>
                <a:gd name="connsiteY2" fmla="*/ 507746 h 1049976"/>
                <a:gd name="connsiteX3" fmla="*/ 17712 w 1161937"/>
                <a:gd name="connsiteY3" fmla="*/ 734917 h 1049976"/>
                <a:gd name="connsiteX4" fmla="*/ 85530 w 1161937"/>
                <a:gd name="connsiteY4" fmla="*/ 905320 h 1049976"/>
                <a:gd name="connsiteX5" fmla="*/ 388806 w 1161937"/>
                <a:gd name="connsiteY5" fmla="*/ 1048004 h 1049976"/>
                <a:gd name="connsiteX6" fmla="*/ 755709 w 1161937"/>
                <a:gd name="connsiteY6" fmla="*/ 984282 h 1049976"/>
                <a:gd name="connsiteX7" fmla="*/ 984214 w 1161937"/>
                <a:gd name="connsiteY7" fmla="*/ 856837 h 1049976"/>
                <a:gd name="connsiteX8" fmla="*/ 1144806 w 1161937"/>
                <a:gd name="connsiteY8" fmla="*/ 651859 h 1049976"/>
                <a:gd name="connsiteX9" fmla="*/ 1144806 w 1161937"/>
                <a:gd name="connsiteY9" fmla="*/ 435737 h 1049976"/>
                <a:gd name="connsiteX10" fmla="*/ 894203 w 1161937"/>
                <a:gd name="connsiteY10" fmla="*/ 110173 h 1049976"/>
                <a:gd name="connsiteX11" fmla="*/ 645219 w 1161937"/>
                <a:gd name="connsiteY11" fmla="*/ 11494 h 1049976"/>
                <a:gd name="connsiteX12" fmla="*/ 469102 w 1161937"/>
                <a:gd name="connsiteY12" fmla="*/ 3207 h 1049976"/>
                <a:gd name="connsiteX13" fmla="*/ 279459 w 1161937"/>
                <a:gd name="connsiteY13" fmla="*/ 64453 h 1049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1937" h="1049976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7B9352D-F916-42DA-A39C-C6F0C72BB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50030" y="1304029"/>
              <a:ext cx="846327" cy="774726"/>
            </a:xfrm>
            <a:custGeom>
              <a:avLst/>
              <a:gdLst>
                <a:gd name="connsiteX0" fmla="*/ 223506 w 846327"/>
                <a:gd name="connsiteY0" fmla="*/ 47187 h 774726"/>
                <a:gd name="connsiteX1" fmla="*/ 29100 w 846327"/>
                <a:gd name="connsiteY1" fmla="*/ 283216 h 774726"/>
                <a:gd name="connsiteX2" fmla="*/ 29100 w 846327"/>
                <a:gd name="connsiteY2" fmla="*/ 589064 h 774726"/>
                <a:gd name="connsiteX3" fmla="*/ 155402 w 846327"/>
                <a:gd name="connsiteY3" fmla="*/ 735368 h 774726"/>
                <a:gd name="connsiteX4" fmla="*/ 402957 w 846327"/>
                <a:gd name="connsiteY4" fmla="*/ 770325 h 774726"/>
                <a:gd name="connsiteX5" fmla="*/ 638891 w 846327"/>
                <a:gd name="connsiteY5" fmla="*/ 698887 h 774726"/>
                <a:gd name="connsiteX6" fmla="*/ 818342 w 846327"/>
                <a:gd name="connsiteY6" fmla="*/ 519341 h 774726"/>
                <a:gd name="connsiteX7" fmla="*/ 844917 w 846327"/>
                <a:gd name="connsiteY7" fmla="*/ 356463 h 774726"/>
                <a:gd name="connsiteX8" fmla="*/ 675467 w 846327"/>
                <a:gd name="connsiteY8" fmla="*/ 70523 h 774726"/>
                <a:gd name="connsiteX9" fmla="*/ 343140 w 846327"/>
                <a:gd name="connsiteY9" fmla="*/ 7372 h 774726"/>
                <a:gd name="connsiteX10" fmla="*/ 223506 w 846327"/>
                <a:gd name="connsiteY10" fmla="*/ 47187 h 774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6327" h="774726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BECF786-5D3B-4D7B-941E-FE96E6478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6972" y="1445833"/>
              <a:ext cx="477596" cy="447528"/>
            </a:xfrm>
            <a:custGeom>
              <a:avLst/>
              <a:gdLst>
                <a:gd name="connsiteX0" fmla="*/ 88185 w 477596"/>
                <a:gd name="connsiteY0" fmla="*/ 75022 h 447528"/>
                <a:gd name="connsiteX1" fmla="*/ 79 w 477596"/>
                <a:gd name="connsiteY1" fmla="*/ 236280 h 447528"/>
                <a:gd name="connsiteX2" fmla="*/ 69897 w 477596"/>
                <a:gd name="connsiteY2" fmla="*/ 370964 h 447528"/>
                <a:gd name="connsiteX3" fmla="*/ 172958 w 477596"/>
                <a:gd name="connsiteY3" fmla="*/ 429162 h 447528"/>
                <a:gd name="connsiteX4" fmla="*/ 309165 w 477596"/>
                <a:gd name="connsiteY4" fmla="*/ 440782 h 447528"/>
                <a:gd name="connsiteX5" fmla="*/ 432990 w 477596"/>
                <a:gd name="connsiteY5" fmla="*/ 316957 h 447528"/>
                <a:gd name="connsiteX6" fmla="*/ 476996 w 477596"/>
                <a:gd name="connsiteY6" fmla="*/ 164843 h 447528"/>
                <a:gd name="connsiteX7" fmla="*/ 383937 w 477596"/>
                <a:gd name="connsiteY7" fmla="*/ 26826 h 447528"/>
                <a:gd name="connsiteX8" fmla="*/ 88185 w 477596"/>
                <a:gd name="connsiteY8" fmla="*/ 75022 h 447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596" h="447528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F19012F-4A59-4866-B2D1-60B1A896B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74816" y="1004887"/>
              <a:ext cx="2861881" cy="1271168"/>
            </a:xfrm>
            <a:custGeom>
              <a:avLst/>
              <a:gdLst>
                <a:gd name="connsiteX0" fmla="*/ 0 w 2861881"/>
                <a:gd name="connsiteY0" fmla="*/ 0 h 1271168"/>
                <a:gd name="connsiteX1" fmla="*/ 176879 w 2861881"/>
                <a:gd name="connsiteY1" fmla="*/ 115157 h 1271168"/>
                <a:gd name="connsiteX2" fmla="*/ 400812 w 2861881"/>
                <a:gd name="connsiteY2" fmla="*/ 277178 h 1271168"/>
                <a:gd name="connsiteX3" fmla="*/ 652367 w 2861881"/>
                <a:gd name="connsiteY3" fmla="*/ 421958 h 1271168"/>
                <a:gd name="connsiteX4" fmla="*/ 1110615 w 2861881"/>
                <a:gd name="connsiteY4" fmla="*/ 690848 h 1271168"/>
                <a:gd name="connsiteX5" fmla="*/ 1410843 w 2861881"/>
                <a:gd name="connsiteY5" fmla="*/ 830580 h 1271168"/>
                <a:gd name="connsiteX6" fmla="*/ 1585341 w 2861881"/>
                <a:gd name="connsiteY6" fmla="*/ 917067 h 1271168"/>
                <a:gd name="connsiteX7" fmla="*/ 1896047 w 2861881"/>
                <a:gd name="connsiteY7" fmla="*/ 1114901 h 1271168"/>
                <a:gd name="connsiteX8" fmla="*/ 2042255 w 2861881"/>
                <a:gd name="connsiteY8" fmla="*/ 1204627 h 1271168"/>
                <a:gd name="connsiteX9" fmla="*/ 2276570 w 2861881"/>
                <a:gd name="connsiteY9" fmla="*/ 1271111 h 1271168"/>
                <a:gd name="connsiteX10" fmla="*/ 2568988 w 2861881"/>
                <a:gd name="connsiteY10" fmla="*/ 1128141 h 1271168"/>
                <a:gd name="connsiteX11" fmla="*/ 2726817 w 2861881"/>
                <a:gd name="connsiteY11" fmla="*/ 882110 h 1271168"/>
                <a:gd name="connsiteX12" fmla="*/ 2861882 w 2861881"/>
                <a:gd name="connsiteY12" fmla="*/ 574929 h 1271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61881" h="1271168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A9DE6B4-5329-41C6-9FB0-2E88732A10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85128" y="1004887"/>
              <a:ext cx="2636234" cy="919096"/>
            </a:xfrm>
            <a:custGeom>
              <a:avLst/>
              <a:gdLst>
                <a:gd name="connsiteX0" fmla="*/ 0 w 2636234"/>
                <a:gd name="connsiteY0" fmla="*/ 0 h 919096"/>
                <a:gd name="connsiteX1" fmla="*/ 417862 w 2636234"/>
                <a:gd name="connsiteY1" fmla="*/ 274415 h 919096"/>
                <a:gd name="connsiteX2" fmla="*/ 980218 w 2636234"/>
                <a:gd name="connsiteY2" fmla="*/ 607981 h 919096"/>
                <a:gd name="connsiteX3" fmla="*/ 1473137 w 2636234"/>
                <a:gd name="connsiteY3" fmla="*/ 792290 h 919096"/>
                <a:gd name="connsiteX4" fmla="*/ 1827276 w 2636234"/>
                <a:gd name="connsiteY4" fmla="*/ 914400 h 919096"/>
                <a:gd name="connsiteX5" fmla="*/ 2119218 w 2636234"/>
                <a:gd name="connsiteY5" fmla="*/ 847344 h 919096"/>
                <a:gd name="connsiteX6" fmla="*/ 2269998 w 2636234"/>
                <a:gd name="connsiteY6" fmla="*/ 610362 h 919096"/>
                <a:gd name="connsiteX7" fmla="*/ 2413540 w 2636234"/>
                <a:gd name="connsiteY7" fmla="*/ 361379 h 919096"/>
                <a:gd name="connsiteX8" fmla="*/ 2636235 w 2636234"/>
                <a:gd name="connsiteY8" fmla="*/ 66961 h 91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6234" h="919096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5B645CC-35E5-4026-A374-3213D0173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7625" y="1004887"/>
              <a:ext cx="2292381" cy="625711"/>
            </a:xfrm>
            <a:custGeom>
              <a:avLst/>
              <a:gdLst>
                <a:gd name="connsiteX0" fmla="*/ 0 w 2292381"/>
                <a:gd name="connsiteY0" fmla="*/ 0 h 625711"/>
                <a:gd name="connsiteX1" fmla="*/ 272415 w 2292381"/>
                <a:gd name="connsiteY1" fmla="*/ 181070 h 625711"/>
                <a:gd name="connsiteX2" fmla="*/ 651415 w 2292381"/>
                <a:gd name="connsiteY2" fmla="*/ 385000 h 625711"/>
                <a:gd name="connsiteX3" fmla="*/ 915543 w 2292381"/>
                <a:gd name="connsiteY3" fmla="*/ 514255 h 625711"/>
                <a:gd name="connsiteX4" fmla="*/ 1277302 w 2292381"/>
                <a:gd name="connsiteY4" fmla="*/ 606171 h 625711"/>
                <a:gd name="connsiteX5" fmla="*/ 1618964 w 2292381"/>
                <a:gd name="connsiteY5" fmla="*/ 606171 h 625711"/>
                <a:gd name="connsiteX6" fmla="*/ 1817084 w 2292381"/>
                <a:gd name="connsiteY6" fmla="*/ 485489 h 625711"/>
                <a:gd name="connsiteX7" fmla="*/ 1963483 w 2292381"/>
                <a:gd name="connsiteY7" fmla="*/ 313182 h 625711"/>
                <a:gd name="connsiteX8" fmla="*/ 2102739 w 2292381"/>
                <a:gd name="connsiteY8" fmla="*/ 173831 h 625711"/>
                <a:gd name="connsiteX9" fmla="*/ 2292382 w 2292381"/>
                <a:gd name="connsiteY9" fmla="*/ 0 h 62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2381" h="625711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17ABE3A-3743-4935-8680-30474904B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40696" y="1004887"/>
              <a:ext cx="1865852" cy="421548"/>
            </a:xfrm>
            <a:custGeom>
              <a:avLst/>
              <a:gdLst>
                <a:gd name="connsiteX0" fmla="*/ 1865852 w 1865852"/>
                <a:gd name="connsiteY0" fmla="*/ 0 h 421548"/>
                <a:gd name="connsiteX1" fmla="*/ 1535049 w 1865852"/>
                <a:gd name="connsiteY1" fmla="*/ 258699 h 421548"/>
                <a:gd name="connsiteX2" fmla="*/ 1247965 w 1865852"/>
                <a:gd name="connsiteY2" fmla="*/ 408051 h 421548"/>
                <a:gd name="connsiteX3" fmla="*/ 955072 w 1865852"/>
                <a:gd name="connsiteY3" fmla="*/ 408051 h 421548"/>
                <a:gd name="connsiteX4" fmla="*/ 596170 w 1865852"/>
                <a:gd name="connsiteY4" fmla="*/ 336233 h 421548"/>
                <a:gd name="connsiteX5" fmla="*/ 283178 w 1865852"/>
                <a:gd name="connsiteY5" fmla="*/ 186881 h 421548"/>
                <a:gd name="connsiteX6" fmla="*/ 0 w 1865852"/>
                <a:gd name="connsiteY6" fmla="*/ 0 h 42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852" h="421548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35BA021-8EE3-4AAC-886D-84BD02C5D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98062" y="1004887"/>
              <a:ext cx="1358265" cy="286935"/>
            </a:xfrm>
            <a:custGeom>
              <a:avLst/>
              <a:gdLst>
                <a:gd name="connsiteX0" fmla="*/ 0 w 1358265"/>
                <a:gd name="connsiteY0" fmla="*/ 11621 h 286935"/>
                <a:gd name="connsiteX1" fmla="*/ 200978 w 1358265"/>
                <a:gd name="connsiteY1" fmla="*/ 163830 h 286935"/>
                <a:gd name="connsiteX2" fmla="*/ 499586 w 1358265"/>
                <a:gd name="connsiteY2" fmla="*/ 258604 h 286935"/>
                <a:gd name="connsiteX3" fmla="*/ 780955 w 1358265"/>
                <a:gd name="connsiteY3" fmla="*/ 284417 h 286935"/>
                <a:gd name="connsiteX4" fmla="*/ 1027843 w 1358265"/>
                <a:gd name="connsiteY4" fmla="*/ 215456 h 286935"/>
                <a:gd name="connsiteX5" fmla="*/ 1358265 w 1358265"/>
                <a:gd name="connsiteY5" fmla="*/ 0 h 28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265" h="286935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74FDD7A-185B-4C48-925E-B353DDF0A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84276" y="1004887"/>
              <a:ext cx="890968" cy="167300"/>
            </a:xfrm>
            <a:custGeom>
              <a:avLst/>
              <a:gdLst>
                <a:gd name="connsiteX0" fmla="*/ 890968 w 890968"/>
                <a:gd name="connsiteY0" fmla="*/ 0 h 167300"/>
                <a:gd name="connsiteX1" fmla="*/ 657892 w 890968"/>
                <a:gd name="connsiteY1" fmla="*/ 143732 h 167300"/>
                <a:gd name="connsiteX2" fmla="*/ 408146 w 890968"/>
                <a:gd name="connsiteY2" fmla="*/ 160973 h 167300"/>
                <a:gd name="connsiteX3" fmla="*/ 0 w 890968"/>
                <a:gd name="connsiteY3" fmla="*/ 0 h 16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0968" h="16730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ECAF353-692D-4440-A095-A282E677A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65548" y="2182176"/>
              <a:ext cx="1677721" cy="3076193"/>
            </a:xfrm>
            <a:custGeom>
              <a:avLst/>
              <a:gdLst>
                <a:gd name="connsiteX0" fmla="*/ 1665434 w 1677721"/>
                <a:gd name="connsiteY0" fmla="*/ 3076194 h 3076193"/>
                <a:gd name="connsiteX1" fmla="*/ 1068693 w 1677721"/>
                <a:gd name="connsiteY1" fmla="*/ 3054382 h 3076193"/>
                <a:gd name="connsiteX2" fmla="*/ 852952 w 1677721"/>
                <a:gd name="connsiteY2" fmla="*/ 3054382 h 3076193"/>
                <a:gd name="connsiteX3" fmla="*/ 519481 w 1677721"/>
                <a:gd name="connsiteY3" fmla="*/ 3002471 h 3076193"/>
                <a:gd name="connsiteX4" fmla="*/ 400610 w 1677721"/>
                <a:gd name="connsiteY4" fmla="*/ 2945892 h 3076193"/>
                <a:gd name="connsiteX5" fmla="*/ 184868 w 1677721"/>
                <a:gd name="connsiteY5" fmla="*/ 2706910 h 3076193"/>
                <a:gd name="connsiteX6" fmla="*/ 59138 w 1677721"/>
                <a:gd name="connsiteY6" fmla="*/ 2451830 h 3076193"/>
                <a:gd name="connsiteX7" fmla="*/ 274 w 1677721"/>
                <a:gd name="connsiteY7" fmla="*/ 2128552 h 3076193"/>
                <a:gd name="connsiteX8" fmla="*/ 172200 w 1677721"/>
                <a:gd name="connsiteY8" fmla="*/ 1672590 h 3076193"/>
                <a:gd name="connsiteX9" fmla="*/ 446806 w 1677721"/>
                <a:gd name="connsiteY9" fmla="*/ 1445133 h 3076193"/>
                <a:gd name="connsiteX10" fmla="*/ 633686 w 1677721"/>
                <a:gd name="connsiteY10" fmla="*/ 1381601 h 3076193"/>
                <a:gd name="connsiteX11" fmla="*/ 840188 w 1677721"/>
                <a:gd name="connsiteY11" fmla="*/ 1260348 h 3076193"/>
                <a:gd name="connsiteX12" fmla="*/ 904768 w 1677721"/>
                <a:gd name="connsiteY12" fmla="*/ 1108615 h 3076193"/>
                <a:gd name="connsiteX13" fmla="*/ 926294 w 1677721"/>
                <a:gd name="connsiteY13" fmla="*/ 955453 h 3076193"/>
                <a:gd name="connsiteX14" fmla="*/ 912959 w 1677721"/>
                <a:gd name="connsiteY14" fmla="*/ 763905 h 3076193"/>
                <a:gd name="connsiteX15" fmla="*/ 949535 w 1677721"/>
                <a:gd name="connsiteY15" fmla="*/ 651320 h 3076193"/>
                <a:gd name="connsiteX16" fmla="*/ 1089934 w 1677721"/>
                <a:gd name="connsiteY16" fmla="*/ 510826 h 3076193"/>
                <a:gd name="connsiteX17" fmla="*/ 1324535 w 1677721"/>
                <a:gd name="connsiteY17" fmla="*/ 323278 h 3076193"/>
                <a:gd name="connsiteX18" fmla="*/ 1677721 w 1677721"/>
                <a:gd name="connsiteY18" fmla="*/ 0 h 307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77721" h="3076193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8A28F31-C1FD-4B00-8A52-48952AB44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40193" y="2492025"/>
              <a:ext cx="1468691" cy="2607257"/>
            </a:xfrm>
            <a:custGeom>
              <a:avLst/>
              <a:gdLst>
                <a:gd name="connsiteX0" fmla="*/ 1450689 w 1468691"/>
                <a:gd name="connsiteY0" fmla="*/ 2568321 h 2607257"/>
                <a:gd name="connsiteX1" fmla="*/ 1210183 w 1468691"/>
                <a:gd name="connsiteY1" fmla="*/ 2590609 h 2607257"/>
                <a:gd name="connsiteX2" fmla="*/ 905573 w 1468691"/>
                <a:gd name="connsiteY2" fmla="*/ 2606802 h 2607257"/>
                <a:gd name="connsiteX3" fmla="*/ 558292 w 1468691"/>
                <a:gd name="connsiteY3" fmla="*/ 2587181 h 2607257"/>
                <a:gd name="connsiteX4" fmla="*/ 467138 w 1468691"/>
                <a:gd name="connsiteY4" fmla="*/ 2568702 h 2607257"/>
                <a:gd name="connsiteX5" fmla="*/ 206343 w 1468691"/>
                <a:gd name="connsiteY5" fmla="*/ 2407063 h 2607257"/>
                <a:gd name="connsiteX6" fmla="*/ 78613 w 1468691"/>
                <a:gd name="connsiteY6" fmla="*/ 2211896 h 2607257"/>
                <a:gd name="connsiteX7" fmla="*/ 2032 w 1468691"/>
                <a:gd name="connsiteY7" fmla="*/ 1936623 h 2607257"/>
                <a:gd name="connsiteX8" fmla="*/ 21177 w 1468691"/>
                <a:gd name="connsiteY8" fmla="*/ 1749933 h 2607257"/>
                <a:gd name="connsiteX9" fmla="*/ 116903 w 1468691"/>
                <a:gd name="connsiteY9" fmla="*/ 1594295 h 2607257"/>
                <a:gd name="connsiteX10" fmla="*/ 241300 w 1468691"/>
                <a:gd name="connsiteY10" fmla="*/ 1512951 h 2607257"/>
                <a:gd name="connsiteX11" fmla="*/ 475805 w 1468691"/>
                <a:gd name="connsiteY11" fmla="*/ 1500949 h 2607257"/>
                <a:gd name="connsiteX12" fmla="*/ 664781 w 1468691"/>
                <a:gd name="connsiteY12" fmla="*/ 1541621 h 2607257"/>
                <a:gd name="connsiteX13" fmla="*/ 803560 w 1468691"/>
                <a:gd name="connsiteY13" fmla="*/ 1541621 h 2607257"/>
                <a:gd name="connsiteX14" fmla="*/ 942340 w 1468691"/>
                <a:gd name="connsiteY14" fmla="*/ 1429131 h 2607257"/>
                <a:gd name="connsiteX15" fmla="*/ 1018921 w 1468691"/>
                <a:gd name="connsiteY15" fmla="*/ 1163383 h 2607257"/>
                <a:gd name="connsiteX16" fmla="*/ 1061974 w 1468691"/>
                <a:gd name="connsiteY16" fmla="*/ 811530 h 2607257"/>
                <a:gd name="connsiteX17" fmla="*/ 1114647 w 1468691"/>
                <a:gd name="connsiteY17" fmla="*/ 574548 h 2607257"/>
                <a:gd name="connsiteX18" fmla="*/ 1243806 w 1468691"/>
                <a:gd name="connsiteY18" fmla="*/ 284893 h 2607257"/>
                <a:gd name="connsiteX19" fmla="*/ 1468691 w 1468691"/>
                <a:gd name="connsiteY19" fmla="*/ 0 h 2607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468691" h="2607257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1E3F6DD-B482-497A-843E-010612C85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58181" y="2783204"/>
              <a:ext cx="1175182" cy="2095685"/>
            </a:xfrm>
            <a:custGeom>
              <a:avLst/>
              <a:gdLst>
                <a:gd name="connsiteX0" fmla="*/ 1175183 w 1175182"/>
                <a:gd name="connsiteY0" fmla="*/ 1950434 h 2095685"/>
                <a:gd name="connsiteX1" fmla="*/ 696075 w 1175182"/>
                <a:gd name="connsiteY1" fmla="*/ 2077307 h 2095685"/>
                <a:gd name="connsiteX2" fmla="*/ 349175 w 1175182"/>
                <a:gd name="connsiteY2" fmla="*/ 2089309 h 2095685"/>
                <a:gd name="connsiteX3" fmla="*/ 73997 w 1175182"/>
                <a:gd name="connsiteY3" fmla="*/ 1987582 h 2095685"/>
                <a:gd name="connsiteX4" fmla="*/ 2179 w 1175182"/>
                <a:gd name="connsiteY4" fmla="*/ 1818037 h 2095685"/>
                <a:gd name="connsiteX5" fmla="*/ 18086 w 1175182"/>
                <a:gd name="connsiteY5" fmla="*/ 1694402 h 2095685"/>
                <a:gd name="connsiteX6" fmla="*/ 161627 w 1175182"/>
                <a:gd name="connsiteY6" fmla="*/ 1594676 h 2095685"/>
                <a:gd name="connsiteX7" fmla="*/ 384893 w 1175182"/>
                <a:gd name="connsiteY7" fmla="*/ 1664494 h 2095685"/>
                <a:gd name="connsiteX8" fmla="*/ 648069 w 1175182"/>
                <a:gd name="connsiteY8" fmla="*/ 1684401 h 2095685"/>
                <a:gd name="connsiteX9" fmla="*/ 831520 w 1175182"/>
                <a:gd name="connsiteY9" fmla="*/ 1550765 h 2095685"/>
                <a:gd name="connsiteX10" fmla="*/ 909245 w 1175182"/>
                <a:gd name="connsiteY10" fmla="*/ 1315402 h 2095685"/>
                <a:gd name="connsiteX11" fmla="*/ 975062 w 1175182"/>
                <a:gd name="connsiteY11" fmla="*/ 876586 h 2095685"/>
                <a:gd name="connsiteX12" fmla="*/ 989064 w 1175182"/>
                <a:gd name="connsiteY12" fmla="*/ 591312 h 2095685"/>
                <a:gd name="connsiteX13" fmla="*/ 1158514 w 1175182"/>
                <a:gd name="connsiteY13" fmla="*/ 0 h 2095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75182" h="2095685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Bottom Right">
            <a:extLst>
              <a:ext uri="{FF2B5EF4-FFF2-40B4-BE49-F238E27FC236}">
                <a16:creationId xmlns:a16="http://schemas.microsoft.com/office/drawing/2014/main" id="{A5761FD8-9CFD-4F5A-AB69-F179306BC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42" name="Graphic 157">
              <a:extLst>
                <a:ext uri="{FF2B5EF4-FFF2-40B4-BE49-F238E27FC236}">
                  <a16:creationId xmlns:a16="http://schemas.microsoft.com/office/drawing/2014/main" id="{853A7FDC-72AB-4F06-8A0A-EE5BE087D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F1A41BD-2192-490D-9C88-AB9D242927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C2F4F134-CBCA-4B59-8D8A-AEF12063F7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6399BC90-16E2-4AAD-9BB1-6FECCA22B7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393E4470-E7B4-49CF-9EEF-4F40E31F36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E25ED4C5-C452-433A-9E42-979F52F8B8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40B2D17D-9313-4262-BB14-4030DE2915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3B17B98-027F-4155-A5F5-FED5D0F73C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1EB1739-4A5E-4811-8CCC-6E261D2921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4AC1521-4CA8-0D95-6FA8-78F610BB1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0500" y="740211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en-GR" sz="5400" dirty="0">
                <a:solidFill>
                  <a:srgbClr val="FFFFFF"/>
                </a:solidFill>
              </a:rPr>
              <a:t>Ό</a:t>
            </a:r>
            <a:r>
              <a:rPr lang="el-GR" sz="5400" dirty="0" err="1">
                <a:solidFill>
                  <a:srgbClr val="FFFFFF"/>
                </a:solidFill>
              </a:rPr>
              <a:t>πλα</a:t>
            </a:r>
            <a:r>
              <a:rPr lang="el-GR" sz="5400" dirty="0">
                <a:solidFill>
                  <a:srgbClr val="FFFFFF"/>
                </a:solidFill>
              </a:rPr>
              <a:t> μαζικής καταστροφής</a:t>
            </a:r>
            <a:endParaRPr lang="en-GR" sz="54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554029-2973-73D2-8B13-15B913A3C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9742" y="5237709"/>
            <a:ext cx="7583133" cy="127912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</a:pPr>
            <a:r>
              <a:rPr lang="el-GR" sz="2400" b="1" dirty="0">
                <a:solidFill>
                  <a:schemeClr val="bg1"/>
                </a:solidFill>
              </a:rPr>
              <a:t>Δρ. Σοφία Τυπάλδου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endParaRPr lang="el-GR" sz="2400" b="1" dirty="0">
              <a:solidFill>
                <a:schemeClr val="bg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sofia.tipaldou@panteion.gr</a:t>
            </a:r>
            <a:endParaRPr lang="en-US" sz="2400" b="1" dirty="0">
              <a:solidFill>
                <a:schemeClr val="bg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l-GR" sz="2400" b="1" dirty="0">
                <a:solidFill>
                  <a:schemeClr val="bg1"/>
                </a:solidFill>
              </a:rPr>
              <a:t>Νέο Κτίριο, ΣΤ-</a:t>
            </a:r>
            <a:r>
              <a:rPr lang="en-US" sz="2400" b="1" dirty="0">
                <a:solidFill>
                  <a:schemeClr val="bg1"/>
                </a:solidFill>
              </a:rPr>
              <a:t>19. </a:t>
            </a:r>
            <a:endParaRPr lang="el-GR" sz="2400" b="1" dirty="0">
              <a:solidFill>
                <a:schemeClr val="bg1"/>
              </a:solidFill>
            </a:endParaRPr>
          </a:p>
          <a:p>
            <a:pPr algn="l"/>
            <a:endParaRPr lang="en-GR" sz="2200" dirty="0">
              <a:solidFill>
                <a:srgbClr val="FFFFFF"/>
              </a:solidFill>
            </a:endParaRPr>
          </a:p>
        </p:txBody>
      </p:sp>
      <p:grpSp>
        <p:nvGrpSpPr>
          <p:cNvPr id="52" name="Cross">
            <a:extLst>
              <a:ext uri="{FF2B5EF4-FFF2-40B4-BE49-F238E27FC236}">
                <a16:creationId xmlns:a16="http://schemas.microsoft.com/office/drawing/2014/main" id="{361195DA-BFB4-4917-BAFD-7D3D669EF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37795" y="4013703"/>
            <a:ext cx="118872" cy="118872"/>
            <a:chOff x="1175347" y="3733800"/>
            <a:chExt cx="118872" cy="11887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BA6C567-3C4A-4D67-9D01-9CC2623D4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180C785-A181-4425-9C06-6670254CBF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65112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10A2-42A7-2A83-15F5-128B6FE1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Βιολογικά όπλα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56CAD-5298-1346-0330-46CD4831A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Μοιάζουν με τα χημικά, αλλά χρησιμοποιούν θανατηφόρους μικροοργανισμούς ή βιολογικά παραγόμενες τοξίνες</a:t>
            </a:r>
          </a:p>
          <a:p>
            <a:r>
              <a:rPr lang="el-GR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Σύμβασης για τα Βιολογικά Όπλα (1972):</a:t>
            </a:r>
            <a:r>
              <a:rPr lang="el-GR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συμφωνία που απαγορεύει την ανάπτυξη, παραγωγή και κατοχή βιολογικών όπλων, αλλά δεν προβλέπει επιθεωρήσεις </a:t>
            </a:r>
            <a:endParaRPr lang="en-GR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99273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D1351-A390-B619-7846-198840F95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Διασπορά		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FA1CF-67E1-30D3-9246-1B7CD667C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Διασπορά: η εξάπλωση των όπλων μαζικής καταστροφής (πυρηνικών, χημικών ή βιολογικών) που έχουν επέλθει στην κατοχή περισσότερων δρώντων</a:t>
            </a:r>
          </a:p>
          <a:p>
            <a:r>
              <a:rPr lang="el-GR" dirty="0"/>
              <a:t>Συνθήκη για τη Μη Διασπορά Πυρηνικών (</a:t>
            </a:r>
            <a:r>
              <a:rPr lang="en-US" dirty="0"/>
              <a:t>Non-Proliferation Treaty) (1968): </a:t>
            </a:r>
            <a:r>
              <a:rPr lang="el-GR" dirty="0"/>
              <a:t>συνθήκη που δημιούργησε ένα πλαίσιο για τον έλεγχο της εξάπλωσης των πυρηνικών υλικών και τεχνογνωσίας. Περιλαμβάνει τη Διεθνή Υπηρεσία Ατομικής Ενέργειας (υπηρεσία ΟΗΕ με έδρα τη Βιέννη) η οποία επιθεωρεί τη βιομηχανία πυρηνικής ενέργειας για την αποτροπή μυστικών στρατιωτικών ανακατευθύνσεων των πυρηνικών υλικών.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086171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C9077-ED3B-F5B7-BCC2-AEA32D368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Έ</a:t>
            </a:r>
            <a:r>
              <a:rPr lang="el-GR" dirty="0" err="1"/>
              <a:t>λεγχος</a:t>
            </a:r>
            <a:r>
              <a:rPr lang="el-GR" dirty="0"/>
              <a:t> όπλων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7B816-59AA-D177-1B6C-ED9F38E42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Συνθηκες</a:t>
            </a:r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για τον Περιορισμό Στρατηγικών Όπλων – </a:t>
            </a:r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SALT </a:t>
            </a:r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(κατά τη δεκαετία του 1970)</a:t>
            </a:r>
            <a:endParaRPr lang="el-GR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Συνθήκη για τη Μείωση Πυρηνικών Όπλων- </a:t>
            </a:r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</a:t>
            </a:r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(1991)</a:t>
            </a:r>
            <a:r>
              <a:rPr lang="en-GR" dirty="0">
                <a:effectLst/>
              </a:rPr>
              <a:t> </a:t>
            </a:r>
            <a:endParaRPr lang="el-GR" b="1" dirty="0">
              <a:effectLst/>
              <a:cs typeface="Times New Roman" panose="02020603050405020304" pitchFamily="18" charset="0"/>
            </a:endParaRPr>
          </a:p>
          <a:p>
            <a:r>
              <a: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</a:t>
            </a:r>
            <a:r>
              <a:rPr lang="el-GR" b="1" dirty="0">
                <a:ea typeface="Calibri" panose="020F0502020204030204" pitchFamily="34" charset="0"/>
                <a:cs typeface="Times New Roman" panose="02020603050405020304" pitchFamily="18" charset="0"/>
              </a:rPr>
              <a:t>ΙΙ (2010)</a:t>
            </a:r>
          </a:p>
          <a:p>
            <a:r>
              <a:rPr lang="el-G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Συνθήκη για την Πλήρη Απαγόρευση των Πυρηνικών Δοκιμών (1996)</a:t>
            </a:r>
            <a:r>
              <a:rPr lang="en-GR" dirty="0">
                <a:effectLst/>
              </a:rPr>
              <a:t> </a:t>
            </a: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5757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961D25-37FF-2959-8E97-F124A255D5E4}"/>
              </a:ext>
            </a:extLst>
          </p:cNvPr>
          <p:cNvSpPr txBox="1"/>
          <p:nvPr/>
        </p:nvSpPr>
        <p:spPr>
          <a:xfrm>
            <a:off x="100228" y="6211669"/>
            <a:ext cx="11595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R" dirty="0"/>
              <a:t>Ό</a:t>
            </a:r>
            <a:r>
              <a:rPr lang="el-GR" dirty="0"/>
              <a:t>λες οι ιδέες, οι ορισμοί και τα διαγράμματα της παρουσίασης είναι από το βιβλίο των </a:t>
            </a:r>
            <a:r>
              <a:rPr lang="en-US" dirty="0"/>
              <a:t>Pevehouse &amp; Goldstein</a:t>
            </a:r>
            <a:endParaRPr lang="en-GR" dirty="0"/>
          </a:p>
          <a:p>
            <a:endParaRPr lang="en-G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8FF286-E3A2-73BA-F40B-C44727E1C14E}"/>
              </a:ext>
            </a:extLst>
          </p:cNvPr>
          <p:cNvSpPr txBox="1"/>
          <p:nvPr/>
        </p:nvSpPr>
        <p:spPr>
          <a:xfrm>
            <a:off x="7748337" y="1588168"/>
            <a:ext cx="1356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Κεφάλαιο </a:t>
            </a:r>
            <a:r>
              <a:rPr lang="en-US" dirty="0"/>
              <a:t>6</a:t>
            </a:r>
            <a:endParaRPr lang="en-GR" dirty="0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CD3C7A3-9723-6FC9-1B36-F9570A9B3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7936" b="-595"/>
          <a:stretch>
            <a:fillRect/>
          </a:stretch>
        </p:blipFill>
        <p:spPr bwMode="auto">
          <a:xfrm>
            <a:off x="1115568" y="664694"/>
            <a:ext cx="4382168" cy="55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1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CADDE-57E3-2A66-17D6-A80D543C9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Όπλα μαζικής καταστροφής		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3322F-E1A8-226C-717D-82C3DBAAA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Πυρηνικά, χημικά και βιολογικά όπλα, τα οποία διαφοροποιούνται από τα συμβατικά όπλα λόγω της τεράστιας δυνατότητάς τους να σκοτώνουν και του γεγονότος ότι σκοτώνουν σχετικά αδιακρίτως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021018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4F613-2288-3CBF-59FB-4711DB1D4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Πυρηνικά όπλα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2D579-1607-0A09-E0AF-6C67D0D4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πιο καταστροφικά όπλα του κόσμου</a:t>
            </a:r>
          </a:p>
          <a:p>
            <a:r>
              <a:rPr lang="el-GR" dirty="0"/>
              <a:t>Όπλα σχάσης (ατομικές βόμβες ή </a:t>
            </a:r>
            <a:r>
              <a:rPr lang="en-US" dirty="0"/>
              <a:t>A bombs)</a:t>
            </a:r>
          </a:p>
          <a:p>
            <a:r>
              <a:rPr lang="en-US" dirty="0" err="1"/>
              <a:t>Ό</a:t>
            </a:r>
            <a:r>
              <a:rPr lang="el-GR" dirty="0" err="1"/>
              <a:t>πλα</a:t>
            </a:r>
            <a:r>
              <a:rPr lang="el-GR" dirty="0"/>
              <a:t> σύντηξης (θερμοπυρηνικές βόμβες, βόμβες υδρογόνου ή </a:t>
            </a:r>
            <a:r>
              <a:rPr lang="en-US" dirty="0"/>
              <a:t>H bombs)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855281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84E6E-A062-276E-DA91-C8A14DAD0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Συστήματα παράδοσης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7D783-0323-57E7-A5A2-B88D02CDC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 </a:t>
            </a:r>
            <a:r>
              <a:rPr lang="el-GR" sz="24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Βαλλιστικο</a:t>
            </a:r>
            <a:r>
              <a:rPr lang="en-GR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ί</a:t>
            </a:r>
            <a:r>
              <a:rPr lang="el-GR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πύραυλοι: το σημαντικότερο στρατηγικό όχημα παράδοσης πυρηνικών όπλων. Μεταφέρει μια κεφαλή κατά μήκος μιας τροχιάς (η οποία συνήθως ανεβαίνει σε ύψος τουλάχιστον 50 μιλίων) και την αφήνει να πέσει στο στόχο. </a:t>
            </a:r>
            <a:endParaRPr lang="en-GR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Διηπειρωτικοί βαλλιστικοί </a:t>
            </a:r>
            <a:r>
              <a:rPr lang="el-GR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πύραυλοι: οι βαλλιστικοί πύραυλοι μεγαλύτερου βεληνεκούς, ικανοί να ταξιδεύουν σε απόσταση 5.000 μιλίων</a:t>
            </a:r>
            <a:endParaRPr lang="en-GR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Πύραυλος </a:t>
            </a:r>
            <a:r>
              <a:rPr lang="en-US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cruise</a:t>
            </a:r>
            <a:r>
              <a:rPr lang="el-GR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μικρός πύραυλος με πτερύγια που μπορεί να διασχίσει αποστάσεις χιλιάδων μιλίων χαρτογραφημένων εδαφών για να φτάσει σε έναν συγκεκριμένο στόχο. Μπορεί να μεταφέρει μία πυρηνική ή μια συμβατική κεφαλή. </a:t>
            </a:r>
            <a:endParaRPr lang="en-GR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12369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>
            <a:extLst>
              <a:ext uri="{FF2B5EF4-FFF2-40B4-BE49-F238E27FC236}">
                <a16:creationId xmlns:a16="http://schemas.microsoft.com/office/drawing/2014/main" id="{B8EEE8E2-9681-76C1-8651-E91644F2D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225" y="0"/>
            <a:ext cx="86868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2200">
                <a:solidFill>
                  <a:srgbClr val="000000"/>
                </a:solidFill>
              </a:rPr>
              <a:t>Πίνακας 6.3: Δυνατότητες βαλλιστικών πυραύλων, 2018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1600">
                <a:solidFill>
                  <a:srgbClr val="000000"/>
                </a:solidFill>
              </a:rPr>
              <a:t>(1 από 3)</a:t>
            </a:r>
          </a:p>
        </p:txBody>
      </p:sp>
      <p:graphicFrame>
        <p:nvGraphicFramePr>
          <p:cNvPr id="48130" name="Group 2">
            <a:extLst>
              <a:ext uri="{FF2B5EF4-FFF2-40B4-BE49-F238E27FC236}">
                <a16:creationId xmlns:a16="http://schemas.microsoft.com/office/drawing/2014/main" id="{7BB5EA74-B270-8224-479D-F6DDEB1A1D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180825"/>
              </p:ext>
            </p:extLst>
          </p:nvPr>
        </p:nvGraphicFramePr>
        <p:xfrm>
          <a:off x="1900239" y="431801"/>
          <a:ext cx="8480425" cy="6032499"/>
        </p:xfrm>
        <a:graphic>
          <a:graphicData uri="http://schemas.openxmlformats.org/drawingml/2006/table">
            <a:tbl>
              <a:tblPr/>
              <a:tblGrid>
                <a:gridCol w="2398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6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4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90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l-G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Χώρα</a:t>
                      </a:r>
                      <a:r>
                        <a:rPr kumimoji="0" lang="el-G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T="223616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l-G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Βεληνεκές  (σε μίλια) </a:t>
                      </a:r>
                    </a:p>
                  </a:txBody>
                  <a:tcPr marT="223616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l-G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                  </a:t>
                      </a:r>
                      <a:r>
                        <a:rPr kumimoji="0" lang="el-G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Πιθανοί στόχοι</a:t>
                      </a:r>
                    </a:p>
                  </a:txBody>
                  <a:tcPr marT="186569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Ηνωμένες Πολιτείες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13.000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(Κόσμος)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Ρωσία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13.000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(Κόσμος)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Κίνα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13.000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(Κόσμος)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Βόρεια Κορέα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13.000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(Κόσμος)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Bρετανία</a:t>
                      </a:r>
                      <a:endParaRPr kumimoji="0" lang="el-GR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4.600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(Κόσμος, εκτόξευση από υποβρύχιο)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Γαλλία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3.700 [4,600]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(Κόσμος, εκτόξευση από υποβρύχιο)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Iράν</a:t>
                      </a:r>
                      <a:endParaRPr kumimoji="0" lang="el-GR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900 [3,500]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Iράκ, Κουβέιτ, Aφγανιστάν, Iσραήλ [Eυρώπη προς Aσία]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Iσραήλ</a:t>
                      </a:r>
                      <a:endParaRPr kumimoji="0" lang="el-GR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900 [3,500]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Συρία, Iράκ, Σαουδική Αραβία, Αίγυπτος [Iράν]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Iνδίαa</a:t>
                      </a:r>
                      <a:endParaRPr kumimoji="0" lang="el-GR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1.500 [2,500]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Πακιστάν, Κίνα, Aφγανιστάν, Iράν, Tουρκία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Πακιστάν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800 [2,000]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Iνδία [Ρωσία, Tουρκία, Iσραήλ]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9429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Σαουδική Αραβία</a:t>
                      </a:r>
                    </a:p>
                  </a:txBody>
                  <a:tcPr marT="219961" marB="45724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1.700</a:t>
                      </a:r>
                    </a:p>
                  </a:txBody>
                  <a:tcPr marT="219961" marB="45724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Iράν, Iράκ, Συρία, Iσραήλ, Tουρκία, Yεμένη, Αίγυπτος, Λιβύη, Σουδάν</a:t>
                      </a:r>
                    </a:p>
                  </a:txBody>
                  <a:tcPr marT="219961" marB="45724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Συρία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300 [400]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Iσραήλ, Ιορδανία, Iράκ, Tουρκία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76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Αίγυπτος</a:t>
                      </a:r>
                    </a:p>
                  </a:txBody>
                  <a:tcPr marT="219961" marB="45724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400</a:t>
                      </a: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Λιβύη, Σουδάν, </a:t>
                      </a:r>
                      <a:r>
                        <a:rPr kumimoji="0" lang="el-GR" altLang="en-US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Iσραήλ</a:t>
                      </a:r>
                      <a:endParaRPr kumimoji="0" lang="el-GR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icrosoft YaHei" panose="020B0503020204020204" pitchFamily="34" charset="-122"/>
                      </a:endParaRPr>
                    </a:p>
                  </a:txBody>
                  <a:tcPr marT="219961" marB="45724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1">
            <a:extLst>
              <a:ext uri="{FF2B5EF4-FFF2-40B4-BE49-F238E27FC236}">
                <a16:creationId xmlns:a16="http://schemas.microsoft.com/office/drawing/2014/main" id="{12741415-2624-17FC-A3C5-7E7069FDA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7525" y="0"/>
            <a:ext cx="86868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2200">
                <a:solidFill>
                  <a:srgbClr val="000000"/>
                </a:solidFill>
              </a:rPr>
              <a:t>Πίνακας 6.3</a:t>
            </a:r>
            <a:r>
              <a:rPr lang="en-US" altLang="en-US" sz="2400">
                <a:solidFill>
                  <a:srgbClr val="000000"/>
                </a:solidFill>
              </a:rPr>
              <a:t>: </a:t>
            </a:r>
            <a:r>
              <a:rPr lang="en-US" altLang="en-US" sz="2200">
                <a:solidFill>
                  <a:srgbClr val="000000"/>
                </a:solidFill>
              </a:rPr>
              <a:t>Δυνατότητες βαλλιστικών πυραύλων, 2018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r>
              <a:rPr lang="en-US" altLang="en-US" sz="1600">
                <a:solidFill>
                  <a:srgbClr val="000000"/>
                </a:solidFill>
              </a:rPr>
              <a:t>(2 από 3)</a:t>
            </a:r>
          </a:p>
        </p:txBody>
      </p:sp>
      <p:graphicFrame>
        <p:nvGraphicFramePr>
          <p:cNvPr id="49154" name="Group 2">
            <a:extLst>
              <a:ext uri="{FF2B5EF4-FFF2-40B4-BE49-F238E27FC236}">
                <a16:creationId xmlns:a16="http://schemas.microsoft.com/office/drawing/2014/main" id="{4BC14E6F-D26D-81CD-7B5A-9B0362BBDAED}"/>
              </a:ext>
            </a:extLst>
          </p:cNvPr>
          <p:cNvGraphicFramePr>
            <a:graphicFrameLocks noGrp="1"/>
          </p:cNvGraphicFramePr>
          <p:nvPr/>
        </p:nvGraphicFramePr>
        <p:xfrm>
          <a:off x="1787525" y="431800"/>
          <a:ext cx="8737600" cy="6132510"/>
        </p:xfrm>
        <a:graphic>
          <a:graphicData uri="http://schemas.openxmlformats.org/drawingml/2006/table">
            <a:tbl>
              <a:tblPr/>
              <a:tblGrid>
                <a:gridCol w="240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3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                  Χώρα 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Βεληνεκές  (μίλια)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                                     Πιθανοί στόχοι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Yεμένη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300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Σαουδική Αραβία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Λιβύη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Αίγυπτος, Tυνησία, Aλγερία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Ηνωμένα  Aραβικά Εμιράτα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Σαουδική Αραβία, Iράν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Aφγανιστάν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Πακιστάν, Tατζικιστάν, Ουζμπεκιστάν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Kαζακστάν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Ουζμπεκιστάν, Tατζικιστάν, Kιργιστάν, Ρωσία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Ρουμανία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Ουκρανία, Ουγγαρία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Tουρκμενιστάν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Iράν, Aφγανιστάν, Ουζμπεκιστάν, Tατζικιστάν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Aρμενία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Aζερμπαϊτζάν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Λευκορωσία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Ρωσία, Ουκρανία, Πολωνία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Ουκρανία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Ρωσία, Λευκορωσία, Πολωνία, Ουγγαρία, Ρουμανία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Γεωργία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Ρωσία, Aρμενία, Tουρκία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Νότια Κορέα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Βόρεια Κορέα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Βιετνάμ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Κίνα, Καμπότζη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8834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Μπαχρέιν</a:t>
                      </a:r>
                    </a:p>
                  </a:txBody>
                  <a:tcPr marT="219999" marB="45732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200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</a:rPr>
                        <a:t>Σαουδική Αραβία, Κατάρ</a:t>
                      </a:r>
                    </a:p>
                  </a:txBody>
                  <a:tcPr marT="219999" marB="45732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1">
            <a:extLst>
              <a:ext uri="{FF2B5EF4-FFF2-40B4-BE49-F238E27FC236}">
                <a16:creationId xmlns:a16="http://schemas.microsoft.com/office/drawing/2014/main" id="{C9F61029-A13F-ED98-FEF8-94507DAA0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144463"/>
            <a:ext cx="871061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2200">
                <a:solidFill>
                  <a:srgbClr val="000000"/>
                </a:solidFill>
              </a:rPr>
              <a:t>Πίνακας 6.3: Δυνατότητες βαλλιστικών πυραύλων, 2018 </a:t>
            </a:r>
            <a:r>
              <a:rPr lang="en-US" altLang="en-US" sz="1600">
                <a:solidFill>
                  <a:srgbClr val="000000"/>
                </a:solidFill>
              </a:rPr>
              <a:t>(3 από 3)</a:t>
            </a:r>
          </a:p>
        </p:txBody>
      </p:sp>
      <p:graphicFrame>
        <p:nvGraphicFramePr>
          <p:cNvPr id="50178" name="Group 2">
            <a:extLst>
              <a:ext uri="{FF2B5EF4-FFF2-40B4-BE49-F238E27FC236}">
                <a16:creationId xmlns:a16="http://schemas.microsoft.com/office/drawing/2014/main" id="{A9A6E81A-B555-F5E7-8B1D-FB5F3B28D01C}"/>
              </a:ext>
            </a:extLst>
          </p:cNvPr>
          <p:cNvGraphicFramePr>
            <a:graphicFrameLocks noGrp="1"/>
          </p:cNvGraphicFramePr>
          <p:nvPr/>
        </p:nvGraphicFramePr>
        <p:xfrm>
          <a:off x="2222500" y="576263"/>
          <a:ext cx="7748588" cy="3552822"/>
        </p:xfrm>
        <a:graphic>
          <a:graphicData uri="http://schemas.openxmlformats.org/drawingml/2006/table">
            <a:tbl>
              <a:tblPr/>
              <a:tblGrid>
                <a:gridCol w="235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897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Χώρα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Βεληνεκές (σε μίλια)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Πιθανοί στόχοι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75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Ταϊβάν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Κίνα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75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Ελλάδα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Tουρκία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75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Tουρκία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Ελλάδα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75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Iράκ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Iράν, Συρία, Σαουδική Αραβία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75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Σλοβακία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Τσεχία, Ουγγαρία, Πολωνία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752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Ιαπωνία</a:t>
                      </a:r>
                      <a:r>
                        <a:rPr kumimoji="0" lang="el-GR" alt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—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Blank 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9413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Αριθμός κρατών με βαλλιστικούς πυραύλους: 32</a:t>
                      </a:r>
                    </a:p>
                  </a:txBody>
                  <a:tcPr marT="219955" marB="45723" anchor="ctr" horzOverflow="overflow">
                    <a:lnL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Blank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defTabSz="449263" fontAlgn="base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7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l-GR" altLang="en-US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Blank </a:t>
                      </a:r>
                    </a:p>
                  </a:txBody>
                  <a:tcPr marT="219955" marB="45723" anchor="ctr" horzOverflow="overflow">
                    <a:lnL w="763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6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F304-C801-030D-04C7-34F8A46A1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Χημικά όπλα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32F8A-C459-A17F-D937-28DD377A1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Απελευθερώνουν χημικές ουσίες που προκαλούν αναπηρίες και σκοτώνουν ανθρώπους. Οι ουσίες μπορεί να είναι από θανατηφόρες (</a:t>
            </a:r>
            <a:r>
              <a:rPr lang="el-GR" dirty="0" err="1"/>
              <a:t>νευροπαραλυτικό</a:t>
            </a:r>
            <a:r>
              <a:rPr lang="el-GR" dirty="0"/>
              <a:t> αέριο) μέχρι ουσίες που προκαλούν ερεθισμούς (δακρυγόνα)</a:t>
            </a:r>
          </a:p>
          <a:p>
            <a:r>
              <a:rPr lang="el-GR" b="1" dirty="0"/>
              <a:t>Σύμβαση για τα Χημικά Όπλα (1992): </a:t>
            </a:r>
            <a:r>
              <a:rPr lang="el-GR" dirty="0"/>
              <a:t>μια συμφωνία που απαγορεύει την παραγωγή και κατοχή χημικών όπλων και περιλαμβάνει αυστηρές διατάξεις ελέγχου και απειλές κυρώσεων κατά των παραβατών και των μη συμμετεχόντων στη σύμβαση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544511511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LightSeedLeftStep">
      <a:dk1>
        <a:srgbClr val="000000"/>
      </a:dk1>
      <a:lt1>
        <a:srgbClr val="FFFFFF"/>
      </a:lt1>
      <a:dk2>
        <a:srgbClr val="213B33"/>
      </a:dk2>
      <a:lt2>
        <a:srgbClr val="E8E3E2"/>
      </a:lt2>
      <a:accent1>
        <a:srgbClr val="4EAFBA"/>
      </a:accent1>
      <a:accent2>
        <a:srgbClr val="4DB392"/>
      </a:accent2>
      <a:accent3>
        <a:srgbClr val="4FB369"/>
      </a:accent3>
      <a:accent4>
        <a:srgbClr val="5DB54E"/>
      </a:accent4>
      <a:accent5>
        <a:srgbClr val="89AA5D"/>
      </a:accent5>
      <a:accent6>
        <a:srgbClr val="A3A546"/>
      </a:accent6>
      <a:hlink>
        <a:srgbClr val="AE7069"/>
      </a:hlink>
      <a:folHlink>
        <a:srgbClr val="7F7F7F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776</Words>
  <Application>Microsoft Macintosh PowerPoint</Application>
  <PresentationFormat>Widescreen</PresentationFormat>
  <Paragraphs>151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Avenir Next LT Pro</vt:lpstr>
      <vt:lpstr>AvenirNext LT Pro Medium</vt:lpstr>
      <vt:lpstr>Calibri</vt:lpstr>
      <vt:lpstr>Rockwell</vt:lpstr>
      <vt:lpstr>Segoe UI</vt:lpstr>
      <vt:lpstr>Times New Roman</vt:lpstr>
      <vt:lpstr>ExploreVTI</vt:lpstr>
      <vt:lpstr>Όπλα μαζικής καταστροφής</vt:lpstr>
      <vt:lpstr>PowerPoint Presentation</vt:lpstr>
      <vt:lpstr>Όπλα μαζικής καταστροφής  </vt:lpstr>
      <vt:lpstr>Πυρηνικά όπλα</vt:lpstr>
      <vt:lpstr>Συστήματα παράδοσης</vt:lpstr>
      <vt:lpstr>PowerPoint Presentation</vt:lpstr>
      <vt:lpstr>PowerPoint Presentation</vt:lpstr>
      <vt:lpstr>PowerPoint Presentation</vt:lpstr>
      <vt:lpstr>Χημικά όπλα</vt:lpstr>
      <vt:lpstr>Βιολογικά όπλα</vt:lpstr>
      <vt:lpstr>Διασπορά  </vt:lpstr>
      <vt:lpstr>Έλεγχος όπλων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Όπλα μαζικής καταστροφής</dc:title>
  <dc:creator>Sofia Tipaldou</dc:creator>
  <cp:lastModifiedBy>Sofia Tipaldou</cp:lastModifiedBy>
  <cp:revision>25</cp:revision>
  <dcterms:created xsi:type="dcterms:W3CDTF">2023-06-01T16:38:32Z</dcterms:created>
  <dcterms:modified xsi:type="dcterms:W3CDTF">2026-05-22T17:11:15Z</dcterms:modified>
</cp:coreProperties>
</file>