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29989-CA06-4594-969C-E5747600E1CD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66AC51-7872-4912-971B-1A548B3B1A1D}">
      <dgm:prSet/>
      <dgm:spPr/>
      <dgm:t>
        <a:bodyPr/>
        <a:lstStyle/>
        <a:p>
          <a:pPr>
            <a:defRPr b="1"/>
          </a:pPr>
          <a:r>
            <a:rPr lang="en-US"/>
            <a:t>1950–1954</a:t>
          </a:r>
        </a:p>
      </dgm:t>
    </dgm:pt>
    <dgm:pt modelId="{03D3C72F-8BB0-40B5-9CD1-54A67B117D9A}" type="parTrans" cxnId="{E9D3909F-88DA-437C-9369-F572ECE4EE50}">
      <dgm:prSet/>
      <dgm:spPr/>
      <dgm:t>
        <a:bodyPr/>
        <a:lstStyle/>
        <a:p>
          <a:endParaRPr lang="en-US"/>
        </a:p>
      </dgm:t>
    </dgm:pt>
    <dgm:pt modelId="{2CBE4E04-5747-4FEB-8647-EAD04E3F07E5}" type="sibTrans" cxnId="{E9D3909F-88DA-437C-9369-F572ECE4EE50}">
      <dgm:prSet/>
      <dgm:spPr/>
      <dgm:t>
        <a:bodyPr/>
        <a:lstStyle/>
        <a:p>
          <a:endParaRPr lang="en-US"/>
        </a:p>
      </dgm:t>
    </dgm:pt>
    <dgm:pt modelId="{24088E24-9293-4A3A-80AB-A02D88508854}">
      <dgm:prSet/>
      <dgm:spPr/>
      <dgm:t>
        <a:bodyPr/>
        <a:lstStyle/>
        <a:p>
          <a:r>
            <a:rPr lang="en-US" dirty="0"/>
            <a:t>Failed Defense Community</a:t>
          </a:r>
        </a:p>
      </dgm:t>
    </dgm:pt>
    <dgm:pt modelId="{839608E1-2E4A-4CA6-9C0F-B8B014DBEE29}" type="parTrans" cxnId="{E17960AC-29DC-4CB6-BF7F-9B30F4A48CAC}">
      <dgm:prSet/>
      <dgm:spPr/>
      <dgm:t>
        <a:bodyPr/>
        <a:lstStyle/>
        <a:p>
          <a:endParaRPr lang="en-US"/>
        </a:p>
      </dgm:t>
    </dgm:pt>
    <dgm:pt modelId="{787BDB89-98F1-4357-AB7E-427E243F063E}" type="sibTrans" cxnId="{E17960AC-29DC-4CB6-BF7F-9B30F4A48CAC}">
      <dgm:prSet/>
      <dgm:spPr/>
      <dgm:t>
        <a:bodyPr/>
        <a:lstStyle/>
        <a:p>
          <a:endParaRPr lang="en-US"/>
        </a:p>
      </dgm:t>
    </dgm:pt>
    <dgm:pt modelId="{C9887E4B-EE9B-49D8-8DF6-DFA3074C9B8E}">
      <dgm:prSet/>
      <dgm:spPr/>
      <dgm:t>
        <a:bodyPr/>
        <a:lstStyle/>
        <a:p>
          <a:pPr>
            <a:defRPr b="1"/>
          </a:pPr>
          <a:r>
            <a:rPr lang="en-US"/>
            <a:t>1992</a:t>
          </a:r>
        </a:p>
      </dgm:t>
    </dgm:pt>
    <dgm:pt modelId="{3F99C9F2-68D4-4492-83D3-B837498449E6}" type="parTrans" cxnId="{E616703C-E8E2-4181-8B49-61FDB3062B4E}">
      <dgm:prSet/>
      <dgm:spPr/>
      <dgm:t>
        <a:bodyPr/>
        <a:lstStyle/>
        <a:p>
          <a:endParaRPr lang="en-US"/>
        </a:p>
      </dgm:t>
    </dgm:pt>
    <dgm:pt modelId="{D85EAF34-5079-4AB6-98A7-D7E6279F88C5}" type="sibTrans" cxnId="{E616703C-E8E2-4181-8B49-61FDB3062B4E}">
      <dgm:prSet/>
      <dgm:spPr/>
      <dgm:t>
        <a:bodyPr/>
        <a:lstStyle/>
        <a:p>
          <a:endParaRPr lang="en-US"/>
        </a:p>
      </dgm:t>
    </dgm:pt>
    <dgm:pt modelId="{0B29ABBB-CD35-4FB3-B513-0DDED8C6884B}">
      <dgm:prSet/>
      <dgm:spPr/>
      <dgm:t>
        <a:bodyPr/>
        <a:lstStyle/>
        <a:p>
          <a:r>
            <a:rPr lang="en-US"/>
            <a:t>Treaty of Maastricht</a:t>
          </a:r>
        </a:p>
      </dgm:t>
    </dgm:pt>
    <dgm:pt modelId="{BC11CC8D-0048-4BF9-9248-0696B57B795D}" type="parTrans" cxnId="{DEF14B45-3C87-4981-B948-4CB50A80E6BC}">
      <dgm:prSet/>
      <dgm:spPr/>
      <dgm:t>
        <a:bodyPr/>
        <a:lstStyle/>
        <a:p>
          <a:endParaRPr lang="en-US"/>
        </a:p>
      </dgm:t>
    </dgm:pt>
    <dgm:pt modelId="{FC962B29-FC75-4EF7-8319-F1CFE0A98875}" type="sibTrans" cxnId="{DEF14B45-3C87-4981-B948-4CB50A80E6BC}">
      <dgm:prSet/>
      <dgm:spPr/>
      <dgm:t>
        <a:bodyPr/>
        <a:lstStyle/>
        <a:p>
          <a:endParaRPr lang="en-US"/>
        </a:p>
      </dgm:t>
    </dgm:pt>
    <dgm:pt modelId="{5AE8C5C3-F19A-4EBF-AB24-29C724AC1619}">
      <dgm:prSet/>
      <dgm:spPr/>
      <dgm:t>
        <a:bodyPr/>
        <a:lstStyle/>
        <a:p>
          <a:pPr>
            <a:defRPr b="1"/>
          </a:pPr>
          <a:r>
            <a:rPr lang="en-US"/>
            <a:t>1998–1999</a:t>
          </a:r>
        </a:p>
      </dgm:t>
    </dgm:pt>
    <dgm:pt modelId="{C8DB02BB-CD4E-4884-93EF-1552F78776F6}" type="parTrans" cxnId="{955E4ECA-CE72-4EC9-AAA3-E8980B5E0433}">
      <dgm:prSet/>
      <dgm:spPr/>
      <dgm:t>
        <a:bodyPr/>
        <a:lstStyle/>
        <a:p>
          <a:endParaRPr lang="en-US"/>
        </a:p>
      </dgm:t>
    </dgm:pt>
    <dgm:pt modelId="{CB422B0E-6980-4BA7-9237-1E14DAFDA132}" type="sibTrans" cxnId="{955E4ECA-CE72-4EC9-AAA3-E8980B5E0433}">
      <dgm:prSet/>
      <dgm:spPr/>
      <dgm:t>
        <a:bodyPr/>
        <a:lstStyle/>
        <a:p>
          <a:endParaRPr lang="en-US"/>
        </a:p>
      </dgm:t>
    </dgm:pt>
    <dgm:pt modelId="{F42EAB5A-597D-4E96-B79D-2D2B2E434762}">
      <dgm:prSet/>
      <dgm:spPr/>
      <dgm:t>
        <a:bodyPr/>
        <a:lstStyle/>
        <a:p>
          <a:r>
            <a:rPr lang="en-US"/>
            <a:t>Saint-Malo Declaration</a:t>
          </a:r>
        </a:p>
      </dgm:t>
    </dgm:pt>
    <dgm:pt modelId="{27B98E3F-BB25-4C5A-B877-9E483FB129D3}" type="parTrans" cxnId="{00F6275C-A746-45A1-9136-772165D80FCC}">
      <dgm:prSet/>
      <dgm:spPr/>
      <dgm:t>
        <a:bodyPr/>
        <a:lstStyle/>
        <a:p>
          <a:endParaRPr lang="en-US"/>
        </a:p>
      </dgm:t>
    </dgm:pt>
    <dgm:pt modelId="{2000AF1F-C415-4D12-9F64-0210923D2883}" type="sibTrans" cxnId="{00F6275C-A746-45A1-9136-772165D80FCC}">
      <dgm:prSet/>
      <dgm:spPr/>
      <dgm:t>
        <a:bodyPr/>
        <a:lstStyle/>
        <a:p>
          <a:endParaRPr lang="en-US"/>
        </a:p>
      </dgm:t>
    </dgm:pt>
    <dgm:pt modelId="{F1F6283E-25AA-474E-8189-C92AF6539C12}">
      <dgm:prSet/>
      <dgm:spPr/>
      <dgm:t>
        <a:bodyPr/>
        <a:lstStyle/>
        <a:p>
          <a:pPr>
            <a:defRPr b="1"/>
          </a:pPr>
          <a:r>
            <a:rPr lang="en-US"/>
            <a:t>1999</a:t>
          </a:r>
        </a:p>
      </dgm:t>
    </dgm:pt>
    <dgm:pt modelId="{C8AE82FF-AC91-4879-8DEE-D9B678DCEFD5}" type="parTrans" cxnId="{3C0EBB36-3CD5-499C-820D-56987EE71E42}">
      <dgm:prSet/>
      <dgm:spPr/>
      <dgm:t>
        <a:bodyPr/>
        <a:lstStyle/>
        <a:p>
          <a:endParaRPr lang="en-US"/>
        </a:p>
      </dgm:t>
    </dgm:pt>
    <dgm:pt modelId="{AC2F9860-98FF-4E9B-A9F0-F3AFF49B69D7}" type="sibTrans" cxnId="{3C0EBB36-3CD5-499C-820D-56987EE71E42}">
      <dgm:prSet/>
      <dgm:spPr/>
      <dgm:t>
        <a:bodyPr/>
        <a:lstStyle/>
        <a:p>
          <a:endParaRPr lang="en-US"/>
        </a:p>
      </dgm:t>
    </dgm:pt>
    <dgm:pt modelId="{55A4414F-CDA9-4D2C-B328-DB460DC1EE87}">
      <dgm:prSet/>
      <dgm:spPr/>
      <dgm:t>
        <a:bodyPr/>
        <a:lstStyle/>
        <a:p>
          <a:r>
            <a:rPr lang="en-US" dirty="0"/>
            <a:t>Cologne &amp; Helsinki European Councils -  launch European Security and </a:t>
          </a:r>
          <a:r>
            <a:rPr lang="en-US" dirty="0" err="1"/>
            <a:t>Defence</a:t>
          </a:r>
          <a:r>
            <a:rPr lang="en-US" dirty="0"/>
            <a:t> Policy (ESDP)</a:t>
          </a:r>
        </a:p>
      </dgm:t>
    </dgm:pt>
    <dgm:pt modelId="{91A75A23-7425-4053-979D-41DD7337E334}" type="parTrans" cxnId="{7F701730-96BE-47C6-B05D-8CE0DF2C7795}">
      <dgm:prSet/>
      <dgm:spPr/>
      <dgm:t>
        <a:bodyPr/>
        <a:lstStyle/>
        <a:p>
          <a:endParaRPr lang="en-US"/>
        </a:p>
      </dgm:t>
    </dgm:pt>
    <dgm:pt modelId="{F9C0BEE1-E12F-43C2-9733-B4CB145B8401}" type="sibTrans" cxnId="{7F701730-96BE-47C6-B05D-8CE0DF2C7795}">
      <dgm:prSet/>
      <dgm:spPr/>
      <dgm:t>
        <a:bodyPr/>
        <a:lstStyle/>
        <a:p>
          <a:endParaRPr lang="en-US"/>
        </a:p>
      </dgm:t>
    </dgm:pt>
    <dgm:pt modelId="{4ADF40B1-B1CE-4DC0-8AF3-DCCE42C08739}">
      <dgm:prSet/>
      <dgm:spPr/>
      <dgm:t>
        <a:bodyPr/>
        <a:lstStyle/>
        <a:p>
          <a:pPr>
            <a:defRPr b="1"/>
          </a:pPr>
          <a:r>
            <a:rPr lang="en-US" dirty="0"/>
            <a:t>2003</a:t>
          </a:r>
        </a:p>
      </dgm:t>
    </dgm:pt>
    <dgm:pt modelId="{AFB14790-DD77-463B-B542-A6C612D861EC}" type="parTrans" cxnId="{E0D7B246-8E15-4C24-A044-3DE23CFF9D2C}">
      <dgm:prSet/>
      <dgm:spPr/>
      <dgm:t>
        <a:bodyPr/>
        <a:lstStyle/>
        <a:p>
          <a:endParaRPr lang="en-US"/>
        </a:p>
      </dgm:t>
    </dgm:pt>
    <dgm:pt modelId="{77B3309C-076B-440A-8179-FA8951CA7CC8}" type="sibTrans" cxnId="{E0D7B246-8E15-4C24-A044-3DE23CFF9D2C}">
      <dgm:prSet/>
      <dgm:spPr/>
      <dgm:t>
        <a:bodyPr/>
        <a:lstStyle/>
        <a:p>
          <a:endParaRPr lang="en-US"/>
        </a:p>
      </dgm:t>
    </dgm:pt>
    <dgm:pt modelId="{6DEF0334-F005-4179-AF6B-5E22D371EAD7}">
      <dgm:prSet/>
      <dgm:spPr/>
      <dgm:t>
        <a:bodyPr/>
        <a:lstStyle/>
        <a:p>
          <a:r>
            <a:rPr lang="en-US" dirty="0"/>
            <a:t>Operation Artemis</a:t>
          </a:r>
        </a:p>
      </dgm:t>
    </dgm:pt>
    <dgm:pt modelId="{C0C316CC-1FF0-43D1-8581-34921A5E7313}" type="parTrans" cxnId="{5EE201C6-2B5C-4E2A-9B3D-D5E3BEA55542}">
      <dgm:prSet/>
      <dgm:spPr/>
      <dgm:t>
        <a:bodyPr/>
        <a:lstStyle/>
        <a:p>
          <a:endParaRPr lang="en-US"/>
        </a:p>
      </dgm:t>
    </dgm:pt>
    <dgm:pt modelId="{F515D145-294E-4DD6-8DC5-F49F0ECEDA26}" type="sibTrans" cxnId="{5EE201C6-2B5C-4E2A-9B3D-D5E3BEA55542}">
      <dgm:prSet/>
      <dgm:spPr/>
      <dgm:t>
        <a:bodyPr/>
        <a:lstStyle/>
        <a:p>
          <a:endParaRPr lang="en-US"/>
        </a:p>
      </dgm:t>
    </dgm:pt>
    <dgm:pt modelId="{D360563C-F7D3-4784-939E-7D92BB493D61}">
      <dgm:prSet/>
      <dgm:spPr/>
      <dgm:t>
        <a:bodyPr/>
        <a:lstStyle/>
        <a:p>
          <a:pPr>
            <a:defRPr b="1"/>
          </a:pPr>
          <a:r>
            <a:rPr lang="en-US"/>
            <a:t>2004</a:t>
          </a:r>
        </a:p>
      </dgm:t>
    </dgm:pt>
    <dgm:pt modelId="{458E4D68-A394-49AD-B2C7-28897E1C31EE}" type="parTrans" cxnId="{9E19AEE5-0DEA-4C6E-B52A-4A9053B59002}">
      <dgm:prSet/>
      <dgm:spPr/>
      <dgm:t>
        <a:bodyPr/>
        <a:lstStyle/>
        <a:p>
          <a:endParaRPr lang="en-US"/>
        </a:p>
      </dgm:t>
    </dgm:pt>
    <dgm:pt modelId="{8DA2448D-ACC7-4E55-9974-52DB18E14628}" type="sibTrans" cxnId="{9E19AEE5-0DEA-4C6E-B52A-4A9053B59002}">
      <dgm:prSet/>
      <dgm:spPr/>
      <dgm:t>
        <a:bodyPr/>
        <a:lstStyle/>
        <a:p>
          <a:endParaRPr lang="en-US"/>
        </a:p>
      </dgm:t>
    </dgm:pt>
    <dgm:pt modelId="{0A369184-68FD-41DC-BAD6-4BD5649ED867}">
      <dgm:prSet/>
      <dgm:spPr/>
      <dgm:t>
        <a:bodyPr/>
        <a:lstStyle/>
        <a:p>
          <a:r>
            <a:rPr lang="en-US" dirty="0"/>
            <a:t>Establishment of the European </a:t>
          </a:r>
          <a:r>
            <a:rPr lang="en-US" dirty="0" err="1"/>
            <a:t>Defence</a:t>
          </a:r>
          <a:r>
            <a:rPr lang="en-US" dirty="0"/>
            <a:t> Agency (EDA)</a:t>
          </a:r>
        </a:p>
      </dgm:t>
    </dgm:pt>
    <dgm:pt modelId="{D6B691E5-4E20-456E-9A1A-2DAB29C548B8}" type="parTrans" cxnId="{9EBE340C-7F84-4675-B6D8-F2AA08E9CD68}">
      <dgm:prSet/>
      <dgm:spPr/>
      <dgm:t>
        <a:bodyPr/>
        <a:lstStyle/>
        <a:p>
          <a:endParaRPr lang="en-US"/>
        </a:p>
      </dgm:t>
    </dgm:pt>
    <dgm:pt modelId="{A5C54CBA-D3D1-4955-AFD8-CD5103852F0A}" type="sibTrans" cxnId="{9EBE340C-7F84-4675-B6D8-F2AA08E9CD68}">
      <dgm:prSet/>
      <dgm:spPr/>
      <dgm:t>
        <a:bodyPr/>
        <a:lstStyle/>
        <a:p>
          <a:endParaRPr lang="en-US"/>
        </a:p>
      </dgm:t>
    </dgm:pt>
    <dgm:pt modelId="{6FF56F09-5002-458A-AA2F-53277B20EF6D}">
      <dgm:prSet/>
      <dgm:spPr/>
      <dgm:t>
        <a:bodyPr/>
        <a:lstStyle/>
        <a:p>
          <a:pPr>
            <a:defRPr b="1"/>
          </a:pPr>
          <a:r>
            <a:rPr lang="en-US"/>
            <a:t>2009</a:t>
          </a:r>
        </a:p>
      </dgm:t>
    </dgm:pt>
    <dgm:pt modelId="{487F49A1-6A04-49B5-B0CA-F442314F8347}" type="parTrans" cxnId="{77AC096B-9804-43E8-9F27-2083C63CB690}">
      <dgm:prSet/>
      <dgm:spPr/>
      <dgm:t>
        <a:bodyPr/>
        <a:lstStyle/>
        <a:p>
          <a:endParaRPr lang="en-US"/>
        </a:p>
      </dgm:t>
    </dgm:pt>
    <dgm:pt modelId="{CFADAD02-B74A-415E-BD76-EE99FB73A182}" type="sibTrans" cxnId="{77AC096B-9804-43E8-9F27-2083C63CB690}">
      <dgm:prSet/>
      <dgm:spPr/>
      <dgm:t>
        <a:bodyPr/>
        <a:lstStyle/>
        <a:p>
          <a:endParaRPr lang="en-US"/>
        </a:p>
      </dgm:t>
    </dgm:pt>
    <dgm:pt modelId="{69036A1C-45C5-4728-A06D-64FA2C7970C5}">
      <dgm:prSet/>
      <dgm:spPr/>
      <dgm:t>
        <a:bodyPr/>
        <a:lstStyle/>
        <a:p>
          <a:r>
            <a:rPr lang="en-US" dirty="0"/>
            <a:t>Treaty of Lisbon (enables CSDP)</a:t>
          </a:r>
        </a:p>
      </dgm:t>
    </dgm:pt>
    <dgm:pt modelId="{F106796F-06A8-4E78-B49C-F13DE393EC40}" type="parTrans" cxnId="{52BFB7A5-3D92-4535-89E6-AA4B64875314}">
      <dgm:prSet/>
      <dgm:spPr/>
      <dgm:t>
        <a:bodyPr/>
        <a:lstStyle/>
        <a:p>
          <a:endParaRPr lang="en-US"/>
        </a:p>
      </dgm:t>
    </dgm:pt>
    <dgm:pt modelId="{71802347-3EB6-4422-BD47-2F65F4444046}" type="sibTrans" cxnId="{52BFB7A5-3D92-4535-89E6-AA4B64875314}">
      <dgm:prSet/>
      <dgm:spPr/>
      <dgm:t>
        <a:bodyPr/>
        <a:lstStyle/>
        <a:p>
          <a:endParaRPr lang="en-US"/>
        </a:p>
      </dgm:t>
    </dgm:pt>
    <dgm:pt modelId="{F1E1ADD1-A34D-4BBB-B676-436EBA5E1440}">
      <dgm:prSet/>
      <dgm:spPr/>
      <dgm:t>
        <a:bodyPr/>
        <a:lstStyle/>
        <a:p>
          <a:pPr>
            <a:defRPr b="1"/>
          </a:pPr>
          <a:r>
            <a:rPr lang="en-US" dirty="0"/>
            <a:t>2017</a:t>
          </a:r>
        </a:p>
      </dgm:t>
    </dgm:pt>
    <dgm:pt modelId="{7E3B21C8-3E7F-4406-A25F-14EC81B577EC}" type="parTrans" cxnId="{6A5E49A3-489A-4C79-B4AB-6CAE6470C2C3}">
      <dgm:prSet/>
      <dgm:spPr/>
      <dgm:t>
        <a:bodyPr/>
        <a:lstStyle/>
        <a:p>
          <a:endParaRPr lang="en-US"/>
        </a:p>
      </dgm:t>
    </dgm:pt>
    <dgm:pt modelId="{91CB2EA7-D08A-4FA3-8B5D-514F8497211C}" type="sibTrans" cxnId="{6A5E49A3-489A-4C79-B4AB-6CAE6470C2C3}">
      <dgm:prSet/>
      <dgm:spPr/>
      <dgm:t>
        <a:bodyPr/>
        <a:lstStyle/>
        <a:p>
          <a:endParaRPr lang="en-US"/>
        </a:p>
      </dgm:t>
    </dgm:pt>
    <dgm:pt modelId="{4F49B140-B5AE-43BA-B8E5-0214142F66B0}">
      <dgm:prSet/>
      <dgm:spPr/>
      <dgm:t>
        <a:bodyPr/>
        <a:lstStyle/>
        <a:p>
          <a:r>
            <a:rPr lang="en-US" dirty="0"/>
            <a:t>Launch of Permanent Structured Cooperation (PESCO)</a:t>
          </a:r>
        </a:p>
      </dgm:t>
    </dgm:pt>
    <dgm:pt modelId="{1AC61E9C-160B-4DC5-B11F-494978474E00}" type="parTrans" cxnId="{8E4E091C-DCBA-402D-B8C4-C9A77C1F68BB}">
      <dgm:prSet/>
      <dgm:spPr/>
      <dgm:t>
        <a:bodyPr/>
        <a:lstStyle/>
        <a:p>
          <a:endParaRPr lang="en-US"/>
        </a:p>
      </dgm:t>
    </dgm:pt>
    <dgm:pt modelId="{62B1E734-884A-4CAD-9130-E4E46539D7B9}" type="sibTrans" cxnId="{8E4E091C-DCBA-402D-B8C4-C9A77C1F68BB}">
      <dgm:prSet/>
      <dgm:spPr/>
      <dgm:t>
        <a:bodyPr/>
        <a:lstStyle/>
        <a:p>
          <a:endParaRPr lang="en-US"/>
        </a:p>
      </dgm:t>
    </dgm:pt>
    <dgm:pt modelId="{108936DA-99E5-46F8-8868-6065DBA62E8C}">
      <dgm:prSet/>
      <dgm:spPr/>
      <dgm:t>
        <a:bodyPr/>
        <a:lstStyle/>
        <a:p>
          <a:pPr>
            <a:defRPr b="1"/>
          </a:pPr>
          <a:r>
            <a:rPr lang="en-US"/>
            <a:t>2022–Present</a:t>
          </a:r>
        </a:p>
      </dgm:t>
    </dgm:pt>
    <dgm:pt modelId="{03D8E8BF-965F-42AF-B320-429CB7572B77}" type="parTrans" cxnId="{80F2B7C4-E861-4E48-84EF-66C9493EA269}">
      <dgm:prSet/>
      <dgm:spPr/>
      <dgm:t>
        <a:bodyPr/>
        <a:lstStyle/>
        <a:p>
          <a:endParaRPr lang="en-US"/>
        </a:p>
      </dgm:t>
    </dgm:pt>
    <dgm:pt modelId="{902E850D-8D37-4EB7-A481-AC34A3CFCE97}" type="sibTrans" cxnId="{80F2B7C4-E861-4E48-84EF-66C9493EA269}">
      <dgm:prSet/>
      <dgm:spPr/>
      <dgm:t>
        <a:bodyPr/>
        <a:lstStyle/>
        <a:p>
          <a:endParaRPr lang="en-US"/>
        </a:p>
      </dgm:t>
    </dgm:pt>
    <dgm:pt modelId="{2D35E2FA-200B-4C22-A822-3C23782B2EA4}">
      <dgm:prSet/>
      <dgm:spPr/>
      <dgm:t>
        <a:bodyPr/>
        <a:lstStyle/>
        <a:p>
          <a:r>
            <a:rPr lang="en-US" dirty="0"/>
            <a:t>2022–Present</a:t>
          </a:r>
        </a:p>
        <a:p>
          <a:r>
            <a:rPr lang="en-US" dirty="0"/>
            <a:t>Ukraine war </a:t>
          </a:r>
        </a:p>
      </dgm:t>
    </dgm:pt>
    <dgm:pt modelId="{6128A4EF-7A0D-418D-9F6A-9AFC46178B29}" type="parTrans" cxnId="{29A2668D-E8AA-46D5-AC74-C954BCF67191}">
      <dgm:prSet/>
      <dgm:spPr/>
      <dgm:t>
        <a:bodyPr/>
        <a:lstStyle/>
        <a:p>
          <a:endParaRPr lang="en-US"/>
        </a:p>
      </dgm:t>
    </dgm:pt>
    <dgm:pt modelId="{83253320-EC18-48D9-9D62-6B10094AD342}" type="sibTrans" cxnId="{29A2668D-E8AA-46D5-AC74-C954BCF67191}">
      <dgm:prSet/>
      <dgm:spPr/>
      <dgm:t>
        <a:bodyPr/>
        <a:lstStyle/>
        <a:p>
          <a:endParaRPr lang="en-US"/>
        </a:p>
      </dgm:t>
    </dgm:pt>
    <dgm:pt modelId="{781EB1CF-05AD-4A71-BF5C-B1459D7BF94F}" type="pres">
      <dgm:prSet presAssocID="{E5F29989-CA06-4594-969C-E5747600E1CD}" presName="root" presStyleCnt="0">
        <dgm:presLayoutVars>
          <dgm:chMax/>
          <dgm:chPref/>
          <dgm:animLvl val="lvl"/>
        </dgm:presLayoutVars>
      </dgm:prSet>
      <dgm:spPr/>
    </dgm:pt>
    <dgm:pt modelId="{0D78A7C2-7905-4461-BBE1-93AA5F372E60}" type="pres">
      <dgm:prSet presAssocID="{E5F29989-CA06-4594-969C-E5747600E1CD}" presName="divider" presStyleLbl="fgAcc1" presStyleIdx="0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25C2B8E8-6657-4D3F-A14C-358BF1D4458A}" type="pres">
      <dgm:prSet presAssocID="{E5F29989-CA06-4594-969C-E5747600E1CD}" presName="nodes" presStyleCnt="0">
        <dgm:presLayoutVars>
          <dgm:chMax/>
          <dgm:chPref/>
          <dgm:animLvl val="lvl"/>
        </dgm:presLayoutVars>
      </dgm:prSet>
      <dgm:spPr/>
    </dgm:pt>
    <dgm:pt modelId="{9F2F654D-6607-4689-91AE-FE289B16FB98}" type="pres">
      <dgm:prSet presAssocID="{4D66AC51-7872-4912-971B-1A548B3B1A1D}" presName="composite" presStyleCnt="0"/>
      <dgm:spPr/>
    </dgm:pt>
    <dgm:pt modelId="{44E2293A-F091-478F-96ED-88492AD6EA13}" type="pres">
      <dgm:prSet presAssocID="{4D66AC51-7872-4912-971B-1A548B3B1A1D}" presName="ConnectorPoint" presStyleLbl="lnNode1" presStyleIdx="0" presStyleCnt="9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F55E28A-97EC-47D2-85DF-8394EECD8C65}" type="pres">
      <dgm:prSet presAssocID="{4D66AC51-7872-4912-971B-1A548B3B1A1D}" presName="DropPinPlaceHolder" presStyleCnt="0"/>
      <dgm:spPr/>
    </dgm:pt>
    <dgm:pt modelId="{54FBAC62-7296-4B01-A847-94DB03C4B4B0}" type="pres">
      <dgm:prSet presAssocID="{4D66AC51-7872-4912-971B-1A548B3B1A1D}" presName="DropPin" presStyleLbl="alignNode1" presStyleIdx="0" presStyleCnt="9"/>
      <dgm:spPr/>
    </dgm:pt>
    <dgm:pt modelId="{383E09ED-611A-4DCB-907C-8140326A92EE}" type="pres">
      <dgm:prSet presAssocID="{4D66AC51-7872-4912-971B-1A548B3B1A1D}" presName="Ellipse" presStyleLbl="fgAcc1" presStyleIdx="1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AA2ABC37-9278-410B-A1B4-3885E428C346}" type="pres">
      <dgm:prSet presAssocID="{4D66AC51-7872-4912-971B-1A548B3B1A1D}" presName="L2TextContainer" presStyleLbl="revTx" presStyleIdx="0" presStyleCnt="18">
        <dgm:presLayoutVars>
          <dgm:bulletEnabled val="1"/>
        </dgm:presLayoutVars>
      </dgm:prSet>
      <dgm:spPr/>
    </dgm:pt>
    <dgm:pt modelId="{8B4B9857-37EF-4495-91D8-5EC30EB5A211}" type="pres">
      <dgm:prSet presAssocID="{4D66AC51-7872-4912-971B-1A548B3B1A1D}" presName="L1TextContainer" presStyleLbl="revTx" presStyleIdx="1" presStyleCnt="18">
        <dgm:presLayoutVars>
          <dgm:chMax val="1"/>
          <dgm:chPref val="1"/>
          <dgm:bulletEnabled val="1"/>
        </dgm:presLayoutVars>
      </dgm:prSet>
      <dgm:spPr/>
    </dgm:pt>
    <dgm:pt modelId="{3598A7E6-7224-4628-8CA5-6CA452AAAD33}" type="pres">
      <dgm:prSet presAssocID="{4D66AC51-7872-4912-971B-1A548B3B1A1D}" presName="ConnectLine" presStyleLbl="sibTrans1D1" presStyleIdx="0" presStyleCnt="9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D175452-F06D-4393-B3CC-34FF3D989A58}" type="pres">
      <dgm:prSet presAssocID="{4D66AC51-7872-4912-971B-1A548B3B1A1D}" presName="EmptyPlaceHolder" presStyleCnt="0"/>
      <dgm:spPr/>
    </dgm:pt>
    <dgm:pt modelId="{09A820C5-17BF-4EF2-B617-06C6EC152FEA}" type="pres">
      <dgm:prSet presAssocID="{2CBE4E04-5747-4FEB-8647-EAD04E3F07E5}" presName="spaceBetweenRectangles" presStyleCnt="0"/>
      <dgm:spPr/>
    </dgm:pt>
    <dgm:pt modelId="{502DDE6E-8676-4D7D-B111-DCBCF218D89B}" type="pres">
      <dgm:prSet presAssocID="{C9887E4B-EE9B-49D8-8DF6-DFA3074C9B8E}" presName="composite" presStyleCnt="0"/>
      <dgm:spPr/>
    </dgm:pt>
    <dgm:pt modelId="{70CABE5E-65C9-4736-A00F-FA846118DE87}" type="pres">
      <dgm:prSet presAssocID="{C9887E4B-EE9B-49D8-8DF6-DFA3074C9B8E}" presName="ConnectorPoint" presStyleLbl="lnNode1" presStyleIdx="1" presStyleCnt="9"/>
      <dgm:spPr>
        <a:solidFill>
          <a:schemeClr val="accent2">
            <a:hueOff val="805452"/>
            <a:satOff val="-2312"/>
            <a:lumOff val="-37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6731FAA-3A32-4FEE-8968-371386C77F8C}" type="pres">
      <dgm:prSet presAssocID="{C9887E4B-EE9B-49D8-8DF6-DFA3074C9B8E}" presName="DropPinPlaceHolder" presStyleCnt="0"/>
      <dgm:spPr/>
    </dgm:pt>
    <dgm:pt modelId="{183DD7A6-41DD-4B88-99EE-47A0F5546A5C}" type="pres">
      <dgm:prSet presAssocID="{C9887E4B-EE9B-49D8-8DF6-DFA3074C9B8E}" presName="DropPin" presStyleLbl="alignNode1" presStyleIdx="1" presStyleCnt="9"/>
      <dgm:spPr/>
    </dgm:pt>
    <dgm:pt modelId="{EC7B13E5-7834-4C74-8C3A-2267C799A5E5}" type="pres">
      <dgm:prSet presAssocID="{C9887E4B-EE9B-49D8-8DF6-DFA3074C9B8E}" presName="Ellipse" presStyleLbl="fgAcc1" presStyleIdx="2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A0BCC1A-594F-4A3C-9096-A98A38E933AF}" type="pres">
      <dgm:prSet presAssocID="{C9887E4B-EE9B-49D8-8DF6-DFA3074C9B8E}" presName="L2TextContainer" presStyleLbl="revTx" presStyleIdx="2" presStyleCnt="18">
        <dgm:presLayoutVars>
          <dgm:bulletEnabled val="1"/>
        </dgm:presLayoutVars>
      </dgm:prSet>
      <dgm:spPr/>
    </dgm:pt>
    <dgm:pt modelId="{FA0CDC21-E2A1-4D31-9F91-AF59989B0A39}" type="pres">
      <dgm:prSet presAssocID="{C9887E4B-EE9B-49D8-8DF6-DFA3074C9B8E}" presName="L1TextContainer" presStyleLbl="revTx" presStyleIdx="3" presStyleCnt="18">
        <dgm:presLayoutVars>
          <dgm:chMax val="1"/>
          <dgm:chPref val="1"/>
          <dgm:bulletEnabled val="1"/>
        </dgm:presLayoutVars>
      </dgm:prSet>
      <dgm:spPr/>
    </dgm:pt>
    <dgm:pt modelId="{AD216429-5649-44A8-BD0E-DD7AECDE9679}" type="pres">
      <dgm:prSet presAssocID="{C9887E4B-EE9B-49D8-8DF6-DFA3074C9B8E}" presName="ConnectLine" presStyleLbl="sibTrans1D1" presStyleIdx="1" presStyleCnt="9"/>
      <dgm:spPr>
        <a:noFill/>
        <a:ln w="12700" cap="flat" cmpd="sng" algn="ctr">
          <a:solidFill>
            <a:schemeClr val="accent2">
              <a:hueOff val="805452"/>
              <a:satOff val="-2312"/>
              <a:lumOff val="-3701"/>
              <a:alphaOff val="0"/>
            </a:schemeClr>
          </a:solidFill>
          <a:prstDash val="dash"/>
          <a:miter lim="800000"/>
        </a:ln>
        <a:effectLst/>
      </dgm:spPr>
    </dgm:pt>
    <dgm:pt modelId="{D10FA479-4518-4D85-9B33-8D3023C55A49}" type="pres">
      <dgm:prSet presAssocID="{C9887E4B-EE9B-49D8-8DF6-DFA3074C9B8E}" presName="EmptyPlaceHolder" presStyleCnt="0"/>
      <dgm:spPr/>
    </dgm:pt>
    <dgm:pt modelId="{02C7D695-9864-4C8E-929B-8A4DE8777F86}" type="pres">
      <dgm:prSet presAssocID="{D85EAF34-5079-4AB6-98A7-D7E6279F88C5}" presName="spaceBetweenRectangles" presStyleCnt="0"/>
      <dgm:spPr/>
    </dgm:pt>
    <dgm:pt modelId="{1436F839-05D8-4F72-8201-452F716DFC2E}" type="pres">
      <dgm:prSet presAssocID="{5AE8C5C3-F19A-4EBF-AB24-29C724AC1619}" presName="composite" presStyleCnt="0"/>
      <dgm:spPr/>
    </dgm:pt>
    <dgm:pt modelId="{EF17066C-9DB5-49A9-8BB2-56F7EB5479B6}" type="pres">
      <dgm:prSet presAssocID="{5AE8C5C3-F19A-4EBF-AB24-29C724AC1619}" presName="ConnectorPoint" presStyleLbl="lnNode1" presStyleIdx="2" presStyleCnt="9"/>
      <dgm:spPr>
        <a:solidFill>
          <a:schemeClr val="accent2">
            <a:hueOff val="1610903"/>
            <a:satOff val="-4623"/>
            <a:lumOff val="-74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8EED70B-5EDC-498D-97F8-2FFF2A0CD9F7}" type="pres">
      <dgm:prSet presAssocID="{5AE8C5C3-F19A-4EBF-AB24-29C724AC1619}" presName="DropPinPlaceHolder" presStyleCnt="0"/>
      <dgm:spPr/>
    </dgm:pt>
    <dgm:pt modelId="{A968829E-275B-4E27-99CF-BD923FB024C5}" type="pres">
      <dgm:prSet presAssocID="{5AE8C5C3-F19A-4EBF-AB24-29C724AC1619}" presName="DropPin" presStyleLbl="alignNode1" presStyleIdx="2" presStyleCnt="9"/>
      <dgm:spPr/>
    </dgm:pt>
    <dgm:pt modelId="{DBEBA204-4C98-44DB-868A-22E592EC55D9}" type="pres">
      <dgm:prSet presAssocID="{5AE8C5C3-F19A-4EBF-AB24-29C724AC1619}" presName="Ellipse" presStyleLbl="fgAcc1" presStyleIdx="3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346B6449-57FB-436F-93EA-CC99C731BE3C}" type="pres">
      <dgm:prSet presAssocID="{5AE8C5C3-F19A-4EBF-AB24-29C724AC1619}" presName="L2TextContainer" presStyleLbl="revTx" presStyleIdx="4" presStyleCnt="18">
        <dgm:presLayoutVars>
          <dgm:bulletEnabled val="1"/>
        </dgm:presLayoutVars>
      </dgm:prSet>
      <dgm:spPr/>
    </dgm:pt>
    <dgm:pt modelId="{7C01A4C6-0D59-47EC-90FB-83C1E385145A}" type="pres">
      <dgm:prSet presAssocID="{5AE8C5C3-F19A-4EBF-AB24-29C724AC1619}" presName="L1TextContainer" presStyleLbl="revTx" presStyleIdx="5" presStyleCnt="18">
        <dgm:presLayoutVars>
          <dgm:chMax val="1"/>
          <dgm:chPref val="1"/>
          <dgm:bulletEnabled val="1"/>
        </dgm:presLayoutVars>
      </dgm:prSet>
      <dgm:spPr/>
    </dgm:pt>
    <dgm:pt modelId="{0D7BEA81-1481-4699-9CE2-2D26DEAA102D}" type="pres">
      <dgm:prSet presAssocID="{5AE8C5C3-F19A-4EBF-AB24-29C724AC1619}" presName="ConnectLine" presStyleLbl="sibTrans1D1" presStyleIdx="2" presStyleCnt="9"/>
      <dgm:spPr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dash"/>
          <a:miter lim="800000"/>
        </a:ln>
        <a:effectLst/>
      </dgm:spPr>
    </dgm:pt>
    <dgm:pt modelId="{56847F00-F15F-4D01-BD56-14BF2EEBAB45}" type="pres">
      <dgm:prSet presAssocID="{5AE8C5C3-F19A-4EBF-AB24-29C724AC1619}" presName="EmptyPlaceHolder" presStyleCnt="0"/>
      <dgm:spPr/>
    </dgm:pt>
    <dgm:pt modelId="{080828F1-F40F-4E94-9A54-F44F4AA09EE1}" type="pres">
      <dgm:prSet presAssocID="{CB422B0E-6980-4BA7-9237-1E14DAFDA132}" presName="spaceBetweenRectangles" presStyleCnt="0"/>
      <dgm:spPr/>
    </dgm:pt>
    <dgm:pt modelId="{ABC0596F-2BE9-4F89-A8FD-64DCC8AD6003}" type="pres">
      <dgm:prSet presAssocID="{F1F6283E-25AA-474E-8189-C92AF6539C12}" presName="composite" presStyleCnt="0"/>
      <dgm:spPr/>
    </dgm:pt>
    <dgm:pt modelId="{A8C51571-EF51-4A2E-8FE0-2B52CE3D21CA}" type="pres">
      <dgm:prSet presAssocID="{F1F6283E-25AA-474E-8189-C92AF6539C12}" presName="ConnectorPoint" presStyleLbl="lnNode1" presStyleIdx="3" presStyleCnt="9"/>
      <dgm:spPr>
        <a:solidFill>
          <a:schemeClr val="accent2">
            <a:hueOff val="2416355"/>
            <a:satOff val="-6935"/>
            <a:lumOff val="-1110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4F5DFD-E287-494C-B402-201C620C2170}" type="pres">
      <dgm:prSet presAssocID="{F1F6283E-25AA-474E-8189-C92AF6539C12}" presName="DropPinPlaceHolder" presStyleCnt="0"/>
      <dgm:spPr/>
    </dgm:pt>
    <dgm:pt modelId="{C6E53B98-4838-478C-AA98-3CCF7F2F8134}" type="pres">
      <dgm:prSet presAssocID="{F1F6283E-25AA-474E-8189-C92AF6539C12}" presName="DropPin" presStyleLbl="alignNode1" presStyleIdx="3" presStyleCnt="9"/>
      <dgm:spPr/>
    </dgm:pt>
    <dgm:pt modelId="{3B2F5492-C763-4D49-94BB-6FA39F8CAA79}" type="pres">
      <dgm:prSet presAssocID="{F1F6283E-25AA-474E-8189-C92AF6539C12}" presName="Ellipse" presStyleLbl="fgAcc1" presStyleIdx="4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B2C85F36-95DB-4676-A610-5017E8F291DC}" type="pres">
      <dgm:prSet presAssocID="{F1F6283E-25AA-474E-8189-C92AF6539C12}" presName="L2TextContainer" presStyleLbl="revTx" presStyleIdx="6" presStyleCnt="18">
        <dgm:presLayoutVars>
          <dgm:bulletEnabled val="1"/>
        </dgm:presLayoutVars>
      </dgm:prSet>
      <dgm:spPr/>
    </dgm:pt>
    <dgm:pt modelId="{F77E49A2-7AF0-46C6-B84F-D65EDF97B710}" type="pres">
      <dgm:prSet presAssocID="{F1F6283E-25AA-474E-8189-C92AF6539C12}" presName="L1TextContainer" presStyleLbl="revTx" presStyleIdx="7" presStyleCnt="18">
        <dgm:presLayoutVars>
          <dgm:chMax val="1"/>
          <dgm:chPref val="1"/>
          <dgm:bulletEnabled val="1"/>
        </dgm:presLayoutVars>
      </dgm:prSet>
      <dgm:spPr/>
    </dgm:pt>
    <dgm:pt modelId="{9084FF27-8285-4B12-A085-B7E5351300F6}" type="pres">
      <dgm:prSet presAssocID="{F1F6283E-25AA-474E-8189-C92AF6539C12}" presName="ConnectLine" presStyleLbl="sibTrans1D1" presStyleIdx="3" presStyleCnt="9"/>
      <dgm:spPr>
        <a:noFill/>
        <a:ln w="12700" cap="flat" cmpd="sng" algn="ctr">
          <a:solidFill>
            <a:schemeClr val="accent2">
              <a:hueOff val="2416355"/>
              <a:satOff val="-6935"/>
              <a:lumOff val="-11103"/>
              <a:alphaOff val="0"/>
            </a:schemeClr>
          </a:solidFill>
          <a:prstDash val="dash"/>
          <a:miter lim="800000"/>
        </a:ln>
        <a:effectLst/>
      </dgm:spPr>
    </dgm:pt>
    <dgm:pt modelId="{312406C0-6EDC-46DC-BD55-BB281159DDEF}" type="pres">
      <dgm:prSet presAssocID="{F1F6283E-25AA-474E-8189-C92AF6539C12}" presName="EmptyPlaceHolder" presStyleCnt="0"/>
      <dgm:spPr/>
    </dgm:pt>
    <dgm:pt modelId="{813C63C7-1A2C-43FF-9BAA-A9532B2632A7}" type="pres">
      <dgm:prSet presAssocID="{AC2F9860-98FF-4E9B-A9F0-F3AFF49B69D7}" presName="spaceBetweenRectangles" presStyleCnt="0"/>
      <dgm:spPr/>
    </dgm:pt>
    <dgm:pt modelId="{88C4039B-844A-4147-9CBA-912BCF35C0C2}" type="pres">
      <dgm:prSet presAssocID="{4ADF40B1-B1CE-4DC0-8AF3-DCCE42C08739}" presName="composite" presStyleCnt="0"/>
      <dgm:spPr/>
    </dgm:pt>
    <dgm:pt modelId="{3CD43BF7-B205-49F4-90F5-24824919DC36}" type="pres">
      <dgm:prSet presAssocID="{4ADF40B1-B1CE-4DC0-8AF3-DCCE42C08739}" presName="ConnectorPoint" presStyleLbl="lnNode1" presStyleIdx="4" presStyleCnt="9"/>
      <dgm:spPr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2E40E51-F036-4CE7-88DC-43D37FCF685A}" type="pres">
      <dgm:prSet presAssocID="{4ADF40B1-B1CE-4DC0-8AF3-DCCE42C08739}" presName="DropPinPlaceHolder" presStyleCnt="0"/>
      <dgm:spPr/>
    </dgm:pt>
    <dgm:pt modelId="{321B2B8F-3E72-4EF8-835F-ED8A3C42AAAB}" type="pres">
      <dgm:prSet presAssocID="{4ADF40B1-B1CE-4DC0-8AF3-DCCE42C08739}" presName="DropPin" presStyleLbl="alignNode1" presStyleIdx="4" presStyleCnt="9"/>
      <dgm:spPr/>
    </dgm:pt>
    <dgm:pt modelId="{852AC33B-7037-4805-820B-3FAC10E2A6A4}" type="pres">
      <dgm:prSet presAssocID="{4ADF40B1-B1CE-4DC0-8AF3-DCCE42C08739}" presName="Ellipse" presStyleLbl="fgAcc1" presStyleIdx="5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A7BDC9B-93E4-40CC-A49A-8C5DB7D9FDAA}" type="pres">
      <dgm:prSet presAssocID="{4ADF40B1-B1CE-4DC0-8AF3-DCCE42C08739}" presName="L2TextContainer" presStyleLbl="revTx" presStyleIdx="8" presStyleCnt="18">
        <dgm:presLayoutVars>
          <dgm:bulletEnabled val="1"/>
        </dgm:presLayoutVars>
      </dgm:prSet>
      <dgm:spPr/>
    </dgm:pt>
    <dgm:pt modelId="{6F5A94C4-2BF7-4EB4-A0E8-C8F4AF921917}" type="pres">
      <dgm:prSet presAssocID="{4ADF40B1-B1CE-4DC0-8AF3-DCCE42C08739}" presName="L1TextContainer" presStyleLbl="revTx" presStyleIdx="9" presStyleCnt="18">
        <dgm:presLayoutVars>
          <dgm:chMax val="1"/>
          <dgm:chPref val="1"/>
          <dgm:bulletEnabled val="1"/>
        </dgm:presLayoutVars>
      </dgm:prSet>
      <dgm:spPr/>
    </dgm:pt>
    <dgm:pt modelId="{BA9239D5-9B38-4F32-86F1-6F0CFC1FA81A}" type="pres">
      <dgm:prSet presAssocID="{4ADF40B1-B1CE-4DC0-8AF3-DCCE42C08739}" presName="ConnectLine" presStyleLbl="sibTrans1D1" presStyleIdx="4" presStyleCnt="9"/>
      <dgm:spPr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gm:spPr>
    </dgm:pt>
    <dgm:pt modelId="{0B164144-3DAF-4871-85CA-CA21A7A49700}" type="pres">
      <dgm:prSet presAssocID="{4ADF40B1-B1CE-4DC0-8AF3-DCCE42C08739}" presName="EmptyPlaceHolder" presStyleCnt="0"/>
      <dgm:spPr/>
    </dgm:pt>
    <dgm:pt modelId="{58B67DBD-51F7-4906-8EF6-D3AE4B607039}" type="pres">
      <dgm:prSet presAssocID="{77B3309C-076B-440A-8179-FA8951CA7CC8}" presName="spaceBetweenRectangles" presStyleCnt="0"/>
      <dgm:spPr/>
    </dgm:pt>
    <dgm:pt modelId="{BA37DC6F-11BA-4BE5-933C-5F67D4DE2F20}" type="pres">
      <dgm:prSet presAssocID="{D360563C-F7D3-4784-939E-7D92BB493D61}" presName="composite" presStyleCnt="0"/>
      <dgm:spPr/>
    </dgm:pt>
    <dgm:pt modelId="{5B0020FE-4B7F-40E9-B773-567D29D53098}" type="pres">
      <dgm:prSet presAssocID="{D360563C-F7D3-4784-939E-7D92BB493D61}" presName="ConnectorPoint" presStyleLbl="lnNode1" presStyleIdx="5" presStyleCnt="9"/>
      <dgm:spPr>
        <a:solidFill>
          <a:schemeClr val="accent2">
            <a:hueOff val="4027259"/>
            <a:satOff val="-11558"/>
            <a:lumOff val="-185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6CBCC2-677A-4F35-9D8F-29F9AD9EFB68}" type="pres">
      <dgm:prSet presAssocID="{D360563C-F7D3-4784-939E-7D92BB493D61}" presName="DropPinPlaceHolder" presStyleCnt="0"/>
      <dgm:spPr/>
    </dgm:pt>
    <dgm:pt modelId="{46EAF05C-BE88-4961-904A-AD66429A6079}" type="pres">
      <dgm:prSet presAssocID="{D360563C-F7D3-4784-939E-7D92BB493D61}" presName="DropPin" presStyleLbl="alignNode1" presStyleIdx="5" presStyleCnt="9"/>
      <dgm:spPr/>
    </dgm:pt>
    <dgm:pt modelId="{E72CE937-99A0-4219-87A2-9F4F249B2F2C}" type="pres">
      <dgm:prSet presAssocID="{D360563C-F7D3-4784-939E-7D92BB493D61}" presName="Ellipse" presStyleLbl="fgAcc1" presStyleIdx="6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A161197-9CDA-40B2-96FD-E138AD216C58}" type="pres">
      <dgm:prSet presAssocID="{D360563C-F7D3-4784-939E-7D92BB493D61}" presName="L2TextContainer" presStyleLbl="revTx" presStyleIdx="10" presStyleCnt="18">
        <dgm:presLayoutVars>
          <dgm:bulletEnabled val="1"/>
        </dgm:presLayoutVars>
      </dgm:prSet>
      <dgm:spPr/>
    </dgm:pt>
    <dgm:pt modelId="{3D2D4CF6-EA23-4827-AE16-5B0266AD1078}" type="pres">
      <dgm:prSet presAssocID="{D360563C-F7D3-4784-939E-7D92BB493D61}" presName="L1TextContainer" presStyleLbl="revTx" presStyleIdx="11" presStyleCnt="18">
        <dgm:presLayoutVars>
          <dgm:chMax val="1"/>
          <dgm:chPref val="1"/>
          <dgm:bulletEnabled val="1"/>
        </dgm:presLayoutVars>
      </dgm:prSet>
      <dgm:spPr/>
    </dgm:pt>
    <dgm:pt modelId="{256B6776-CD0A-42CF-A450-518CBD9E9AE4}" type="pres">
      <dgm:prSet presAssocID="{D360563C-F7D3-4784-939E-7D92BB493D61}" presName="ConnectLine" presStyleLbl="sibTrans1D1" presStyleIdx="5" presStyleCnt="9"/>
      <dgm:spPr>
        <a:noFill/>
        <a:ln w="12700" cap="flat" cmpd="sng" algn="ctr">
          <a:solidFill>
            <a:schemeClr val="accent2">
              <a:hueOff val="4027259"/>
              <a:satOff val="-11558"/>
              <a:lumOff val="-18506"/>
              <a:alphaOff val="0"/>
            </a:schemeClr>
          </a:solidFill>
          <a:prstDash val="dash"/>
          <a:miter lim="800000"/>
        </a:ln>
        <a:effectLst/>
      </dgm:spPr>
    </dgm:pt>
    <dgm:pt modelId="{790069F6-7A57-4C35-BE8D-EAE7D6C25E3F}" type="pres">
      <dgm:prSet presAssocID="{D360563C-F7D3-4784-939E-7D92BB493D61}" presName="EmptyPlaceHolder" presStyleCnt="0"/>
      <dgm:spPr/>
    </dgm:pt>
    <dgm:pt modelId="{15727626-0216-4BB2-BC4B-3D0A3A179E99}" type="pres">
      <dgm:prSet presAssocID="{8DA2448D-ACC7-4E55-9974-52DB18E14628}" presName="spaceBetweenRectangles" presStyleCnt="0"/>
      <dgm:spPr/>
    </dgm:pt>
    <dgm:pt modelId="{981AE76B-F82E-49A7-92C8-771843E2975D}" type="pres">
      <dgm:prSet presAssocID="{6FF56F09-5002-458A-AA2F-53277B20EF6D}" presName="composite" presStyleCnt="0"/>
      <dgm:spPr/>
    </dgm:pt>
    <dgm:pt modelId="{2484BD8B-B7F2-4251-9805-3D5D43BE7FAC}" type="pres">
      <dgm:prSet presAssocID="{6FF56F09-5002-458A-AA2F-53277B20EF6D}" presName="ConnectorPoint" presStyleLbl="lnNode1" presStyleIdx="6" presStyleCnt="9"/>
      <dgm:spPr>
        <a:solidFill>
          <a:schemeClr val="accent2">
            <a:hueOff val="4832710"/>
            <a:satOff val="-13870"/>
            <a:lumOff val="-222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EE8EFB0-D7E8-49A3-A119-9F01F83D7C08}" type="pres">
      <dgm:prSet presAssocID="{6FF56F09-5002-458A-AA2F-53277B20EF6D}" presName="DropPinPlaceHolder" presStyleCnt="0"/>
      <dgm:spPr/>
    </dgm:pt>
    <dgm:pt modelId="{0154B64D-96C3-42A2-87C2-3C2A471806DC}" type="pres">
      <dgm:prSet presAssocID="{6FF56F09-5002-458A-AA2F-53277B20EF6D}" presName="DropPin" presStyleLbl="alignNode1" presStyleIdx="6" presStyleCnt="9"/>
      <dgm:spPr/>
    </dgm:pt>
    <dgm:pt modelId="{1D9EE68A-1156-443B-A269-45166B7B05ED}" type="pres">
      <dgm:prSet presAssocID="{6FF56F09-5002-458A-AA2F-53277B20EF6D}" presName="Ellipse" presStyleLbl="fgAcc1" presStyleIdx="7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0A51743-EF03-4C52-837C-48115CB08203}" type="pres">
      <dgm:prSet presAssocID="{6FF56F09-5002-458A-AA2F-53277B20EF6D}" presName="L2TextContainer" presStyleLbl="revTx" presStyleIdx="12" presStyleCnt="18">
        <dgm:presLayoutVars>
          <dgm:bulletEnabled val="1"/>
        </dgm:presLayoutVars>
      </dgm:prSet>
      <dgm:spPr/>
    </dgm:pt>
    <dgm:pt modelId="{C725B375-7E9E-44D3-A94A-90760B070CAC}" type="pres">
      <dgm:prSet presAssocID="{6FF56F09-5002-458A-AA2F-53277B20EF6D}" presName="L1TextContainer" presStyleLbl="revTx" presStyleIdx="13" presStyleCnt="18">
        <dgm:presLayoutVars>
          <dgm:chMax val="1"/>
          <dgm:chPref val="1"/>
          <dgm:bulletEnabled val="1"/>
        </dgm:presLayoutVars>
      </dgm:prSet>
      <dgm:spPr/>
    </dgm:pt>
    <dgm:pt modelId="{7F3089C4-2D74-436B-AAF5-A29AA58613D4}" type="pres">
      <dgm:prSet presAssocID="{6FF56F09-5002-458A-AA2F-53277B20EF6D}" presName="ConnectLine" presStyleLbl="sibTrans1D1" presStyleIdx="6" presStyleCnt="9"/>
      <dgm:spPr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dash"/>
          <a:miter lim="800000"/>
        </a:ln>
        <a:effectLst/>
      </dgm:spPr>
    </dgm:pt>
    <dgm:pt modelId="{F56B5DF3-5BB3-44B6-B832-B0E988C048E5}" type="pres">
      <dgm:prSet presAssocID="{6FF56F09-5002-458A-AA2F-53277B20EF6D}" presName="EmptyPlaceHolder" presStyleCnt="0"/>
      <dgm:spPr/>
    </dgm:pt>
    <dgm:pt modelId="{F151076C-7DAE-4560-8448-13F4CBC1188A}" type="pres">
      <dgm:prSet presAssocID="{CFADAD02-B74A-415E-BD76-EE99FB73A182}" presName="spaceBetweenRectangles" presStyleCnt="0"/>
      <dgm:spPr/>
    </dgm:pt>
    <dgm:pt modelId="{E47B6560-269C-46DC-B0AA-F17DBDAB1777}" type="pres">
      <dgm:prSet presAssocID="{F1E1ADD1-A34D-4BBB-B676-436EBA5E1440}" presName="composite" presStyleCnt="0"/>
      <dgm:spPr/>
    </dgm:pt>
    <dgm:pt modelId="{E3E0F52F-15ED-4E89-9812-C0F9388718DE}" type="pres">
      <dgm:prSet presAssocID="{F1E1ADD1-A34D-4BBB-B676-436EBA5E1440}" presName="ConnectorPoint" presStyleLbl="lnNode1" presStyleIdx="7" presStyleCnt="9"/>
      <dgm:spPr>
        <a:solidFill>
          <a:schemeClr val="accent2">
            <a:hueOff val="5638162"/>
            <a:satOff val="-16181"/>
            <a:lumOff val="-2590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02D8946-3DE5-467C-88A1-96BC93400D62}" type="pres">
      <dgm:prSet presAssocID="{F1E1ADD1-A34D-4BBB-B676-436EBA5E1440}" presName="DropPinPlaceHolder" presStyleCnt="0"/>
      <dgm:spPr/>
    </dgm:pt>
    <dgm:pt modelId="{C87EBF28-F083-4F85-9B39-2DBA9EF98836}" type="pres">
      <dgm:prSet presAssocID="{F1E1ADD1-A34D-4BBB-B676-436EBA5E1440}" presName="DropPin" presStyleLbl="alignNode1" presStyleIdx="7" presStyleCnt="9"/>
      <dgm:spPr/>
    </dgm:pt>
    <dgm:pt modelId="{82798772-45A0-4050-9D23-A8A25DBD0281}" type="pres">
      <dgm:prSet presAssocID="{F1E1ADD1-A34D-4BBB-B676-436EBA5E1440}" presName="Ellipse" presStyleLbl="fgAcc1" presStyleIdx="8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8B98F27-E772-4B62-AD8A-7C3D4A2AD00A}" type="pres">
      <dgm:prSet presAssocID="{F1E1ADD1-A34D-4BBB-B676-436EBA5E1440}" presName="L2TextContainer" presStyleLbl="revTx" presStyleIdx="14" presStyleCnt="18">
        <dgm:presLayoutVars>
          <dgm:bulletEnabled val="1"/>
        </dgm:presLayoutVars>
      </dgm:prSet>
      <dgm:spPr/>
    </dgm:pt>
    <dgm:pt modelId="{B66EB55C-F321-46F8-91B0-BCF0D73CD75A}" type="pres">
      <dgm:prSet presAssocID="{F1E1ADD1-A34D-4BBB-B676-436EBA5E1440}" presName="L1TextContainer" presStyleLbl="revTx" presStyleIdx="15" presStyleCnt="18">
        <dgm:presLayoutVars>
          <dgm:chMax val="1"/>
          <dgm:chPref val="1"/>
          <dgm:bulletEnabled val="1"/>
        </dgm:presLayoutVars>
      </dgm:prSet>
      <dgm:spPr/>
    </dgm:pt>
    <dgm:pt modelId="{DF58788E-5D65-47F3-8FCB-82CB11CC98E1}" type="pres">
      <dgm:prSet presAssocID="{F1E1ADD1-A34D-4BBB-B676-436EBA5E1440}" presName="ConnectLine" presStyleLbl="sibTrans1D1" presStyleIdx="7" presStyleCnt="9"/>
      <dgm:spPr>
        <a:noFill/>
        <a:ln w="12700" cap="flat" cmpd="sng" algn="ctr">
          <a:solidFill>
            <a:schemeClr val="accent2">
              <a:hueOff val="5638162"/>
              <a:satOff val="-16181"/>
              <a:lumOff val="-25908"/>
              <a:alphaOff val="0"/>
            </a:schemeClr>
          </a:solidFill>
          <a:prstDash val="dash"/>
          <a:miter lim="800000"/>
        </a:ln>
        <a:effectLst/>
      </dgm:spPr>
    </dgm:pt>
    <dgm:pt modelId="{39221A25-FAD9-42DC-BDE1-B278F2339809}" type="pres">
      <dgm:prSet presAssocID="{F1E1ADD1-A34D-4BBB-B676-436EBA5E1440}" presName="EmptyPlaceHolder" presStyleCnt="0"/>
      <dgm:spPr/>
    </dgm:pt>
    <dgm:pt modelId="{A61E408A-17E7-4A83-99AF-473B91537415}" type="pres">
      <dgm:prSet presAssocID="{91CB2EA7-D08A-4FA3-8B5D-514F8497211C}" presName="spaceBetweenRectangles" presStyleCnt="0"/>
      <dgm:spPr/>
    </dgm:pt>
    <dgm:pt modelId="{240F8AB5-3AEE-458B-B21A-366D91968000}" type="pres">
      <dgm:prSet presAssocID="{108936DA-99E5-46F8-8868-6065DBA62E8C}" presName="composite" presStyleCnt="0"/>
      <dgm:spPr/>
    </dgm:pt>
    <dgm:pt modelId="{0B9E5363-C039-44CC-B81A-3BC9F6005F01}" type="pres">
      <dgm:prSet presAssocID="{108936DA-99E5-46F8-8868-6065DBA62E8C}" presName="ConnectorPoint" presStyleLbl="lnNode1" presStyleIdx="8" presStyleCnt="9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59BCACE-F218-4ACA-8C3E-BFEDCD2977F3}" type="pres">
      <dgm:prSet presAssocID="{108936DA-99E5-46F8-8868-6065DBA62E8C}" presName="DropPinPlaceHolder" presStyleCnt="0"/>
      <dgm:spPr/>
    </dgm:pt>
    <dgm:pt modelId="{FA29318B-FAB7-4F56-BFE6-CAAFBFD528B0}" type="pres">
      <dgm:prSet presAssocID="{108936DA-99E5-46F8-8868-6065DBA62E8C}" presName="DropPin" presStyleLbl="alignNode1" presStyleIdx="8" presStyleCnt="9"/>
      <dgm:spPr/>
    </dgm:pt>
    <dgm:pt modelId="{6933E31A-CBFD-4653-9BEC-AD9DFAA3A2E7}" type="pres">
      <dgm:prSet presAssocID="{108936DA-99E5-46F8-8868-6065DBA62E8C}" presName="Ellipse" presStyleLbl="fgAcc1" presStyleIdx="9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8E5426E-9E55-4A3E-91A8-F10D08E919FA}" type="pres">
      <dgm:prSet presAssocID="{108936DA-99E5-46F8-8868-6065DBA62E8C}" presName="L2TextContainer" presStyleLbl="revTx" presStyleIdx="16" presStyleCnt="18">
        <dgm:presLayoutVars>
          <dgm:bulletEnabled val="1"/>
        </dgm:presLayoutVars>
      </dgm:prSet>
      <dgm:spPr/>
    </dgm:pt>
    <dgm:pt modelId="{4352D74E-775D-4E93-B48C-3B32E1BE3C16}" type="pres">
      <dgm:prSet presAssocID="{108936DA-99E5-46F8-8868-6065DBA62E8C}" presName="L1TextContainer" presStyleLbl="revTx" presStyleIdx="17" presStyleCnt="18">
        <dgm:presLayoutVars>
          <dgm:chMax val="1"/>
          <dgm:chPref val="1"/>
          <dgm:bulletEnabled val="1"/>
        </dgm:presLayoutVars>
      </dgm:prSet>
      <dgm:spPr/>
    </dgm:pt>
    <dgm:pt modelId="{77CAB53B-833E-4542-9F69-C31C9135188E}" type="pres">
      <dgm:prSet presAssocID="{108936DA-99E5-46F8-8868-6065DBA62E8C}" presName="ConnectLine" presStyleLbl="sibTrans1D1" presStyleIdx="8" presStyleCnt="9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F88BF4F3-7903-4E20-8679-2B1E33FD436C}" type="pres">
      <dgm:prSet presAssocID="{108936DA-99E5-46F8-8868-6065DBA62E8C}" presName="EmptyPlaceHolder" presStyleCnt="0"/>
      <dgm:spPr/>
    </dgm:pt>
  </dgm:ptLst>
  <dgm:cxnLst>
    <dgm:cxn modelId="{4155A50A-21F0-4917-9777-E4E5B895A0A6}" type="presOf" srcId="{C9887E4B-EE9B-49D8-8DF6-DFA3074C9B8E}" destId="{FA0CDC21-E2A1-4D31-9F91-AF59989B0A39}" srcOrd="0" destOrd="0" presId="urn:microsoft.com/office/officeart/2017/3/layout/DropPinTimeline"/>
    <dgm:cxn modelId="{9EBE340C-7F84-4675-B6D8-F2AA08E9CD68}" srcId="{D360563C-F7D3-4784-939E-7D92BB493D61}" destId="{0A369184-68FD-41DC-BAD6-4BD5649ED867}" srcOrd="0" destOrd="0" parTransId="{D6B691E5-4E20-456E-9A1A-2DAB29C548B8}" sibTransId="{A5C54CBA-D3D1-4955-AFD8-CD5103852F0A}"/>
    <dgm:cxn modelId="{95C38212-C446-4104-B4E1-6A2A3A767900}" type="presOf" srcId="{4D66AC51-7872-4912-971B-1A548B3B1A1D}" destId="{8B4B9857-37EF-4495-91D8-5EC30EB5A211}" srcOrd="0" destOrd="0" presId="urn:microsoft.com/office/officeart/2017/3/layout/DropPinTimeline"/>
    <dgm:cxn modelId="{8E4E091C-DCBA-402D-B8C4-C9A77C1F68BB}" srcId="{F1E1ADD1-A34D-4BBB-B676-436EBA5E1440}" destId="{4F49B140-B5AE-43BA-B8E5-0214142F66B0}" srcOrd="0" destOrd="0" parTransId="{1AC61E9C-160B-4DC5-B11F-494978474E00}" sibTransId="{62B1E734-884A-4CAD-9130-E4E46539D7B9}"/>
    <dgm:cxn modelId="{E427281F-B434-4348-8CE6-90C237294FC9}" type="presOf" srcId="{6DEF0334-F005-4179-AF6B-5E22D371EAD7}" destId="{4A7BDC9B-93E4-40CC-A49A-8C5DB7D9FDAA}" srcOrd="0" destOrd="0" presId="urn:microsoft.com/office/officeart/2017/3/layout/DropPinTimeline"/>
    <dgm:cxn modelId="{4BD5F825-8465-49CA-B21C-4204465CC946}" type="presOf" srcId="{F1F6283E-25AA-474E-8189-C92AF6539C12}" destId="{F77E49A2-7AF0-46C6-B84F-D65EDF97B710}" srcOrd="0" destOrd="0" presId="urn:microsoft.com/office/officeart/2017/3/layout/DropPinTimeline"/>
    <dgm:cxn modelId="{7F701730-96BE-47C6-B05D-8CE0DF2C7795}" srcId="{F1F6283E-25AA-474E-8189-C92AF6539C12}" destId="{55A4414F-CDA9-4D2C-B328-DB460DC1EE87}" srcOrd="0" destOrd="0" parTransId="{91A75A23-7425-4053-979D-41DD7337E334}" sibTransId="{F9C0BEE1-E12F-43C2-9733-B4CB145B8401}"/>
    <dgm:cxn modelId="{3C0EBB36-3CD5-499C-820D-56987EE71E42}" srcId="{E5F29989-CA06-4594-969C-E5747600E1CD}" destId="{F1F6283E-25AA-474E-8189-C92AF6539C12}" srcOrd="3" destOrd="0" parTransId="{C8AE82FF-AC91-4879-8DEE-D9B678DCEFD5}" sibTransId="{AC2F9860-98FF-4E9B-A9F0-F3AFF49B69D7}"/>
    <dgm:cxn modelId="{E616703C-E8E2-4181-8B49-61FDB3062B4E}" srcId="{E5F29989-CA06-4594-969C-E5747600E1CD}" destId="{C9887E4B-EE9B-49D8-8DF6-DFA3074C9B8E}" srcOrd="1" destOrd="0" parTransId="{3F99C9F2-68D4-4492-83D3-B837498449E6}" sibTransId="{D85EAF34-5079-4AB6-98A7-D7E6279F88C5}"/>
    <dgm:cxn modelId="{4269AF3D-A9E8-4DAD-A558-01BE8FAFBDAC}" type="presOf" srcId="{4ADF40B1-B1CE-4DC0-8AF3-DCCE42C08739}" destId="{6F5A94C4-2BF7-4EB4-A0E8-C8F4AF921917}" srcOrd="0" destOrd="0" presId="urn:microsoft.com/office/officeart/2017/3/layout/DropPinTimeline"/>
    <dgm:cxn modelId="{00F6275C-A746-45A1-9136-772165D80FCC}" srcId="{5AE8C5C3-F19A-4EBF-AB24-29C724AC1619}" destId="{F42EAB5A-597D-4E96-B79D-2D2B2E434762}" srcOrd="0" destOrd="0" parTransId="{27B98E3F-BB25-4C5A-B877-9E483FB129D3}" sibTransId="{2000AF1F-C415-4D12-9F64-0210923D2883}"/>
    <dgm:cxn modelId="{DEF14B45-3C87-4981-B948-4CB50A80E6BC}" srcId="{C9887E4B-EE9B-49D8-8DF6-DFA3074C9B8E}" destId="{0B29ABBB-CD35-4FB3-B513-0DDED8C6884B}" srcOrd="0" destOrd="0" parTransId="{BC11CC8D-0048-4BF9-9248-0696B57B795D}" sibTransId="{FC962B29-FC75-4EF7-8319-F1CFE0A98875}"/>
    <dgm:cxn modelId="{E0D7B246-8E15-4C24-A044-3DE23CFF9D2C}" srcId="{E5F29989-CA06-4594-969C-E5747600E1CD}" destId="{4ADF40B1-B1CE-4DC0-8AF3-DCCE42C08739}" srcOrd="4" destOrd="0" parTransId="{AFB14790-DD77-463B-B542-A6C612D861EC}" sibTransId="{77B3309C-076B-440A-8179-FA8951CA7CC8}"/>
    <dgm:cxn modelId="{A0E92548-B30D-498F-ADF4-D46C089831DC}" type="presOf" srcId="{5AE8C5C3-F19A-4EBF-AB24-29C724AC1619}" destId="{7C01A4C6-0D59-47EC-90FB-83C1E385145A}" srcOrd="0" destOrd="0" presId="urn:microsoft.com/office/officeart/2017/3/layout/DropPinTimeline"/>
    <dgm:cxn modelId="{6D204069-716E-4BCD-ABE0-BEB35E5A72DE}" type="presOf" srcId="{6FF56F09-5002-458A-AA2F-53277B20EF6D}" destId="{C725B375-7E9E-44D3-A94A-90760B070CAC}" srcOrd="0" destOrd="0" presId="urn:microsoft.com/office/officeart/2017/3/layout/DropPinTimeline"/>
    <dgm:cxn modelId="{77AC096B-9804-43E8-9F27-2083C63CB690}" srcId="{E5F29989-CA06-4594-969C-E5747600E1CD}" destId="{6FF56F09-5002-458A-AA2F-53277B20EF6D}" srcOrd="6" destOrd="0" parTransId="{487F49A1-6A04-49B5-B0CA-F442314F8347}" sibTransId="{CFADAD02-B74A-415E-BD76-EE99FB73A182}"/>
    <dgm:cxn modelId="{7C5E486D-F30C-49C3-8180-1407507A6CBD}" type="presOf" srcId="{F42EAB5A-597D-4E96-B79D-2D2B2E434762}" destId="{346B6449-57FB-436F-93EA-CC99C731BE3C}" srcOrd="0" destOrd="0" presId="urn:microsoft.com/office/officeart/2017/3/layout/DropPinTimeline"/>
    <dgm:cxn modelId="{F0DE917E-0CE2-48A8-8A49-0DFE74672F5E}" type="presOf" srcId="{2D35E2FA-200B-4C22-A822-3C23782B2EA4}" destId="{E8E5426E-9E55-4A3E-91A8-F10D08E919FA}" srcOrd="0" destOrd="0" presId="urn:microsoft.com/office/officeart/2017/3/layout/DropPinTimeline"/>
    <dgm:cxn modelId="{D849D27F-95AC-495A-A9DD-8C7E29A8AD53}" type="presOf" srcId="{108936DA-99E5-46F8-8868-6065DBA62E8C}" destId="{4352D74E-775D-4E93-B48C-3B32E1BE3C16}" srcOrd="0" destOrd="0" presId="urn:microsoft.com/office/officeart/2017/3/layout/DropPinTimeline"/>
    <dgm:cxn modelId="{29A2668D-E8AA-46D5-AC74-C954BCF67191}" srcId="{108936DA-99E5-46F8-8868-6065DBA62E8C}" destId="{2D35E2FA-200B-4C22-A822-3C23782B2EA4}" srcOrd="0" destOrd="0" parTransId="{6128A4EF-7A0D-418D-9F6A-9AFC46178B29}" sibTransId="{83253320-EC18-48D9-9D62-6B10094AD342}"/>
    <dgm:cxn modelId="{FBF61E99-1A09-4E11-A00A-409C0C68562B}" type="presOf" srcId="{24088E24-9293-4A3A-80AB-A02D88508854}" destId="{AA2ABC37-9278-410B-A1B4-3885E428C346}" srcOrd="0" destOrd="0" presId="urn:microsoft.com/office/officeart/2017/3/layout/DropPinTimeline"/>
    <dgm:cxn modelId="{5E868F9D-3243-4EAC-9F90-9696C64A38ED}" type="presOf" srcId="{55A4414F-CDA9-4D2C-B328-DB460DC1EE87}" destId="{B2C85F36-95DB-4676-A610-5017E8F291DC}" srcOrd="0" destOrd="0" presId="urn:microsoft.com/office/officeart/2017/3/layout/DropPinTimeline"/>
    <dgm:cxn modelId="{E9D3909F-88DA-437C-9369-F572ECE4EE50}" srcId="{E5F29989-CA06-4594-969C-E5747600E1CD}" destId="{4D66AC51-7872-4912-971B-1A548B3B1A1D}" srcOrd="0" destOrd="0" parTransId="{03D3C72F-8BB0-40B5-9CD1-54A67B117D9A}" sibTransId="{2CBE4E04-5747-4FEB-8647-EAD04E3F07E5}"/>
    <dgm:cxn modelId="{6A5E49A3-489A-4C79-B4AB-6CAE6470C2C3}" srcId="{E5F29989-CA06-4594-969C-E5747600E1CD}" destId="{F1E1ADD1-A34D-4BBB-B676-436EBA5E1440}" srcOrd="7" destOrd="0" parTransId="{7E3B21C8-3E7F-4406-A25F-14EC81B577EC}" sibTransId="{91CB2EA7-D08A-4FA3-8B5D-514F8497211C}"/>
    <dgm:cxn modelId="{52BFB7A5-3D92-4535-89E6-AA4B64875314}" srcId="{6FF56F09-5002-458A-AA2F-53277B20EF6D}" destId="{69036A1C-45C5-4728-A06D-64FA2C7970C5}" srcOrd="0" destOrd="0" parTransId="{F106796F-06A8-4E78-B49C-F13DE393EC40}" sibTransId="{71802347-3EB6-4422-BD47-2F65F4444046}"/>
    <dgm:cxn modelId="{E17960AC-29DC-4CB6-BF7F-9B30F4A48CAC}" srcId="{4D66AC51-7872-4912-971B-1A548B3B1A1D}" destId="{24088E24-9293-4A3A-80AB-A02D88508854}" srcOrd="0" destOrd="0" parTransId="{839608E1-2E4A-4CA6-9C0F-B8B014DBEE29}" sibTransId="{787BDB89-98F1-4357-AB7E-427E243F063E}"/>
    <dgm:cxn modelId="{A8B8F9BD-CB67-4A2C-8D42-326C41283B98}" type="presOf" srcId="{F1E1ADD1-A34D-4BBB-B676-436EBA5E1440}" destId="{B66EB55C-F321-46F8-91B0-BCF0D73CD75A}" srcOrd="0" destOrd="0" presId="urn:microsoft.com/office/officeart/2017/3/layout/DropPinTimeline"/>
    <dgm:cxn modelId="{80F2B7C4-E861-4E48-84EF-66C9493EA269}" srcId="{E5F29989-CA06-4594-969C-E5747600E1CD}" destId="{108936DA-99E5-46F8-8868-6065DBA62E8C}" srcOrd="8" destOrd="0" parTransId="{03D8E8BF-965F-42AF-B320-429CB7572B77}" sibTransId="{902E850D-8D37-4EB7-A481-AC34A3CFCE97}"/>
    <dgm:cxn modelId="{5EE201C6-2B5C-4E2A-9B3D-D5E3BEA55542}" srcId="{4ADF40B1-B1CE-4DC0-8AF3-DCCE42C08739}" destId="{6DEF0334-F005-4179-AF6B-5E22D371EAD7}" srcOrd="0" destOrd="0" parTransId="{C0C316CC-1FF0-43D1-8581-34921A5E7313}" sibTransId="{F515D145-294E-4DD6-8DC5-F49F0ECEDA26}"/>
    <dgm:cxn modelId="{B96B73C6-BA42-43F5-A918-DE8CB7D13F1F}" type="presOf" srcId="{0B29ABBB-CD35-4FB3-B513-0DDED8C6884B}" destId="{8A0BCC1A-594F-4A3C-9096-A98A38E933AF}" srcOrd="0" destOrd="0" presId="urn:microsoft.com/office/officeart/2017/3/layout/DropPinTimeline"/>
    <dgm:cxn modelId="{955E4ECA-CE72-4EC9-AAA3-E8980B5E0433}" srcId="{E5F29989-CA06-4594-969C-E5747600E1CD}" destId="{5AE8C5C3-F19A-4EBF-AB24-29C724AC1619}" srcOrd="2" destOrd="0" parTransId="{C8DB02BB-CD4E-4884-93EF-1552F78776F6}" sibTransId="{CB422B0E-6980-4BA7-9237-1E14DAFDA132}"/>
    <dgm:cxn modelId="{35A3E2D8-0D7F-4F84-973D-8197E580F653}" type="presOf" srcId="{69036A1C-45C5-4728-A06D-64FA2C7970C5}" destId="{C0A51743-EF03-4C52-837C-48115CB08203}" srcOrd="0" destOrd="0" presId="urn:microsoft.com/office/officeart/2017/3/layout/DropPinTimeline"/>
    <dgm:cxn modelId="{38B2B3E4-C593-4F69-82F1-74B068F54A8D}" type="presOf" srcId="{4F49B140-B5AE-43BA-B8E5-0214142F66B0}" destId="{48B98F27-E772-4B62-AD8A-7C3D4A2AD00A}" srcOrd="0" destOrd="0" presId="urn:microsoft.com/office/officeart/2017/3/layout/DropPinTimeline"/>
    <dgm:cxn modelId="{9E19AEE5-0DEA-4C6E-B52A-4A9053B59002}" srcId="{E5F29989-CA06-4594-969C-E5747600E1CD}" destId="{D360563C-F7D3-4784-939E-7D92BB493D61}" srcOrd="5" destOrd="0" parTransId="{458E4D68-A394-49AD-B2C7-28897E1C31EE}" sibTransId="{8DA2448D-ACC7-4E55-9974-52DB18E14628}"/>
    <dgm:cxn modelId="{1EBD05E8-AB91-4728-99CA-1A6F1694CEF2}" type="presOf" srcId="{0A369184-68FD-41DC-BAD6-4BD5649ED867}" destId="{8A161197-9CDA-40B2-96FD-E138AD216C58}" srcOrd="0" destOrd="0" presId="urn:microsoft.com/office/officeart/2017/3/layout/DropPinTimeline"/>
    <dgm:cxn modelId="{3214B0F1-935D-4825-A544-0D782706BC4B}" type="presOf" srcId="{D360563C-F7D3-4784-939E-7D92BB493D61}" destId="{3D2D4CF6-EA23-4827-AE16-5B0266AD1078}" srcOrd="0" destOrd="0" presId="urn:microsoft.com/office/officeart/2017/3/layout/DropPinTimeline"/>
    <dgm:cxn modelId="{1C6811FA-76C8-4C33-AE04-AA5AC8FB90E7}" type="presOf" srcId="{E5F29989-CA06-4594-969C-E5747600E1CD}" destId="{781EB1CF-05AD-4A71-BF5C-B1459D7BF94F}" srcOrd="0" destOrd="0" presId="urn:microsoft.com/office/officeart/2017/3/layout/DropPinTimeline"/>
    <dgm:cxn modelId="{9AC3F1E2-6C43-4BE0-9B45-D947BE01BFA1}" type="presParOf" srcId="{781EB1CF-05AD-4A71-BF5C-B1459D7BF94F}" destId="{0D78A7C2-7905-4461-BBE1-93AA5F372E60}" srcOrd="0" destOrd="0" presId="urn:microsoft.com/office/officeart/2017/3/layout/DropPinTimeline"/>
    <dgm:cxn modelId="{5A440330-F07D-49BB-9284-A2E44EF56358}" type="presParOf" srcId="{781EB1CF-05AD-4A71-BF5C-B1459D7BF94F}" destId="{25C2B8E8-6657-4D3F-A14C-358BF1D4458A}" srcOrd="1" destOrd="0" presId="urn:microsoft.com/office/officeart/2017/3/layout/DropPinTimeline"/>
    <dgm:cxn modelId="{9652F364-FE9B-4C2E-8891-D49F1A807AF6}" type="presParOf" srcId="{25C2B8E8-6657-4D3F-A14C-358BF1D4458A}" destId="{9F2F654D-6607-4689-91AE-FE289B16FB98}" srcOrd="0" destOrd="0" presId="urn:microsoft.com/office/officeart/2017/3/layout/DropPinTimeline"/>
    <dgm:cxn modelId="{398D06C2-6605-4E89-97AE-4CB51F075914}" type="presParOf" srcId="{9F2F654D-6607-4689-91AE-FE289B16FB98}" destId="{44E2293A-F091-478F-96ED-88492AD6EA13}" srcOrd="0" destOrd="0" presId="urn:microsoft.com/office/officeart/2017/3/layout/DropPinTimeline"/>
    <dgm:cxn modelId="{E59C549A-AF4B-44AB-865A-96C231B04256}" type="presParOf" srcId="{9F2F654D-6607-4689-91AE-FE289B16FB98}" destId="{3F55E28A-97EC-47D2-85DF-8394EECD8C65}" srcOrd="1" destOrd="0" presId="urn:microsoft.com/office/officeart/2017/3/layout/DropPinTimeline"/>
    <dgm:cxn modelId="{FD689200-105E-48EB-8510-B602281D795A}" type="presParOf" srcId="{3F55E28A-97EC-47D2-85DF-8394EECD8C65}" destId="{54FBAC62-7296-4B01-A847-94DB03C4B4B0}" srcOrd="0" destOrd="0" presId="urn:microsoft.com/office/officeart/2017/3/layout/DropPinTimeline"/>
    <dgm:cxn modelId="{0CF39E6A-6741-4D88-B33C-622DE99B6BD0}" type="presParOf" srcId="{3F55E28A-97EC-47D2-85DF-8394EECD8C65}" destId="{383E09ED-611A-4DCB-907C-8140326A92EE}" srcOrd="1" destOrd="0" presId="urn:microsoft.com/office/officeart/2017/3/layout/DropPinTimeline"/>
    <dgm:cxn modelId="{096B7D4A-805F-4499-B2B7-F8448836D265}" type="presParOf" srcId="{9F2F654D-6607-4689-91AE-FE289B16FB98}" destId="{AA2ABC37-9278-410B-A1B4-3885E428C346}" srcOrd="2" destOrd="0" presId="urn:microsoft.com/office/officeart/2017/3/layout/DropPinTimeline"/>
    <dgm:cxn modelId="{50FF063F-46F2-47DD-9EB8-8D12ECC8F770}" type="presParOf" srcId="{9F2F654D-6607-4689-91AE-FE289B16FB98}" destId="{8B4B9857-37EF-4495-91D8-5EC30EB5A211}" srcOrd="3" destOrd="0" presId="urn:microsoft.com/office/officeart/2017/3/layout/DropPinTimeline"/>
    <dgm:cxn modelId="{E3157D16-E1E8-4E42-B4CB-006D9097DF63}" type="presParOf" srcId="{9F2F654D-6607-4689-91AE-FE289B16FB98}" destId="{3598A7E6-7224-4628-8CA5-6CA452AAAD33}" srcOrd="4" destOrd="0" presId="urn:microsoft.com/office/officeart/2017/3/layout/DropPinTimeline"/>
    <dgm:cxn modelId="{EE13C5C8-8D46-408B-9023-53EBD2459203}" type="presParOf" srcId="{9F2F654D-6607-4689-91AE-FE289B16FB98}" destId="{6D175452-F06D-4393-B3CC-34FF3D989A58}" srcOrd="5" destOrd="0" presId="urn:microsoft.com/office/officeart/2017/3/layout/DropPinTimeline"/>
    <dgm:cxn modelId="{35E22C8D-57D5-4679-AFC7-E4EEA5044624}" type="presParOf" srcId="{25C2B8E8-6657-4D3F-A14C-358BF1D4458A}" destId="{09A820C5-17BF-4EF2-B617-06C6EC152FEA}" srcOrd="1" destOrd="0" presId="urn:microsoft.com/office/officeart/2017/3/layout/DropPinTimeline"/>
    <dgm:cxn modelId="{CFC24515-A730-4AD6-8BF4-BC825B04347A}" type="presParOf" srcId="{25C2B8E8-6657-4D3F-A14C-358BF1D4458A}" destId="{502DDE6E-8676-4D7D-B111-DCBCF218D89B}" srcOrd="2" destOrd="0" presId="urn:microsoft.com/office/officeart/2017/3/layout/DropPinTimeline"/>
    <dgm:cxn modelId="{92537F19-9061-4B49-B834-5E62D254AB4F}" type="presParOf" srcId="{502DDE6E-8676-4D7D-B111-DCBCF218D89B}" destId="{70CABE5E-65C9-4736-A00F-FA846118DE87}" srcOrd="0" destOrd="0" presId="urn:microsoft.com/office/officeart/2017/3/layout/DropPinTimeline"/>
    <dgm:cxn modelId="{D2FDFE42-466C-4B43-BA23-58D9F42D9D56}" type="presParOf" srcId="{502DDE6E-8676-4D7D-B111-DCBCF218D89B}" destId="{A6731FAA-3A32-4FEE-8968-371386C77F8C}" srcOrd="1" destOrd="0" presId="urn:microsoft.com/office/officeart/2017/3/layout/DropPinTimeline"/>
    <dgm:cxn modelId="{AD5C2C07-6041-45FE-938A-69D3A186B8D6}" type="presParOf" srcId="{A6731FAA-3A32-4FEE-8968-371386C77F8C}" destId="{183DD7A6-41DD-4B88-99EE-47A0F5546A5C}" srcOrd="0" destOrd="0" presId="urn:microsoft.com/office/officeart/2017/3/layout/DropPinTimeline"/>
    <dgm:cxn modelId="{CC80FEF9-BEA5-4D7B-9301-629DB000416A}" type="presParOf" srcId="{A6731FAA-3A32-4FEE-8968-371386C77F8C}" destId="{EC7B13E5-7834-4C74-8C3A-2267C799A5E5}" srcOrd="1" destOrd="0" presId="urn:microsoft.com/office/officeart/2017/3/layout/DropPinTimeline"/>
    <dgm:cxn modelId="{29209A89-D107-44B9-B68A-4AE3EEF9A285}" type="presParOf" srcId="{502DDE6E-8676-4D7D-B111-DCBCF218D89B}" destId="{8A0BCC1A-594F-4A3C-9096-A98A38E933AF}" srcOrd="2" destOrd="0" presId="urn:microsoft.com/office/officeart/2017/3/layout/DropPinTimeline"/>
    <dgm:cxn modelId="{74025771-8DE7-4F6B-9B0B-D7BF5C84D195}" type="presParOf" srcId="{502DDE6E-8676-4D7D-B111-DCBCF218D89B}" destId="{FA0CDC21-E2A1-4D31-9F91-AF59989B0A39}" srcOrd="3" destOrd="0" presId="urn:microsoft.com/office/officeart/2017/3/layout/DropPinTimeline"/>
    <dgm:cxn modelId="{6CBE0B9D-6B9A-4933-802E-BC24CE648A5E}" type="presParOf" srcId="{502DDE6E-8676-4D7D-B111-DCBCF218D89B}" destId="{AD216429-5649-44A8-BD0E-DD7AECDE9679}" srcOrd="4" destOrd="0" presId="urn:microsoft.com/office/officeart/2017/3/layout/DropPinTimeline"/>
    <dgm:cxn modelId="{957A8274-9954-46ED-A3F7-A7CF16A01644}" type="presParOf" srcId="{502DDE6E-8676-4D7D-B111-DCBCF218D89B}" destId="{D10FA479-4518-4D85-9B33-8D3023C55A49}" srcOrd="5" destOrd="0" presId="urn:microsoft.com/office/officeart/2017/3/layout/DropPinTimeline"/>
    <dgm:cxn modelId="{52F62C09-8758-4386-A86C-19E7BFF140C1}" type="presParOf" srcId="{25C2B8E8-6657-4D3F-A14C-358BF1D4458A}" destId="{02C7D695-9864-4C8E-929B-8A4DE8777F86}" srcOrd="3" destOrd="0" presId="urn:microsoft.com/office/officeart/2017/3/layout/DropPinTimeline"/>
    <dgm:cxn modelId="{8D84B6CF-40E6-4437-BA52-C515DBBF86FA}" type="presParOf" srcId="{25C2B8E8-6657-4D3F-A14C-358BF1D4458A}" destId="{1436F839-05D8-4F72-8201-452F716DFC2E}" srcOrd="4" destOrd="0" presId="urn:microsoft.com/office/officeart/2017/3/layout/DropPinTimeline"/>
    <dgm:cxn modelId="{A2763934-4790-4E19-88D1-C8BCE8926CEA}" type="presParOf" srcId="{1436F839-05D8-4F72-8201-452F716DFC2E}" destId="{EF17066C-9DB5-49A9-8BB2-56F7EB5479B6}" srcOrd="0" destOrd="0" presId="urn:microsoft.com/office/officeart/2017/3/layout/DropPinTimeline"/>
    <dgm:cxn modelId="{0C63E801-F3F7-4F42-9DD0-36FB2F3A0D4E}" type="presParOf" srcId="{1436F839-05D8-4F72-8201-452F716DFC2E}" destId="{C8EED70B-5EDC-498D-97F8-2FFF2A0CD9F7}" srcOrd="1" destOrd="0" presId="urn:microsoft.com/office/officeart/2017/3/layout/DropPinTimeline"/>
    <dgm:cxn modelId="{0729F8AF-47D2-4B72-9E92-5BA6B847EB54}" type="presParOf" srcId="{C8EED70B-5EDC-498D-97F8-2FFF2A0CD9F7}" destId="{A968829E-275B-4E27-99CF-BD923FB024C5}" srcOrd="0" destOrd="0" presId="urn:microsoft.com/office/officeart/2017/3/layout/DropPinTimeline"/>
    <dgm:cxn modelId="{81284A86-6305-4038-8EA3-E6AD98CB1D0B}" type="presParOf" srcId="{C8EED70B-5EDC-498D-97F8-2FFF2A0CD9F7}" destId="{DBEBA204-4C98-44DB-868A-22E592EC55D9}" srcOrd="1" destOrd="0" presId="urn:microsoft.com/office/officeart/2017/3/layout/DropPinTimeline"/>
    <dgm:cxn modelId="{48BB42F0-FB88-4796-8E4C-33F909CB8C39}" type="presParOf" srcId="{1436F839-05D8-4F72-8201-452F716DFC2E}" destId="{346B6449-57FB-436F-93EA-CC99C731BE3C}" srcOrd="2" destOrd="0" presId="urn:microsoft.com/office/officeart/2017/3/layout/DropPinTimeline"/>
    <dgm:cxn modelId="{DE7BAC82-6B45-41E8-998F-505BA9BC6154}" type="presParOf" srcId="{1436F839-05D8-4F72-8201-452F716DFC2E}" destId="{7C01A4C6-0D59-47EC-90FB-83C1E385145A}" srcOrd="3" destOrd="0" presId="urn:microsoft.com/office/officeart/2017/3/layout/DropPinTimeline"/>
    <dgm:cxn modelId="{53B47AEC-4BEA-4F41-B9E5-65C65FFE77EC}" type="presParOf" srcId="{1436F839-05D8-4F72-8201-452F716DFC2E}" destId="{0D7BEA81-1481-4699-9CE2-2D26DEAA102D}" srcOrd="4" destOrd="0" presId="urn:microsoft.com/office/officeart/2017/3/layout/DropPinTimeline"/>
    <dgm:cxn modelId="{6387D4F3-BD4F-4EBB-9598-DD5B4C35D99F}" type="presParOf" srcId="{1436F839-05D8-4F72-8201-452F716DFC2E}" destId="{56847F00-F15F-4D01-BD56-14BF2EEBAB45}" srcOrd="5" destOrd="0" presId="urn:microsoft.com/office/officeart/2017/3/layout/DropPinTimeline"/>
    <dgm:cxn modelId="{F2CEEC57-752F-43DE-A7CC-6D671AD134F9}" type="presParOf" srcId="{25C2B8E8-6657-4D3F-A14C-358BF1D4458A}" destId="{080828F1-F40F-4E94-9A54-F44F4AA09EE1}" srcOrd="5" destOrd="0" presId="urn:microsoft.com/office/officeart/2017/3/layout/DropPinTimeline"/>
    <dgm:cxn modelId="{263B109F-B07A-4763-812E-A52FAD67813E}" type="presParOf" srcId="{25C2B8E8-6657-4D3F-A14C-358BF1D4458A}" destId="{ABC0596F-2BE9-4F89-A8FD-64DCC8AD6003}" srcOrd="6" destOrd="0" presId="urn:microsoft.com/office/officeart/2017/3/layout/DropPinTimeline"/>
    <dgm:cxn modelId="{C656C072-AAE2-4BDF-8398-7142E502CC15}" type="presParOf" srcId="{ABC0596F-2BE9-4F89-A8FD-64DCC8AD6003}" destId="{A8C51571-EF51-4A2E-8FE0-2B52CE3D21CA}" srcOrd="0" destOrd="0" presId="urn:microsoft.com/office/officeart/2017/3/layout/DropPinTimeline"/>
    <dgm:cxn modelId="{A28B56F1-7F22-4C99-91BA-16A2CAC59818}" type="presParOf" srcId="{ABC0596F-2BE9-4F89-A8FD-64DCC8AD6003}" destId="{D54F5DFD-E287-494C-B402-201C620C2170}" srcOrd="1" destOrd="0" presId="urn:microsoft.com/office/officeart/2017/3/layout/DropPinTimeline"/>
    <dgm:cxn modelId="{C6B2FC29-29E4-44BF-88C7-925CCA13A0FE}" type="presParOf" srcId="{D54F5DFD-E287-494C-B402-201C620C2170}" destId="{C6E53B98-4838-478C-AA98-3CCF7F2F8134}" srcOrd="0" destOrd="0" presId="urn:microsoft.com/office/officeart/2017/3/layout/DropPinTimeline"/>
    <dgm:cxn modelId="{0F697D2C-F05D-49DA-819C-1337EAAF5A30}" type="presParOf" srcId="{D54F5DFD-E287-494C-B402-201C620C2170}" destId="{3B2F5492-C763-4D49-94BB-6FA39F8CAA79}" srcOrd="1" destOrd="0" presId="urn:microsoft.com/office/officeart/2017/3/layout/DropPinTimeline"/>
    <dgm:cxn modelId="{ACD91C04-7074-4ED9-96B9-E20EDE3730CD}" type="presParOf" srcId="{ABC0596F-2BE9-4F89-A8FD-64DCC8AD6003}" destId="{B2C85F36-95DB-4676-A610-5017E8F291DC}" srcOrd="2" destOrd="0" presId="urn:microsoft.com/office/officeart/2017/3/layout/DropPinTimeline"/>
    <dgm:cxn modelId="{063060DD-5EF4-43D7-9684-2F24DC42FA88}" type="presParOf" srcId="{ABC0596F-2BE9-4F89-A8FD-64DCC8AD6003}" destId="{F77E49A2-7AF0-46C6-B84F-D65EDF97B710}" srcOrd="3" destOrd="0" presId="urn:microsoft.com/office/officeart/2017/3/layout/DropPinTimeline"/>
    <dgm:cxn modelId="{FBDC1312-5B40-4AE3-B190-B9C50ABB9D73}" type="presParOf" srcId="{ABC0596F-2BE9-4F89-A8FD-64DCC8AD6003}" destId="{9084FF27-8285-4B12-A085-B7E5351300F6}" srcOrd="4" destOrd="0" presId="urn:microsoft.com/office/officeart/2017/3/layout/DropPinTimeline"/>
    <dgm:cxn modelId="{05A0CD96-94F6-45D4-A136-8E5799408F3E}" type="presParOf" srcId="{ABC0596F-2BE9-4F89-A8FD-64DCC8AD6003}" destId="{312406C0-6EDC-46DC-BD55-BB281159DDEF}" srcOrd="5" destOrd="0" presId="urn:microsoft.com/office/officeart/2017/3/layout/DropPinTimeline"/>
    <dgm:cxn modelId="{F3994287-1443-4D1C-A1F2-5126080A3BD2}" type="presParOf" srcId="{25C2B8E8-6657-4D3F-A14C-358BF1D4458A}" destId="{813C63C7-1A2C-43FF-9BAA-A9532B2632A7}" srcOrd="7" destOrd="0" presId="urn:microsoft.com/office/officeart/2017/3/layout/DropPinTimeline"/>
    <dgm:cxn modelId="{A030B87D-0A30-4DF5-9D4B-8977BFCBFB03}" type="presParOf" srcId="{25C2B8E8-6657-4D3F-A14C-358BF1D4458A}" destId="{88C4039B-844A-4147-9CBA-912BCF35C0C2}" srcOrd="8" destOrd="0" presId="urn:microsoft.com/office/officeart/2017/3/layout/DropPinTimeline"/>
    <dgm:cxn modelId="{11A15809-8A07-4FC4-8717-BCD7583F76AC}" type="presParOf" srcId="{88C4039B-844A-4147-9CBA-912BCF35C0C2}" destId="{3CD43BF7-B205-49F4-90F5-24824919DC36}" srcOrd="0" destOrd="0" presId="urn:microsoft.com/office/officeart/2017/3/layout/DropPinTimeline"/>
    <dgm:cxn modelId="{A1A68E39-5A95-4AC2-BBD7-B1837714257E}" type="presParOf" srcId="{88C4039B-844A-4147-9CBA-912BCF35C0C2}" destId="{82E40E51-F036-4CE7-88DC-43D37FCF685A}" srcOrd="1" destOrd="0" presId="urn:microsoft.com/office/officeart/2017/3/layout/DropPinTimeline"/>
    <dgm:cxn modelId="{76B7B696-9291-4B41-842F-7A54340C3316}" type="presParOf" srcId="{82E40E51-F036-4CE7-88DC-43D37FCF685A}" destId="{321B2B8F-3E72-4EF8-835F-ED8A3C42AAAB}" srcOrd="0" destOrd="0" presId="urn:microsoft.com/office/officeart/2017/3/layout/DropPinTimeline"/>
    <dgm:cxn modelId="{DE597E66-B510-4774-B3BA-5B7C94A7707B}" type="presParOf" srcId="{82E40E51-F036-4CE7-88DC-43D37FCF685A}" destId="{852AC33B-7037-4805-820B-3FAC10E2A6A4}" srcOrd="1" destOrd="0" presId="urn:microsoft.com/office/officeart/2017/3/layout/DropPinTimeline"/>
    <dgm:cxn modelId="{A0301C37-8E63-416F-B1F7-3CD9D7D2F2CD}" type="presParOf" srcId="{88C4039B-844A-4147-9CBA-912BCF35C0C2}" destId="{4A7BDC9B-93E4-40CC-A49A-8C5DB7D9FDAA}" srcOrd="2" destOrd="0" presId="urn:microsoft.com/office/officeart/2017/3/layout/DropPinTimeline"/>
    <dgm:cxn modelId="{FD12DAA0-35B9-427A-904A-0583040D5E6E}" type="presParOf" srcId="{88C4039B-844A-4147-9CBA-912BCF35C0C2}" destId="{6F5A94C4-2BF7-4EB4-A0E8-C8F4AF921917}" srcOrd="3" destOrd="0" presId="urn:microsoft.com/office/officeart/2017/3/layout/DropPinTimeline"/>
    <dgm:cxn modelId="{65C921FE-E13E-4903-90CA-538E1C49B9FC}" type="presParOf" srcId="{88C4039B-844A-4147-9CBA-912BCF35C0C2}" destId="{BA9239D5-9B38-4F32-86F1-6F0CFC1FA81A}" srcOrd="4" destOrd="0" presId="urn:microsoft.com/office/officeart/2017/3/layout/DropPinTimeline"/>
    <dgm:cxn modelId="{2372E44B-06D2-4A3D-9128-2E98E19F596C}" type="presParOf" srcId="{88C4039B-844A-4147-9CBA-912BCF35C0C2}" destId="{0B164144-3DAF-4871-85CA-CA21A7A49700}" srcOrd="5" destOrd="0" presId="urn:microsoft.com/office/officeart/2017/3/layout/DropPinTimeline"/>
    <dgm:cxn modelId="{3AE433DB-0421-4E01-8C3B-66E8D6A4BA28}" type="presParOf" srcId="{25C2B8E8-6657-4D3F-A14C-358BF1D4458A}" destId="{58B67DBD-51F7-4906-8EF6-D3AE4B607039}" srcOrd="9" destOrd="0" presId="urn:microsoft.com/office/officeart/2017/3/layout/DropPinTimeline"/>
    <dgm:cxn modelId="{2C8CAE65-04C7-4592-8B31-9B93EE2D5AD3}" type="presParOf" srcId="{25C2B8E8-6657-4D3F-A14C-358BF1D4458A}" destId="{BA37DC6F-11BA-4BE5-933C-5F67D4DE2F20}" srcOrd="10" destOrd="0" presId="urn:microsoft.com/office/officeart/2017/3/layout/DropPinTimeline"/>
    <dgm:cxn modelId="{2E58941C-E26B-46DB-9FAC-972C092C2F63}" type="presParOf" srcId="{BA37DC6F-11BA-4BE5-933C-5F67D4DE2F20}" destId="{5B0020FE-4B7F-40E9-B773-567D29D53098}" srcOrd="0" destOrd="0" presId="urn:microsoft.com/office/officeart/2017/3/layout/DropPinTimeline"/>
    <dgm:cxn modelId="{FC9626E6-1A58-4009-A776-3AA6EF50A2A2}" type="presParOf" srcId="{BA37DC6F-11BA-4BE5-933C-5F67D4DE2F20}" destId="{6C6CBCC2-677A-4F35-9D8F-29F9AD9EFB68}" srcOrd="1" destOrd="0" presId="urn:microsoft.com/office/officeart/2017/3/layout/DropPinTimeline"/>
    <dgm:cxn modelId="{DDEB4020-00B1-4D52-A9BD-CE1D0B5B38F2}" type="presParOf" srcId="{6C6CBCC2-677A-4F35-9D8F-29F9AD9EFB68}" destId="{46EAF05C-BE88-4961-904A-AD66429A6079}" srcOrd="0" destOrd="0" presId="urn:microsoft.com/office/officeart/2017/3/layout/DropPinTimeline"/>
    <dgm:cxn modelId="{0AE65171-E271-4DFA-BFF3-92A0A9E0F1E1}" type="presParOf" srcId="{6C6CBCC2-677A-4F35-9D8F-29F9AD9EFB68}" destId="{E72CE937-99A0-4219-87A2-9F4F249B2F2C}" srcOrd="1" destOrd="0" presId="urn:microsoft.com/office/officeart/2017/3/layout/DropPinTimeline"/>
    <dgm:cxn modelId="{50457B7E-763E-4A8E-82EE-04F49F1229E5}" type="presParOf" srcId="{BA37DC6F-11BA-4BE5-933C-5F67D4DE2F20}" destId="{8A161197-9CDA-40B2-96FD-E138AD216C58}" srcOrd="2" destOrd="0" presId="urn:microsoft.com/office/officeart/2017/3/layout/DropPinTimeline"/>
    <dgm:cxn modelId="{3E5DC936-2704-4C8F-A4CF-44FBFF6BEDD0}" type="presParOf" srcId="{BA37DC6F-11BA-4BE5-933C-5F67D4DE2F20}" destId="{3D2D4CF6-EA23-4827-AE16-5B0266AD1078}" srcOrd="3" destOrd="0" presId="urn:microsoft.com/office/officeart/2017/3/layout/DropPinTimeline"/>
    <dgm:cxn modelId="{A0058BB2-CF1C-4FC0-8D60-EF11F0322BF8}" type="presParOf" srcId="{BA37DC6F-11BA-4BE5-933C-5F67D4DE2F20}" destId="{256B6776-CD0A-42CF-A450-518CBD9E9AE4}" srcOrd="4" destOrd="0" presId="urn:microsoft.com/office/officeart/2017/3/layout/DropPinTimeline"/>
    <dgm:cxn modelId="{ECE6A53A-B934-4A0E-AB50-976A37CBDEA1}" type="presParOf" srcId="{BA37DC6F-11BA-4BE5-933C-5F67D4DE2F20}" destId="{790069F6-7A57-4C35-BE8D-EAE7D6C25E3F}" srcOrd="5" destOrd="0" presId="urn:microsoft.com/office/officeart/2017/3/layout/DropPinTimeline"/>
    <dgm:cxn modelId="{DF688661-7C0B-439D-9B8B-4254BC284689}" type="presParOf" srcId="{25C2B8E8-6657-4D3F-A14C-358BF1D4458A}" destId="{15727626-0216-4BB2-BC4B-3D0A3A179E99}" srcOrd="11" destOrd="0" presId="urn:microsoft.com/office/officeart/2017/3/layout/DropPinTimeline"/>
    <dgm:cxn modelId="{DBCDDF9F-5F2F-4062-BD78-AB530D026511}" type="presParOf" srcId="{25C2B8E8-6657-4D3F-A14C-358BF1D4458A}" destId="{981AE76B-F82E-49A7-92C8-771843E2975D}" srcOrd="12" destOrd="0" presId="urn:microsoft.com/office/officeart/2017/3/layout/DropPinTimeline"/>
    <dgm:cxn modelId="{C91F2EF8-8E54-41B9-9246-F9C24B554CDC}" type="presParOf" srcId="{981AE76B-F82E-49A7-92C8-771843E2975D}" destId="{2484BD8B-B7F2-4251-9805-3D5D43BE7FAC}" srcOrd="0" destOrd="0" presId="urn:microsoft.com/office/officeart/2017/3/layout/DropPinTimeline"/>
    <dgm:cxn modelId="{630E2DF1-89BC-4C09-AB90-F76F8CEB30CA}" type="presParOf" srcId="{981AE76B-F82E-49A7-92C8-771843E2975D}" destId="{CEE8EFB0-D7E8-49A3-A119-9F01F83D7C08}" srcOrd="1" destOrd="0" presId="urn:microsoft.com/office/officeart/2017/3/layout/DropPinTimeline"/>
    <dgm:cxn modelId="{DDD92F97-CD25-48D4-BE73-9C62F8ACBF47}" type="presParOf" srcId="{CEE8EFB0-D7E8-49A3-A119-9F01F83D7C08}" destId="{0154B64D-96C3-42A2-87C2-3C2A471806DC}" srcOrd="0" destOrd="0" presId="urn:microsoft.com/office/officeart/2017/3/layout/DropPinTimeline"/>
    <dgm:cxn modelId="{B6B8C503-24F3-40EE-80F3-5B502E580963}" type="presParOf" srcId="{CEE8EFB0-D7E8-49A3-A119-9F01F83D7C08}" destId="{1D9EE68A-1156-443B-A269-45166B7B05ED}" srcOrd="1" destOrd="0" presId="urn:microsoft.com/office/officeart/2017/3/layout/DropPinTimeline"/>
    <dgm:cxn modelId="{8E6932EC-383D-405B-8640-039129B7C548}" type="presParOf" srcId="{981AE76B-F82E-49A7-92C8-771843E2975D}" destId="{C0A51743-EF03-4C52-837C-48115CB08203}" srcOrd="2" destOrd="0" presId="urn:microsoft.com/office/officeart/2017/3/layout/DropPinTimeline"/>
    <dgm:cxn modelId="{743B8305-18EB-4276-BF59-52950A50BCA8}" type="presParOf" srcId="{981AE76B-F82E-49A7-92C8-771843E2975D}" destId="{C725B375-7E9E-44D3-A94A-90760B070CAC}" srcOrd="3" destOrd="0" presId="urn:microsoft.com/office/officeart/2017/3/layout/DropPinTimeline"/>
    <dgm:cxn modelId="{1A7190F7-A869-4644-BFB2-A6B22B878198}" type="presParOf" srcId="{981AE76B-F82E-49A7-92C8-771843E2975D}" destId="{7F3089C4-2D74-436B-AAF5-A29AA58613D4}" srcOrd="4" destOrd="0" presId="urn:microsoft.com/office/officeart/2017/3/layout/DropPinTimeline"/>
    <dgm:cxn modelId="{E2F66CA6-E700-4375-9666-4C7731FE4435}" type="presParOf" srcId="{981AE76B-F82E-49A7-92C8-771843E2975D}" destId="{F56B5DF3-5BB3-44B6-B832-B0E988C048E5}" srcOrd="5" destOrd="0" presId="urn:microsoft.com/office/officeart/2017/3/layout/DropPinTimeline"/>
    <dgm:cxn modelId="{58B9A6A8-3387-466F-A789-263C4A052D16}" type="presParOf" srcId="{25C2B8E8-6657-4D3F-A14C-358BF1D4458A}" destId="{F151076C-7DAE-4560-8448-13F4CBC1188A}" srcOrd="13" destOrd="0" presId="urn:microsoft.com/office/officeart/2017/3/layout/DropPinTimeline"/>
    <dgm:cxn modelId="{C3E87977-8E21-4FAB-B68B-2BD5C01AE968}" type="presParOf" srcId="{25C2B8E8-6657-4D3F-A14C-358BF1D4458A}" destId="{E47B6560-269C-46DC-B0AA-F17DBDAB1777}" srcOrd="14" destOrd="0" presId="urn:microsoft.com/office/officeart/2017/3/layout/DropPinTimeline"/>
    <dgm:cxn modelId="{69A802DB-7D84-4F1A-80E2-BE2BE73DE921}" type="presParOf" srcId="{E47B6560-269C-46DC-B0AA-F17DBDAB1777}" destId="{E3E0F52F-15ED-4E89-9812-C0F9388718DE}" srcOrd="0" destOrd="0" presId="urn:microsoft.com/office/officeart/2017/3/layout/DropPinTimeline"/>
    <dgm:cxn modelId="{9F012D24-EA26-408C-B590-366E3E1253B5}" type="presParOf" srcId="{E47B6560-269C-46DC-B0AA-F17DBDAB1777}" destId="{502D8946-3DE5-467C-88A1-96BC93400D62}" srcOrd="1" destOrd="0" presId="urn:microsoft.com/office/officeart/2017/3/layout/DropPinTimeline"/>
    <dgm:cxn modelId="{20763099-56EB-46BE-95FA-3DA2B513B90A}" type="presParOf" srcId="{502D8946-3DE5-467C-88A1-96BC93400D62}" destId="{C87EBF28-F083-4F85-9B39-2DBA9EF98836}" srcOrd="0" destOrd="0" presId="urn:microsoft.com/office/officeart/2017/3/layout/DropPinTimeline"/>
    <dgm:cxn modelId="{2E5C9D04-D4DB-4699-85B7-08FAB788BD65}" type="presParOf" srcId="{502D8946-3DE5-467C-88A1-96BC93400D62}" destId="{82798772-45A0-4050-9D23-A8A25DBD0281}" srcOrd="1" destOrd="0" presId="urn:microsoft.com/office/officeart/2017/3/layout/DropPinTimeline"/>
    <dgm:cxn modelId="{4045313A-84EE-4708-B192-CE46D4901818}" type="presParOf" srcId="{E47B6560-269C-46DC-B0AA-F17DBDAB1777}" destId="{48B98F27-E772-4B62-AD8A-7C3D4A2AD00A}" srcOrd="2" destOrd="0" presId="urn:microsoft.com/office/officeart/2017/3/layout/DropPinTimeline"/>
    <dgm:cxn modelId="{82D3F7F4-6AC0-410A-B560-33296B935164}" type="presParOf" srcId="{E47B6560-269C-46DC-B0AA-F17DBDAB1777}" destId="{B66EB55C-F321-46F8-91B0-BCF0D73CD75A}" srcOrd="3" destOrd="0" presId="urn:microsoft.com/office/officeart/2017/3/layout/DropPinTimeline"/>
    <dgm:cxn modelId="{EE563C8D-96E3-407D-8CD7-EAF91D13A8AA}" type="presParOf" srcId="{E47B6560-269C-46DC-B0AA-F17DBDAB1777}" destId="{DF58788E-5D65-47F3-8FCB-82CB11CC98E1}" srcOrd="4" destOrd="0" presId="urn:microsoft.com/office/officeart/2017/3/layout/DropPinTimeline"/>
    <dgm:cxn modelId="{82690B33-0EB7-40D7-97A1-45E2DBFC2B8C}" type="presParOf" srcId="{E47B6560-269C-46DC-B0AA-F17DBDAB1777}" destId="{39221A25-FAD9-42DC-BDE1-B278F2339809}" srcOrd="5" destOrd="0" presId="urn:microsoft.com/office/officeart/2017/3/layout/DropPinTimeline"/>
    <dgm:cxn modelId="{8F4BAF0B-C461-475E-9D25-586786A29D92}" type="presParOf" srcId="{25C2B8E8-6657-4D3F-A14C-358BF1D4458A}" destId="{A61E408A-17E7-4A83-99AF-473B91537415}" srcOrd="15" destOrd="0" presId="urn:microsoft.com/office/officeart/2017/3/layout/DropPinTimeline"/>
    <dgm:cxn modelId="{FF83A4E6-0346-401D-8049-0D77A83DB623}" type="presParOf" srcId="{25C2B8E8-6657-4D3F-A14C-358BF1D4458A}" destId="{240F8AB5-3AEE-458B-B21A-366D91968000}" srcOrd="16" destOrd="0" presId="urn:microsoft.com/office/officeart/2017/3/layout/DropPinTimeline"/>
    <dgm:cxn modelId="{92EA58FE-E1ED-413A-9D27-DA109B3CF4FF}" type="presParOf" srcId="{240F8AB5-3AEE-458B-B21A-366D91968000}" destId="{0B9E5363-C039-44CC-B81A-3BC9F6005F01}" srcOrd="0" destOrd="0" presId="urn:microsoft.com/office/officeart/2017/3/layout/DropPinTimeline"/>
    <dgm:cxn modelId="{06158D53-94A1-4CC1-966A-C86ACCD3716A}" type="presParOf" srcId="{240F8AB5-3AEE-458B-B21A-366D91968000}" destId="{559BCACE-F218-4ACA-8C3E-BFEDCD2977F3}" srcOrd="1" destOrd="0" presId="urn:microsoft.com/office/officeart/2017/3/layout/DropPinTimeline"/>
    <dgm:cxn modelId="{9893B2C0-6F7E-4BC8-B2F4-747FBFB37ECF}" type="presParOf" srcId="{559BCACE-F218-4ACA-8C3E-BFEDCD2977F3}" destId="{FA29318B-FAB7-4F56-BFE6-CAAFBFD528B0}" srcOrd="0" destOrd="0" presId="urn:microsoft.com/office/officeart/2017/3/layout/DropPinTimeline"/>
    <dgm:cxn modelId="{85CD3200-1C02-45E8-8136-36AE20913801}" type="presParOf" srcId="{559BCACE-F218-4ACA-8C3E-BFEDCD2977F3}" destId="{6933E31A-CBFD-4653-9BEC-AD9DFAA3A2E7}" srcOrd="1" destOrd="0" presId="urn:microsoft.com/office/officeart/2017/3/layout/DropPinTimeline"/>
    <dgm:cxn modelId="{5588F9CC-9911-404E-B9F1-DD82BC0C2673}" type="presParOf" srcId="{240F8AB5-3AEE-458B-B21A-366D91968000}" destId="{E8E5426E-9E55-4A3E-91A8-F10D08E919FA}" srcOrd="2" destOrd="0" presId="urn:microsoft.com/office/officeart/2017/3/layout/DropPinTimeline"/>
    <dgm:cxn modelId="{05C48466-310A-44CE-B9D3-10876964FFFE}" type="presParOf" srcId="{240F8AB5-3AEE-458B-B21A-366D91968000}" destId="{4352D74E-775D-4E93-B48C-3B32E1BE3C16}" srcOrd="3" destOrd="0" presId="urn:microsoft.com/office/officeart/2017/3/layout/DropPinTimeline"/>
    <dgm:cxn modelId="{E7E0CE56-1250-44B3-A793-6D16D88A4516}" type="presParOf" srcId="{240F8AB5-3AEE-458B-B21A-366D91968000}" destId="{77CAB53B-833E-4542-9F69-C31C9135188E}" srcOrd="4" destOrd="0" presId="urn:microsoft.com/office/officeart/2017/3/layout/DropPinTimeline"/>
    <dgm:cxn modelId="{9A0CCEFB-3EF5-4CE8-AF03-1F8184189E89}" type="presParOf" srcId="{240F8AB5-3AEE-458B-B21A-366D91968000}" destId="{F88BF4F3-7903-4E20-8679-2B1E33FD436C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AF482-6819-4D19-B96A-B01AE851226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1BBABAF-E932-4516-99AF-D39B5AC630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Lack of political unity</a:t>
          </a:r>
        </a:p>
      </dgm:t>
    </dgm:pt>
    <dgm:pt modelId="{9F510124-948D-489A-9E22-AB3116E78BB2}" type="parTrans" cxnId="{1D0E8B9B-A988-4439-A37B-C4F39BF68F73}">
      <dgm:prSet/>
      <dgm:spPr/>
      <dgm:t>
        <a:bodyPr/>
        <a:lstStyle/>
        <a:p>
          <a:endParaRPr lang="en-US"/>
        </a:p>
      </dgm:t>
    </dgm:pt>
    <dgm:pt modelId="{E6F1CF11-F6DC-4965-B847-DB70E41E49E5}" type="sibTrans" cxnId="{1D0E8B9B-A988-4439-A37B-C4F39BF68F73}">
      <dgm:prSet/>
      <dgm:spPr/>
      <dgm:t>
        <a:bodyPr/>
        <a:lstStyle/>
        <a:p>
          <a:endParaRPr lang="en-US"/>
        </a:p>
      </dgm:t>
    </dgm:pt>
    <dgm:pt modelId="{AE1ED5E2-3246-43B3-AB73-8E55079191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member states often have different strategic cultures and interests</a:t>
          </a:r>
        </a:p>
      </dgm:t>
    </dgm:pt>
    <dgm:pt modelId="{B9627C32-9F66-4F18-938D-6934613227BB}" type="parTrans" cxnId="{029F22E4-2D65-4552-A1A5-9D558866DD6F}">
      <dgm:prSet/>
      <dgm:spPr/>
      <dgm:t>
        <a:bodyPr/>
        <a:lstStyle/>
        <a:p>
          <a:endParaRPr lang="en-US"/>
        </a:p>
      </dgm:t>
    </dgm:pt>
    <dgm:pt modelId="{42B4613A-A01C-47FE-91ED-BE9507A3761E}" type="sibTrans" cxnId="{029F22E4-2D65-4552-A1A5-9D558866DD6F}">
      <dgm:prSet/>
      <dgm:spPr/>
      <dgm:t>
        <a:bodyPr/>
        <a:lstStyle/>
        <a:p>
          <a:endParaRPr lang="en-US"/>
        </a:p>
      </dgm:t>
    </dgm:pt>
    <dgm:pt modelId="{D374F10A-D62C-4E56-921F-CF2598B2D4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Unanimity requirement</a:t>
          </a:r>
        </a:p>
      </dgm:t>
    </dgm:pt>
    <dgm:pt modelId="{77D6412A-1F23-4FD3-9924-088AB6BA4701}" type="parTrans" cxnId="{BA114163-D114-42A2-A1A9-263D9920F56C}">
      <dgm:prSet/>
      <dgm:spPr/>
      <dgm:t>
        <a:bodyPr/>
        <a:lstStyle/>
        <a:p>
          <a:endParaRPr lang="en-US"/>
        </a:p>
      </dgm:t>
    </dgm:pt>
    <dgm:pt modelId="{90F38EA6-AD3D-4416-A78B-70DA8E7272DB}" type="sibTrans" cxnId="{BA114163-D114-42A2-A1A9-263D9920F56C}">
      <dgm:prSet/>
      <dgm:spPr/>
      <dgm:t>
        <a:bodyPr/>
        <a:lstStyle/>
        <a:p>
          <a:endParaRPr lang="en-US"/>
        </a:p>
      </dgm:t>
    </dgm:pt>
    <dgm:pt modelId="{5CC7F86A-01FB-4AE8-92A9-11A3C8B2B47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Slow response time</a:t>
          </a:r>
        </a:p>
      </dgm:t>
    </dgm:pt>
    <dgm:pt modelId="{F34337F6-FDB3-4C1C-A019-0280059D4B23}" type="parTrans" cxnId="{29684CB1-4AFE-44A0-AD44-992DB1511357}">
      <dgm:prSet/>
      <dgm:spPr/>
      <dgm:t>
        <a:bodyPr/>
        <a:lstStyle/>
        <a:p>
          <a:endParaRPr lang="en-US"/>
        </a:p>
      </dgm:t>
    </dgm:pt>
    <dgm:pt modelId="{A6223ADC-85FF-4F6E-92D3-65B43C9EAAE0}" type="sibTrans" cxnId="{29684CB1-4AFE-44A0-AD44-992DB1511357}">
      <dgm:prSet/>
      <dgm:spPr/>
      <dgm:t>
        <a:bodyPr/>
        <a:lstStyle/>
        <a:p>
          <a:endParaRPr lang="en-US"/>
        </a:p>
      </dgm:t>
    </dgm:pt>
    <dgm:pt modelId="{1D123B3C-F592-44E1-ABE3-96E0B1A1B3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Long bureaucratic procedures</a:t>
          </a:r>
        </a:p>
      </dgm:t>
    </dgm:pt>
    <dgm:pt modelId="{5B3B1F79-E535-41C9-B0D8-4BABF31E67DC}" type="parTrans" cxnId="{5B25C106-C7D9-4281-BAF6-E08915DEABA8}">
      <dgm:prSet/>
      <dgm:spPr/>
      <dgm:t>
        <a:bodyPr/>
        <a:lstStyle/>
        <a:p>
          <a:endParaRPr lang="en-US"/>
        </a:p>
      </dgm:t>
    </dgm:pt>
    <dgm:pt modelId="{38556044-77DA-4C36-BC04-8C709C831AFF}" type="sibTrans" cxnId="{5B25C106-C7D9-4281-BAF6-E08915DEABA8}">
      <dgm:prSet/>
      <dgm:spPr/>
      <dgm:t>
        <a:bodyPr/>
        <a:lstStyle/>
        <a:p>
          <a:endParaRPr lang="en-US"/>
        </a:p>
      </dgm:t>
    </dgm:pt>
    <dgm:pt modelId="{A17538E7-12E4-4981-81BF-327824A8492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Limited military capabilities</a:t>
          </a:r>
        </a:p>
      </dgm:t>
    </dgm:pt>
    <dgm:pt modelId="{5F5E8FC3-BAF0-47B9-A13A-256C2CC31695}" type="parTrans" cxnId="{251265C2-4AB5-464D-A695-4C520C97014B}">
      <dgm:prSet/>
      <dgm:spPr/>
      <dgm:t>
        <a:bodyPr/>
        <a:lstStyle/>
        <a:p>
          <a:endParaRPr lang="en-US"/>
        </a:p>
      </dgm:t>
    </dgm:pt>
    <dgm:pt modelId="{1FEC2F4F-CB4D-4260-9D89-950E61EEB505}" type="sibTrans" cxnId="{251265C2-4AB5-464D-A695-4C520C97014B}">
      <dgm:prSet/>
      <dgm:spPr/>
      <dgm:t>
        <a:bodyPr/>
        <a:lstStyle/>
        <a:p>
          <a:endParaRPr lang="en-US"/>
        </a:p>
      </dgm:t>
    </dgm:pt>
    <dgm:pt modelId="{81540FAB-15FE-450B-B444-6DB342A086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EU does not have a standing army but fragmented national forces</a:t>
          </a:r>
        </a:p>
      </dgm:t>
    </dgm:pt>
    <dgm:pt modelId="{54F6BEC0-38CC-4EB5-A2E9-19E3E73D9901}" type="parTrans" cxnId="{60ED06AD-7257-40E9-8514-EE4457B15733}">
      <dgm:prSet/>
      <dgm:spPr/>
      <dgm:t>
        <a:bodyPr/>
        <a:lstStyle/>
        <a:p>
          <a:endParaRPr lang="en-US"/>
        </a:p>
      </dgm:t>
    </dgm:pt>
    <dgm:pt modelId="{707AE93F-5398-4E53-8431-52558838E9C5}" type="sibTrans" cxnId="{60ED06AD-7257-40E9-8514-EE4457B15733}">
      <dgm:prSet/>
      <dgm:spPr/>
      <dgm:t>
        <a:bodyPr/>
        <a:lstStyle/>
        <a:p>
          <a:endParaRPr lang="en-US"/>
        </a:p>
      </dgm:t>
    </dgm:pt>
    <dgm:pt modelId="{B5744039-9491-47FD-87C8-99535CCDFF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Funding constraints</a:t>
          </a:r>
        </a:p>
      </dgm:t>
    </dgm:pt>
    <dgm:pt modelId="{C67CE061-01ED-474A-89D0-14F28B42F8A4}" type="parTrans" cxnId="{1F3D938F-48C8-4769-AD37-1716B6A759FD}">
      <dgm:prSet/>
      <dgm:spPr/>
      <dgm:t>
        <a:bodyPr/>
        <a:lstStyle/>
        <a:p>
          <a:endParaRPr lang="en-US"/>
        </a:p>
      </dgm:t>
    </dgm:pt>
    <dgm:pt modelId="{C471176C-52E0-49F4-A6F7-CBBF11230397}" type="sibTrans" cxnId="{1F3D938F-48C8-4769-AD37-1716B6A759FD}">
      <dgm:prSet/>
      <dgm:spPr/>
      <dgm:t>
        <a:bodyPr/>
        <a:lstStyle/>
        <a:p>
          <a:endParaRPr lang="en-US"/>
        </a:p>
      </dgm:t>
    </dgm:pt>
    <dgm:pt modelId="{8B64E6A1-9B65-4BC8-B00D-0D3F2EEA9B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USA FY2025 defense budget is approximately $919.2 billion.</a:t>
          </a:r>
        </a:p>
      </dgm:t>
    </dgm:pt>
    <dgm:pt modelId="{D6AB394A-0376-40CC-8192-DEA684B20D97}" type="parTrans" cxnId="{FBC67E25-EF8C-4E3D-AE11-31AF80677A0D}">
      <dgm:prSet/>
      <dgm:spPr/>
      <dgm:t>
        <a:bodyPr/>
        <a:lstStyle/>
        <a:p>
          <a:endParaRPr lang="en-US"/>
        </a:p>
      </dgm:t>
    </dgm:pt>
    <dgm:pt modelId="{8D8F1B3E-78FB-4B27-B300-840EC997777F}" type="sibTrans" cxnId="{FBC67E25-EF8C-4E3D-AE11-31AF80677A0D}">
      <dgm:prSet/>
      <dgm:spPr/>
      <dgm:t>
        <a:bodyPr/>
        <a:lstStyle/>
        <a:p>
          <a:endParaRPr lang="en-US"/>
        </a:p>
      </dgm:t>
    </dgm:pt>
    <dgm:pt modelId="{2EBD85FD-A320-47FD-BCF0-8AAD9570C4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Russia FY2025 defense budget is $145 billion</a:t>
          </a:r>
        </a:p>
      </dgm:t>
    </dgm:pt>
    <dgm:pt modelId="{2DA32C2D-8A35-4588-9528-AB1BA055B015}" type="parTrans" cxnId="{C913FBA4-210D-41AB-86FC-CF51FFCF54AA}">
      <dgm:prSet/>
      <dgm:spPr/>
      <dgm:t>
        <a:bodyPr/>
        <a:lstStyle/>
        <a:p>
          <a:endParaRPr lang="en-US"/>
        </a:p>
      </dgm:t>
    </dgm:pt>
    <dgm:pt modelId="{A82CD0C6-C0CB-489B-9E80-CA02B053230E}" type="sibTrans" cxnId="{C913FBA4-210D-41AB-86FC-CF51FFCF54AA}">
      <dgm:prSet/>
      <dgm:spPr/>
      <dgm:t>
        <a:bodyPr/>
        <a:lstStyle/>
        <a:p>
          <a:endParaRPr lang="en-US"/>
        </a:p>
      </dgm:t>
    </dgm:pt>
    <dgm:pt modelId="{B96D641A-BA5B-4FD2-9358-75CE979336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Chinas FY2025 defense budget is approximately $249 billion</a:t>
          </a:r>
        </a:p>
      </dgm:t>
    </dgm:pt>
    <dgm:pt modelId="{E81A154E-8EBB-4FDB-888F-0BFB66F4F2DA}" type="parTrans" cxnId="{D2C272A5-513C-4E71-9C7C-498036E71E08}">
      <dgm:prSet/>
      <dgm:spPr/>
      <dgm:t>
        <a:bodyPr/>
        <a:lstStyle/>
        <a:p>
          <a:endParaRPr lang="en-US"/>
        </a:p>
      </dgm:t>
    </dgm:pt>
    <dgm:pt modelId="{02864345-258E-41A3-8B50-9A6700B5D0BA}" type="sibTrans" cxnId="{D2C272A5-513C-4E71-9C7C-498036E71E08}">
      <dgm:prSet/>
      <dgm:spPr/>
      <dgm:t>
        <a:bodyPr/>
        <a:lstStyle/>
        <a:p>
          <a:endParaRPr lang="en-US"/>
        </a:p>
      </dgm:t>
    </dgm:pt>
    <dgm:pt modelId="{4B3AA102-793F-4C1B-A142-4B4342DAC519}" type="pres">
      <dgm:prSet presAssocID="{E3EAF482-6819-4D19-B96A-B01AE8512261}" presName="root" presStyleCnt="0">
        <dgm:presLayoutVars>
          <dgm:dir/>
          <dgm:resizeHandles val="exact"/>
        </dgm:presLayoutVars>
      </dgm:prSet>
      <dgm:spPr/>
    </dgm:pt>
    <dgm:pt modelId="{AB1581A7-313E-4B9D-A705-FBC2E24CCC6A}" type="pres">
      <dgm:prSet presAssocID="{81BBABAF-E932-4516-99AF-D39B5AC63046}" presName="compNode" presStyleCnt="0"/>
      <dgm:spPr/>
    </dgm:pt>
    <dgm:pt modelId="{9A3D6BC3-D249-429A-A37A-419BA3008BB8}" type="pres">
      <dgm:prSet presAssocID="{81BBABAF-E932-4516-99AF-D39B5AC6304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E3F2642-11F8-42C4-A089-6AEB6E90A4FF}" type="pres">
      <dgm:prSet presAssocID="{81BBABAF-E932-4516-99AF-D39B5AC63046}" presName="iconSpace" presStyleCnt="0"/>
      <dgm:spPr/>
    </dgm:pt>
    <dgm:pt modelId="{D1446148-7828-41D7-9EDF-AEBC810103A8}" type="pres">
      <dgm:prSet presAssocID="{81BBABAF-E932-4516-99AF-D39B5AC63046}" presName="parTx" presStyleLbl="revTx" presStyleIdx="0" presStyleCnt="8">
        <dgm:presLayoutVars>
          <dgm:chMax val="0"/>
          <dgm:chPref val="0"/>
        </dgm:presLayoutVars>
      </dgm:prSet>
      <dgm:spPr/>
    </dgm:pt>
    <dgm:pt modelId="{6AEF965A-FD4B-4BD1-AEE4-127CF27CD014}" type="pres">
      <dgm:prSet presAssocID="{81BBABAF-E932-4516-99AF-D39B5AC63046}" presName="txSpace" presStyleCnt="0"/>
      <dgm:spPr/>
    </dgm:pt>
    <dgm:pt modelId="{8E638BA9-C827-4E33-AAB1-5A871B7F1484}" type="pres">
      <dgm:prSet presAssocID="{81BBABAF-E932-4516-99AF-D39B5AC63046}" presName="desTx" presStyleLbl="revTx" presStyleIdx="1" presStyleCnt="8">
        <dgm:presLayoutVars/>
      </dgm:prSet>
      <dgm:spPr/>
    </dgm:pt>
    <dgm:pt modelId="{F3C29365-2368-4557-A783-32B966647BC5}" type="pres">
      <dgm:prSet presAssocID="{E6F1CF11-F6DC-4965-B847-DB70E41E49E5}" presName="sibTrans" presStyleCnt="0"/>
      <dgm:spPr/>
    </dgm:pt>
    <dgm:pt modelId="{B5D0EED0-EF55-4087-9455-61AE9E2BBC5B}" type="pres">
      <dgm:prSet presAssocID="{5CC7F86A-01FB-4AE8-92A9-11A3C8B2B472}" presName="compNode" presStyleCnt="0"/>
      <dgm:spPr/>
    </dgm:pt>
    <dgm:pt modelId="{3246E112-1E6D-4B9F-A60A-0E04D2E666EB}" type="pres">
      <dgm:prSet presAssocID="{5CC7F86A-01FB-4AE8-92A9-11A3C8B2B4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11C4FBA-589B-461F-BD3C-2D0703828D33}" type="pres">
      <dgm:prSet presAssocID="{5CC7F86A-01FB-4AE8-92A9-11A3C8B2B472}" presName="iconSpace" presStyleCnt="0"/>
      <dgm:spPr/>
    </dgm:pt>
    <dgm:pt modelId="{B4B1AF21-A175-462B-BD2D-6959F26FAA86}" type="pres">
      <dgm:prSet presAssocID="{5CC7F86A-01FB-4AE8-92A9-11A3C8B2B472}" presName="parTx" presStyleLbl="revTx" presStyleIdx="2" presStyleCnt="8">
        <dgm:presLayoutVars>
          <dgm:chMax val="0"/>
          <dgm:chPref val="0"/>
        </dgm:presLayoutVars>
      </dgm:prSet>
      <dgm:spPr/>
    </dgm:pt>
    <dgm:pt modelId="{B356CF75-1469-4339-B73B-8580396D8FD8}" type="pres">
      <dgm:prSet presAssocID="{5CC7F86A-01FB-4AE8-92A9-11A3C8B2B472}" presName="txSpace" presStyleCnt="0"/>
      <dgm:spPr/>
    </dgm:pt>
    <dgm:pt modelId="{3F41CB5B-487A-4994-814C-BD839434B6B7}" type="pres">
      <dgm:prSet presAssocID="{5CC7F86A-01FB-4AE8-92A9-11A3C8B2B472}" presName="desTx" presStyleLbl="revTx" presStyleIdx="3" presStyleCnt="8">
        <dgm:presLayoutVars/>
      </dgm:prSet>
      <dgm:spPr/>
    </dgm:pt>
    <dgm:pt modelId="{310878BB-27F0-4ABE-973B-8984BE284470}" type="pres">
      <dgm:prSet presAssocID="{A6223ADC-85FF-4F6E-92D3-65B43C9EAAE0}" presName="sibTrans" presStyleCnt="0"/>
      <dgm:spPr/>
    </dgm:pt>
    <dgm:pt modelId="{96D1B01D-10D5-43C9-BEA7-B9EE18D923B8}" type="pres">
      <dgm:prSet presAssocID="{A17538E7-12E4-4981-81BF-327824A8492B}" presName="compNode" presStyleCnt="0"/>
      <dgm:spPr/>
    </dgm:pt>
    <dgm:pt modelId="{DC81A686-8A64-4AFB-BE7D-85B90CA6A3DF}" type="pres">
      <dgm:prSet presAssocID="{A17538E7-12E4-4981-81BF-327824A849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40723DC-B10C-4B8B-A817-EA892DBEF3EF}" type="pres">
      <dgm:prSet presAssocID="{A17538E7-12E4-4981-81BF-327824A8492B}" presName="iconSpace" presStyleCnt="0"/>
      <dgm:spPr/>
    </dgm:pt>
    <dgm:pt modelId="{C8033D38-C02C-4871-87C6-B464ED265BA4}" type="pres">
      <dgm:prSet presAssocID="{A17538E7-12E4-4981-81BF-327824A8492B}" presName="parTx" presStyleLbl="revTx" presStyleIdx="4" presStyleCnt="8">
        <dgm:presLayoutVars>
          <dgm:chMax val="0"/>
          <dgm:chPref val="0"/>
        </dgm:presLayoutVars>
      </dgm:prSet>
      <dgm:spPr/>
    </dgm:pt>
    <dgm:pt modelId="{892FDD57-0ADF-419C-AB7E-02796C3340C9}" type="pres">
      <dgm:prSet presAssocID="{A17538E7-12E4-4981-81BF-327824A8492B}" presName="txSpace" presStyleCnt="0"/>
      <dgm:spPr/>
    </dgm:pt>
    <dgm:pt modelId="{DAE19EEE-7E77-4821-A14A-C85C3D8DF9FC}" type="pres">
      <dgm:prSet presAssocID="{A17538E7-12E4-4981-81BF-327824A8492B}" presName="desTx" presStyleLbl="revTx" presStyleIdx="5" presStyleCnt="8">
        <dgm:presLayoutVars/>
      </dgm:prSet>
      <dgm:spPr/>
    </dgm:pt>
    <dgm:pt modelId="{C1427C44-7845-4C2D-9E8D-BB860D516F09}" type="pres">
      <dgm:prSet presAssocID="{1FEC2F4F-CB4D-4260-9D89-950E61EEB505}" presName="sibTrans" presStyleCnt="0"/>
      <dgm:spPr/>
    </dgm:pt>
    <dgm:pt modelId="{A1A15F1A-AB2F-4AF9-BFFE-FA34AA9FAB34}" type="pres">
      <dgm:prSet presAssocID="{B5744039-9491-47FD-87C8-99535CCDFFBD}" presName="compNode" presStyleCnt="0"/>
      <dgm:spPr/>
    </dgm:pt>
    <dgm:pt modelId="{FECF1F38-BE75-4994-9F29-7C1C37923C84}" type="pres">
      <dgm:prSet presAssocID="{B5744039-9491-47FD-87C8-99535CCDFF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B6D12AA-16D2-4E35-83B5-8D1631708AAC}" type="pres">
      <dgm:prSet presAssocID="{B5744039-9491-47FD-87C8-99535CCDFFBD}" presName="iconSpace" presStyleCnt="0"/>
      <dgm:spPr/>
    </dgm:pt>
    <dgm:pt modelId="{AE7A9316-280A-40D1-A326-C97E3AEE32A1}" type="pres">
      <dgm:prSet presAssocID="{B5744039-9491-47FD-87C8-99535CCDFFBD}" presName="parTx" presStyleLbl="revTx" presStyleIdx="6" presStyleCnt="8">
        <dgm:presLayoutVars>
          <dgm:chMax val="0"/>
          <dgm:chPref val="0"/>
        </dgm:presLayoutVars>
      </dgm:prSet>
      <dgm:spPr/>
    </dgm:pt>
    <dgm:pt modelId="{8E3D32F5-8B3A-4511-B9DD-300137DF208E}" type="pres">
      <dgm:prSet presAssocID="{B5744039-9491-47FD-87C8-99535CCDFFBD}" presName="txSpace" presStyleCnt="0"/>
      <dgm:spPr/>
    </dgm:pt>
    <dgm:pt modelId="{25750643-8699-4A2B-A513-64AA43409DF2}" type="pres">
      <dgm:prSet presAssocID="{B5744039-9491-47FD-87C8-99535CCDFFBD}" presName="desTx" presStyleLbl="revTx" presStyleIdx="7" presStyleCnt="8">
        <dgm:presLayoutVars/>
      </dgm:prSet>
      <dgm:spPr/>
    </dgm:pt>
  </dgm:ptLst>
  <dgm:cxnLst>
    <dgm:cxn modelId="{5B25C106-C7D9-4281-BAF6-E08915DEABA8}" srcId="{5CC7F86A-01FB-4AE8-92A9-11A3C8B2B472}" destId="{1D123B3C-F592-44E1-ABE3-96E0B1A1B3A9}" srcOrd="0" destOrd="0" parTransId="{5B3B1F79-E535-41C9-B0D8-4BABF31E67DC}" sibTransId="{38556044-77DA-4C36-BC04-8C709C831AFF}"/>
    <dgm:cxn modelId="{B66A5A1E-BAB0-402D-BEFE-E568BC97BD92}" type="presOf" srcId="{D374F10A-D62C-4E56-921F-CF2598B2D465}" destId="{8E638BA9-C827-4E33-AAB1-5A871B7F1484}" srcOrd="0" destOrd="1" presId="urn:microsoft.com/office/officeart/2018/2/layout/IconLabelDescriptionList"/>
    <dgm:cxn modelId="{FBC67E25-EF8C-4E3D-AE11-31AF80677A0D}" srcId="{B5744039-9491-47FD-87C8-99535CCDFFBD}" destId="{8B64E6A1-9B65-4BC8-B00D-0D3F2EEA9BAE}" srcOrd="0" destOrd="0" parTransId="{D6AB394A-0376-40CC-8192-DEA684B20D97}" sibTransId="{8D8F1B3E-78FB-4B27-B300-840EC997777F}"/>
    <dgm:cxn modelId="{E5D9CF32-2D30-48DC-95C3-3D5A93076ADD}" type="presOf" srcId="{2EBD85FD-A320-47FD-BCF0-8AAD9570C4E9}" destId="{25750643-8699-4A2B-A513-64AA43409DF2}" srcOrd="0" destOrd="1" presId="urn:microsoft.com/office/officeart/2018/2/layout/IconLabelDescriptionList"/>
    <dgm:cxn modelId="{48E59739-70F6-4C75-A4B8-61639AD15B5A}" type="presOf" srcId="{81BBABAF-E932-4516-99AF-D39B5AC63046}" destId="{D1446148-7828-41D7-9EDF-AEBC810103A8}" srcOrd="0" destOrd="0" presId="urn:microsoft.com/office/officeart/2018/2/layout/IconLabelDescriptionList"/>
    <dgm:cxn modelId="{BA09873E-41B5-41ED-8AD8-40E9E0FE2930}" type="presOf" srcId="{81540FAB-15FE-450B-B444-6DB342A0866B}" destId="{DAE19EEE-7E77-4821-A14A-C85C3D8DF9FC}" srcOrd="0" destOrd="0" presId="urn:microsoft.com/office/officeart/2018/2/layout/IconLabelDescriptionList"/>
    <dgm:cxn modelId="{B84D2B5E-4E53-48BD-864A-A3889D5C2E21}" type="presOf" srcId="{E3EAF482-6819-4D19-B96A-B01AE8512261}" destId="{4B3AA102-793F-4C1B-A142-4B4342DAC519}" srcOrd="0" destOrd="0" presId="urn:microsoft.com/office/officeart/2018/2/layout/IconLabelDescriptionList"/>
    <dgm:cxn modelId="{FD67645E-841B-4AD3-98AF-9D10CEC3DD27}" type="presOf" srcId="{8B64E6A1-9B65-4BC8-B00D-0D3F2EEA9BAE}" destId="{25750643-8699-4A2B-A513-64AA43409DF2}" srcOrd="0" destOrd="0" presId="urn:microsoft.com/office/officeart/2018/2/layout/IconLabelDescriptionList"/>
    <dgm:cxn modelId="{4DF19161-A880-4DE6-95F3-9C4D771612F4}" type="presOf" srcId="{1D123B3C-F592-44E1-ABE3-96E0B1A1B3A9}" destId="{3F41CB5B-487A-4994-814C-BD839434B6B7}" srcOrd="0" destOrd="0" presId="urn:microsoft.com/office/officeart/2018/2/layout/IconLabelDescriptionList"/>
    <dgm:cxn modelId="{BA114163-D114-42A2-A1A9-263D9920F56C}" srcId="{81BBABAF-E932-4516-99AF-D39B5AC63046}" destId="{D374F10A-D62C-4E56-921F-CF2598B2D465}" srcOrd="1" destOrd="0" parTransId="{77D6412A-1F23-4FD3-9924-088AB6BA4701}" sibTransId="{90F38EA6-AD3D-4416-A78B-70DA8E7272DB}"/>
    <dgm:cxn modelId="{AF3BB072-CD58-4AD0-B13B-98EDCA41E536}" type="presOf" srcId="{AE1ED5E2-3246-43B3-AB73-8E550791912B}" destId="{8E638BA9-C827-4E33-AAB1-5A871B7F1484}" srcOrd="0" destOrd="0" presId="urn:microsoft.com/office/officeart/2018/2/layout/IconLabelDescriptionList"/>
    <dgm:cxn modelId="{C737F48E-F951-4CC4-A9ED-0A388F39D9DE}" type="presOf" srcId="{5CC7F86A-01FB-4AE8-92A9-11A3C8B2B472}" destId="{B4B1AF21-A175-462B-BD2D-6959F26FAA86}" srcOrd="0" destOrd="0" presId="urn:microsoft.com/office/officeart/2018/2/layout/IconLabelDescriptionList"/>
    <dgm:cxn modelId="{1F3D938F-48C8-4769-AD37-1716B6A759FD}" srcId="{E3EAF482-6819-4D19-B96A-B01AE8512261}" destId="{B5744039-9491-47FD-87C8-99535CCDFFBD}" srcOrd="3" destOrd="0" parTransId="{C67CE061-01ED-474A-89D0-14F28B42F8A4}" sibTransId="{C471176C-52E0-49F4-A6F7-CBBF11230397}"/>
    <dgm:cxn modelId="{1D0E8B9B-A988-4439-A37B-C4F39BF68F73}" srcId="{E3EAF482-6819-4D19-B96A-B01AE8512261}" destId="{81BBABAF-E932-4516-99AF-D39B5AC63046}" srcOrd="0" destOrd="0" parTransId="{9F510124-948D-489A-9E22-AB3116E78BB2}" sibTransId="{E6F1CF11-F6DC-4965-B847-DB70E41E49E5}"/>
    <dgm:cxn modelId="{3B584CA1-DAFF-4343-830A-99882042FC65}" type="presOf" srcId="{A17538E7-12E4-4981-81BF-327824A8492B}" destId="{C8033D38-C02C-4871-87C6-B464ED265BA4}" srcOrd="0" destOrd="0" presId="urn:microsoft.com/office/officeart/2018/2/layout/IconLabelDescriptionList"/>
    <dgm:cxn modelId="{C913FBA4-210D-41AB-86FC-CF51FFCF54AA}" srcId="{B5744039-9491-47FD-87C8-99535CCDFFBD}" destId="{2EBD85FD-A320-47FD-BCF0-8AAD9570C4E9}" srcOrd="1" destOrd="0" parTransId="{2DA32C2D-8A35-4588-9528-AB1BA055B015}" sibTransId="{A82CD0C6-C0CB-489B-9E80-CA02B053230E}"/>
    <dgm:cxn modelId="{D2C272A5-513C-4E71-9C7C-498036E71E08}" srcId="{B5744039-9491-47FD-87C8-99535CCDFFBD}" destId="{B96D641A-BA5B-4FD2-9358-75CE9793368B}" srcOrd="2" destOrd="0" parTransId="{E81A154E-8EBB-4FDB-888F-0BFB66F4F2DA}" sibTransId="{02864345-258E-41A3-8B50-9A6700B5D0BA}"/>
    <dgm:cxn modelId="{10A0BFA8-5129-4310-A542-38C8E3E1ED6B}" type="presOf" srcId="{B96D641A-BA5B-4FD2-9358-75CE9793368B}" destId="{25750643-8699-4A2B-A513-64AA43409DF2}" srcOrd="0" destOrd="2" presId="urn:microsoft.com/office/officeart/2018/2/layout/IconLabelDescriptionList"/>
    <dgm:cxn modelId="{60ED06AD-7257-40E9-8514-EE4457B15733}" srcId="{A17538E7-12E4-4981-81BF-327824A8492B}" destId="{81540FAB-15FE-450B-B444-6DB342A0866B}" srcOrd="0" destOrd="0" parTransId="{54F6BEC0-38CC-4EB5-A2E9-19E3E73D9901}" sibTransId="{707AE93F-5398-4E53-8431-52558838E9C5}"/>
    <dgm:cxn modelId="{29684CB1-4AFE-44A0-AD44-992DB1511357}" srcId="{E3EAF482-6819-4D19-B96A-B01AE8512261}" destId="{5CC7F86A-01FB-4AE8-92A9-11A3C8B2B472}" srcOrd="1" destOrd="0" parTransId="{F34337F6-FDB3-4C1C-A019-0280059D4B23}" sibTransId="{A6223ADC-85FF-4F6E-92D3-65B43C9EAAE0}"/>
    <dgm:cxn modelId="{251265C2-4AB5-464D-A695-4C520C97014B}" srcId="{E3EAF482-6819-4D19-B96A-B01AE8512261}" destId="{A17538E7-12E4-4981-81BF-327824A8492B}" srcOrd="2" destOrd="0" parTransId="{5F5E8FC3-BAF0-47B9-A13A-256C2CC31695}" sibTransId="{1FEC2F4F-CB4D-4260-9D89-950E61EEB505}"/>
    <dgm:cxn modelId="{029F22E4-2D65-4552-A1A5-9D558866DD6F}" srcId="{81BBABAF-E932-4516-99AF-D39B5AC63046}" destId="{AE1ED5E2-3246-43B3-AB73-8E550791912B}" srcOrd="0" destOrd="0" parTransId="{B9627C32-9F66-4F18-938D-6934613227BB}" sibTransId="{42B4613A-A01C-47FE-91ED-BE9507A3761E}"/>
    <dgm:cxn modelId="{8F0594F4-07EB-40CB-B012-76DD0AB1EDAE}" type="presOf" srcId="{B5744039-9491-47FD-87C8-99535CCDFFBD}" destId="{AE7A9316-280A-40D1-A326-C97E3AEE32A1}" srcOrd="0" destOrd="0" presId="urn:microsoft.com/office/officeart/2018/2/layout/IconLabelDescriptionList"/>
    <dgm:cxn modelId="{CBE0E76E-992D-4DAA-9F0D-7C4B7F066576}" type="presParOf" srcId="{4B3AA102-793F-4C1B-A142-4B4342DAC519}" destId="{AB1581A7-313E-4B9D-A705-FBC2E24CCC6A}" srcOrd="0" destOrd="0" presId="urn:microsoft.com/office/officeart/2018/2/layout/IconLabelDescriptionList"/>
    <dgm:cxn modelId="{7C94BD24-C315-4564-BE77-5F38B5AA6743}" type="presParOf" srcId="{AB1581A7-313E-4B9D-A705-FBC2E24CCC6A}" destId="{9A3D6BC3-D249-429A-A37A-419BA3008BB8}" srcOrd="0" destOrd="0" presId="urn:microsoft.com/office/officeart/2018/2/layout/IconLabelDescriptionList"/>
    <dgm:cxn modelId="{D965BB0F-E619-40EC-920C-E9D151B19964}" type="presParOf" srcId="{AB1581A7-313E-4B9D-A705-FBC2E24CCC6A}" destId="{9E3F2642-11F8-42C4-A089-6AEB6E90A4FF}" srcOrd="1" destOrd="0" presId="urn:microsoft.com/office/officeart/2018/2/layout/IconLabelDescriptionList"/>
    <dgm:cxn modelId="{3B8330FA-A6A8-42D3-A304-DD789B1B2A03}" type="presParOf" srcId="{AB1581A7-313E-4B9D-A705-FBC2E24CCC6A}" destId="{D1446148-7828-41D7-9EDF-AEBC810103A8}" srcOrd="2" destOrd="0" presId="urn:microsoft.com/office/officeart/2018/2/layout/IconLabelDescriptionList"/>
    <dgm:cxn modelId="{09F31BF3-4BF5-4BF8-9479-71BC57869AFF}" type="presParOf" srcId="{AB1581A7-313E-4B9D-A705-FBC2E24CCC6A}" destId="{6AEF965A-FD4B-4BD1-AEE4-127CF27CD014}" srcOrd="3" destOrd="0" presId="urn:microsoft.com/office/officeart/2018/2/layout/IconLabelDescriptionList"/>
    <dgm:cxn modelId="{7AE594E9-6C20-4519-8D87-9BD71D25AD12}" type="presParOf" srcId="{AB1581A7-313E-4B9D-A705-FBC2E24CCC6A}" destId="{8E638BA9-C827-4E33-AAB1-5A871B7F1484}" srcOrd="4" destOrd="0" presId="urn:microsoft.com/office/officeart/2018/2/layout/IconLabelDescriptionList"/>
    <dgm:cxn modelId="{A86312B7-BC83-4D65-BDD1-478DF1BEBBCB}" type="presParOf" srcId="{4B3AA102-793F-4C1B-A142-4B4342DAC519}" destId="{F3C29365-2368-4557-A783-32B966647BC5}" srcOrd="1" destOrd="0" presId="urn:microsoft.com/office/officeart/2018/2/layout/IconLabelDescriptionList"/>
    <dgm:cxn modelId="{863683BD-250D-40B0-8D30-BD85F31DF1E6}" type="presParOf" srcId="{4B3AA102-793F-4C1B-A142-4B4342DAC519}" destId="{B5D0EED0-EF55-4087-9455-61AE9E2BBC5B}" srcOrd="2" destOrd="0" presId="urn:microsoft.com/office/officeart/2018/2/layout/IconLabelDescriptionList"/>
    <dgm:cxn modelId="{46702F9F-F7D9-46B0-9C0F-39E86F1281CF}" type="presParOf" srcId="{B5D0EED0-EF55-4087-9455-61AE9E2BBC5B}" destId="{3246E112-1E6D-4B9F-A60A-0E04D2E666EB}" srcOrd="0" destOrd="0" presId="urn:microsoft.com/office/officeart/2018/2/layout/IconLabelDescriptionList"/>
    <dgm:cxn modelId="{5748CC8F-8C46-46BD-AEEB-859E87DED805}" type="presParOf" srcId="{B5D0EED0-EF55-4087-9455-61AE9E2BBC5B}" destId="{011C4FBA-589B-461F-BD3C-2D0703828D33}" srcOrd="1" destOrd="0" presId="urn:microsoft.com/office/officeart/2018/2/layout/IconLabelDescriptionList"/>
    <dgm:cxn modelId="{D6B39EED-6BA8-41B3-9531-A2BEF5DC8584}" type="presParOf" srcId="{B5D0EED0-EF55-4087-9455-61AE9E2BBC5B}" destId="{B4B1AF21-A175-462B-BD2D-6959F26FAA86}" srcOrd="2" destOrd="0" presId="urn:microsoft.com/office/officeart/2018/2/layout/IconLabelDescriptionList"/>
    <dgm:cxn modelId="{23F05087-36D9-482D-9F2C-D3E9416CE9E8}" type="presParOf" srcId="{B5D0EED0-EF55-4087-9455-61AE9E2BBC5B}" destId="{B356CF75-1469-4339-B73B-8580396D8FD8}" srcOrd="3" destOrd="0" presId="urn:microsoft.com/office/officeart/2018/2/layout/IconLabelDescriptionList"/>
    <dgm:cxn modelId="{40E81B95-7BF0-4368-A655-C4E13E679C79}" type="presParOf" srcId="{B5D0EED0-EF55-4087-9455-61AE9E2BBC5B}" destId="{3F41CB5B-487A-4994-814C-BD839434B6B7}" srcOrd="4" destOrd="0" presId="urn:microsoft.com/office/officeart/2018/2/layout/IconLabelDescriptionList"/>
    <dgm:cxn modelId="{F9AD559A-C294-416C-AEF9-51FC96C15728}" type="presParOf" srcId="{4B3AA102-793F-4C1B-A142-4B4342DAC519}" destId="{310878BB-27F0-4ABE-973B-8984BE284470}" srcOrd="3" destOrd="0" presId="urn:microsoft.com/office/officeart/2018/2/layout/IconLabelDescriptionList"/>
    <dgm:cxn modelId="{DA06C802-550A-4D30-BF56-02AEAEE89CC4}" type="presParOf" srcId="{4B3AA102-793F-4C1B-A142-4B4342DAC519}" destId="{96D1B01D-10D5-43C9-BEA7-B9EE18D923B8}" srcOrd="4" destOrd="0" presId="urn:microsoft.com/office/officeart/2018/2/layout/IconLabelDescriptionList"/>
    <dgm:cxn modelId="{8B504E93-6C82-4072-AE71-6E5594C16FC6}" type="presParOf" srcId="{96D1B01D-10D5-43C9-BEA7-B9EE18D923B8}" destId="{DC81A686-8A64-4AFB-BE7D-85B90CA6A3DF}" srcOrd="0" destOrd="0" presId="urn:microsoft.com/office/officeart/2018/2/layout/IconLabelDescriptionList"/>
    <dgm:cxn modelId="{5421C90C-B246-46EC-A2E1-52C566B564EB}" type="presParOf" srcId="{96D1B01D-10D5-43C9-BEA7-B9EE18D923B8}" destId="{A40723DC-B10C-4B8B-A817-EA892DBEF3EF}" srcOrd="1" destOrd="0" presId="urn:microsoft.com/office/officeart/2018/2/layout/IconLabelDescriptionList"/>
    <dgm:cxn modelId="{CC771630-3CFC-42A4-AE1F-B500CF12DCFA}" type="presParOf" srcId="{96D1B01D-10D5-43C9-BEA7-B9EE18D923B8}" destId="{C8033D38-C02C-4871-87C6-B464ED265BA4}" srcOrd="2" destOrd="0" presId="urn:microsoft.com/office/officeart/2018/2/layout/IconLabelDescriptionList"/>
    <dgm:cxn modelId="{11E6AF74-2A25-4774-BCD2-6D4D7580A7FF}" type="presParOf" srcId="{96D1B01D-10D5-43C9-BEA7-B9EE18D923B8}" destId="{892FDD57-0ADF-419C-AB7E-02796C3340C9}" srcOrd="3" destOrd="0" presId="urn:microsoft.com/office/officeart/2018/2/layout/IconLabelDescriptionList"/>
    <dgm:cxn modelId="{40864CAD-36E9-4E5A-B29D-61B8AB6FEA45}" type="presParOf" srcId="{96D1B01D-10D5-43C9-BEA7-B9EE18D923B8}" destId="{DAE19EEE-7E77-4821-A14A-C85C3D8DF9FC}" srcOrd="4" destOrd="0" presId="urn:microsoft.com/office/officeart/2018/2/layout/IconLabelDescriptionList"/>
    <dgm:cxn modelId="{C5434A4B-A354-46BC-B990-8DD5B1EF65F3}" type="presParOf" srcId="{4B3AA102-793F-4C1B-A142-4B4342DAC519}" destId="{C1427C44-7845-4C2D-9E8D-BB860D516F09}" srcOrd="5" destOrd="0" presId="urn:microsoft.com/office/officeart/2018/2/layout/IconLabelDescriptionList"/>
    <dgm:cxn modelId="{09BC5698-8529-4FE9-B578-256F7F004B36}" type="presParOf" srcId="{4B3AA102-793F-4C1B-A142-4B4342DAC519}" destId="{A1A15F1A-AB2F-4AF9-BFFE-FA34AA9FAB34}" srcOrd="6" destOrd="0" presId="urn:microsoft.com/office/officeart/2018/2/layout/IconLabelDescriptionList"/>
    <dgm:cxn modelId="{94A22AA8-FC9A-442E-A6E1-D4224AFBDC19}" type="presParOf" srcId="{A1A15F1A-AB2F-4AF9-BFFE-FA34AA9FAB34}" destId="{FECF1F38-BE75-4994-9F29-7C1C37923C84}" srcOrd="0" destOrd="0" presId="urn:microsoft.com/office/officeart/2018/2/layout/IconLabelDescriptionList"/>
    <dgm:cxn modelId="{E7EA1006-3093-4E76-BCE7-36EFF64B7731}" type="presParOf" srcId="{A1A15F1A-AB2F-4AF9-BFFE-FA34AA9FAB34}" destId="{1B6D12AA-16D2-4E35-83B5-8D1631708AAC}" srcOrd="1" destOrd="0" presId="urn:microsoft.com/office/officeart/2018/2/layout/IconLabelDescriptionList"/>
    <dgm:cxn modelId="{E8FCB889-CB90-4C4A-A671-5B0268FD14B1}" type="presParOf" srcId="{A1A15F1A-AB2F-4AF9-BFFE-FA34AA9FAB34}" destId="{AE7A9316-280A-40D1-A326-C97E3AEE32A1}" srcOrd="2" destOrd="0" presId="urn:microsoft.com/office/officeart/2018/2/layout/IconLabelDescriptionList"/>
    <dgm:cxn modelId="{CDEF3820-4D6A-4312-BAB7-A11B3E9EC6D1}" type="presParOf" srcId="{A1A15F1A-AB2F-4AF9-BFFE-FA34AA9FAB34}" destId="{8E3D32F5-8B3A-4511-B9DD-300137DF208E}" srcOrd="3" destOrd="0" presId="urn:microsoft.com/office/officeart/2018/2/layout/IconLabelDescriptionList"/>
    <dgm:cxn modelId="{6282CFA0-A306-4696-B0A4-B96ECE623D46}" type="presParOf" srcId="{A1A15F1A-AB2F-4AF9-BFFE-FA34AA9FAB34}" destId="{25750643-8699-4A2B-A513-64AA43409DF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8A7C2-7905-4461-BBE1-93AA5F372E60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BAC62-7296-4B01-A847-94DB03C4B4B0}">
      <dsp:nvSpPr>
        <dsp:cNvPr id="0" name=""/>
        <dsp:cNvSpPr/>
      </dsp:nvSpPr>
      <dsp:spPr>
        <a:xfrm rot="8100000">
          <a:off x="65439" y="487493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E09ED-611A-4DCB-907C-8140326A92EE}">
      <dsp:nvSpPr>
        <dsp:cNvPr id="0" name=""/>
        <dsp:cNvSpPr/>
      </dsp:nvSpPr>
      <dsp:spPr>
        <a:xfrm>
          <a:off x="98725" y="520778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ABC37-9278-410B-A1B4-3885E428C346}">
      <dsp:nvSpPr>
        <dsp:cNvPr id="0" name=""/>
        <dsp:cNvSpPr/>
      </dsp:nvSpPr>
      <dsp:spPr>
        <a:xfrm>
          <a:off x="427120" y="85533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Failed Defense Community</a:t>
          </a:r>
        </a:p>
      </dsp:txBody>
      <dsp:txXfrm>
        <a:off x="427120" y="855332"/>
        <a:ext cx="1766769" cy="1241070"/>
      </dsp:txXfrm>
    </dsp:sp>
    <dsp:sp modelId="{8B4B9857-37EF-4495-91D8-5EC30EB5A211}">
      <dsp:nvSpPr>
        <dsp:cNvPr id="0" name=""/>
        <dsp:cNvSpPr/>
      </dsp:nvSpPr>
      <dsp:spPr>
        <a:xfrm>
          <a:off x="427120" y="419280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1950–1954</a:t>
          </a:r>
        </a:p>
      </dsp:txBody>
      <dsp:txXfrm>
        <a:off x="427120" y="419280"/>
        <a:ext cx="1766769" cy="436051"/>
      </dsp:txXfrm>
    </dsp:sp>
    <dsp:sp modelId="{3598A7E6-7224-4628-8CA5-6CA452AAAD33}">
      <dsp:nvSpPr>
        <dsp:cNvPr id="0" name=""/>
        <dsp:cNvSpPr/>
      </dsp:nvSpPr>
      <dsp:spPr>
        <a:xfrm>
          <a:off x="215252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2293A-F091-478F-96ED-88492AD6EA13}">
      <dsp:nvSpPr>
        <dsp:cNvPr id="0" name=""/>
        <dsp:cNvSpPr/>
      </dsp:nvSpPr>
      <dsp:spPr>
        <a:xfrm>
          <a:off x="183274" y="2057157"/>
          <a:ext cx="76272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DD7A6-41DD-4B88-99EE-47A0F5546A5C}">
      <dsp:nvSpPr>
        <dsp:cNvPr id="0" name=""/>
        <dsp:cNvSpPr/>
      </dsp:nvSpPr>
      <dsp:spPr>
        <a:xfrm rot="18900000">
          <a:off x="1156758" y="3405685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accent2">
              <a:hueOff val="805452"/>
              <a:satOff val="-2312"/>
              <a:lumOff val="-3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B13E5-7834-4C74-8C3A-2267C799A5E5}">
      <dsp:nvSpPr>
        <dsp:cNvPr id="0" name=""/>
        <dsp:cNvSpPr/>
      </dsp:nvSpPr>
      <dsp:spPr>
        <a:xfrm>
          <a:off x="1190044" y="3438971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BCC1A-594F-4A3C-9096-A98A38E933AF}">
      <dsp:nvSpPr>
        <dsp:cNvPr id="0" name=""/>
        <dsp:cNvSpPr/>
      </dsp:nvSpPr>
      <dsp:spPr>
        <a:xfrm>
          <a:off x="1518440" y="209640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Treaty of Maastricht</a:t>
          </a:r>
        </a:p>
      </dsp:txBody>
      <dsp:txXfrm>
        <a:off x="1518440" y="2096402"/>
        <a:ext cx="1766769" cy="1241070"/>
      </dsp:txXfrm>
    </dsp:sp>
    <dsp:sp modelId="{FA0CDC21-E2A1-4D31-9F91-AF59989B0A39}">
      <dsp:nvSpPr>
        <dsp:cNvPr id="0" name=""/>
        <dsp:cNvSpPr/>
      </dsp:nvSpPr>
      <dsp:spPr>
        <a:xfrm>
          <a:off x="1518440" y="3337472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1992</a:t>
          </a:r>
        </a:p>
      </dsp:txBody>
      <dsp:txXfrm>
        <a:off x="1518440" y="3337472"/>
        <a:ext cx="1766769" cy="436051"/>
      </dsp:txXfrm>
    </dsp:sp>
    <dsp:sp modelId="{AD216429-5649-44A8-BD0E-DD7AECDE9679}">
      <dsp:nvSpPr>
        <dsp:cNvPr id="0" name=""/>
        <dsp:cNvSpPr/>
      </dsp:nvSpPr>
      <dsp:spPr>
        <a:xfrm>
          <a:off x="1306572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805452"/>
              <a:satOff val="-2312"/>
              <a:lumOff val="-370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ABE5E-65C9-4736-A00F-FA846118DE87}">
      <dsp:nvSpPr>
        <dsp:cNvPr id="0" name=""/>
        <dsp:cNvSpPr/>
      </dsp:nvSpPr>
      <dsp:spPr>
        <a:xfrm>
          <a:off x="1274593" y="2057157"/>
          <a:ext cx="76272" cy="78489"/>
        </a:xfrm>
        <a:prstGeom prst="ellipse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8829E-275B-4E27-99CF-BD923FB024C5}">
      <dsp:nvSpPr>
        <dsp:cNvPr id="0" name=""/>
        <dsp:cNvSpPr/>
      </dsp:nvSpPr>
      <dsp:spPr>
        <a:xfrm rot="8100000">
          <a:off x="2248078" y="487493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BA204-4C98-44DB-868A-22E592EC55D9}">
      <dsp:nvSpPr>
        <dsp:cNvPr id="0" name=""/>
        <dsp:cNvSpPr/>
      </dsp:nvSpPr>
      <dsp:spPr>
        <a:xfrm>
          <a:off x="2281364" y="520778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B6449-57FB-436F-93EA-CC99C731BE3C}">
      <dsp:nvSpPr>
        <dsp:cNvPr id="0" name=""/>
        <dsp:cNvSpPr/>
      </dsp:nvSpPr>
      <dsp:spPr>
        <a:xfrm>
          <a:off x="2609759" y="85533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Saint-Malo Declaration</a:t>
          </a:r>
        </a:p>
      </dsp:txBody>
      <dsp:txXfrm>
        <a:off x="2609759" y="855332"/>
        <a:ext cx="1766769" cy="1241070"/>
      </dsp:txXfrm>
    </dsp:sp>
    <dsp:sp modelId="{7C01A4C6-0D59-47EC-90FB-83C1E385145A}">
      <dsp:nvSpPr>
        <dsp:cNvPr id="0" name=""/>
        <dsp:cNvSpPr/>
      </dsp:nvSpPr>
      <dsp:spPr>
        <a:xfrm>
          <a:off x="2609759" y="419280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1998–1999</a:t>
          </a:r>
        </a:p>
      </dsp:txBody>
      <dsp:txXfrm>
        <a:off x="2609759" y="419280"/>
        <a:ext cx="1766769" cy="436051"/>
      </dsp:txXfrm>
    </dsp:sp>
    <dsp:sp modelId="{0D7BEA81-1481-4699-9CE2-2D26DEAA102D}">
      <dsp:nvSpPr>
        <dsp:cNvPr id="0" name=""/>
        <dsp:cNvSpPr/>
      </dsp:nvSpPr>
      <dsp:spPr>
        <a:xfrm>
          <a:off x="2397891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7066C-9DB5-49A9-8BB2-56F7EB5479B6}">
      <dsp:nvSpPr>
        <dsp:cNvPr id="0" name=""/>
        <dsp:cNvSpPr/>
      </dsp:nvSpPr>
      <dsp:spPr>
        <a:xfrm>
          <a:off x="2365913" y="2057157"/>
          <a:ext cx="76272" cy="78489"/>
        </a:xfrm>
        <a:prstGeom prst="ellips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53B98-4838-478C-AA98-3CCF7F2F8134}">
      <dsp:nvSpPr>
        <dsp:cNvPr id="0" name=""/>
        <dsp:cNvSpPr/>
      </dsp:nvSpPr>
      <dsp:spPr>
        <a:xfrm rot="18900000">
          <a:off x="3339397" y="3405685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accent2">
              <a:hueOff val="2416355"/>
              <a:satOff val="-6935"/>
              <a:lumOff val="-111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F5492-C763-4D49-94BB-6FA39F8CAA79}">
      <dsp:nvSpPr>
        <dsp:cNvPr id="0" name=""/>
        <dsp:cNvSpPr/>
      </dsp:nvSpPr>
      <dsp:spPr>
        <a:xfrm>
          <a:off x="3372683" y="3438971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85F36-95DB-4676-A610-5017E8F291DC}">
      <dsp:nvSpPr>
        <dsp:cNvPr id="0" name=""/>
        <dsp:cNvSpPr/>
      </dsp:nvSpPr>
      <dsp:spPr>
        <a:xfrm>
          <a:off x="3701078" y="209640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Cologne &amp; Helsinki European Councils -  launch European Security and </a:t>
          </a:r>
          <a:r>
            <a:rPr lang="en-US" sz="1400" kern="1200" dirty="0" err="1"/>
            <a:t>Defence</a:t>
          </a:r>
          <a:r>
            <a:rPr lang="en-US" sz="1400" kern="1200" dirty="0"/>
            <a:t> Policy (ESDP)</a:t>
          </a:r>
        </a:p>
      </dsp:txBody>
      <dsp:txXfrm>
        <a:off x="3701078" y="2096402"/>
        <a:ext cx="1766769" cy="1241070"/>
      </dsp:txXfrm>
    </dsp:sp>
    <dsp:sp modelId="{F77E49A2-7AF0-46C6-B84F-D65EDF97B710}">
      <dsp:nvSpPr>
        <dsp:cNvPr id="0" name=""/>
        <dsp:cNvSpPr/>
      </dsp:nvSpPr>
      <dsp:spPr>
        <a:xfrm>
          <a:off x="3701078" y="3337472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1999</a:t>
          </a:r>
        </a:p>
      </dsp:txBody>
      <dsp:txXfrm>
        <a:off x="3701078" y="3337472"/>
        <a:ext cx="1766769" cy="436051"/>
      </dsp:txXfrm>
    </dsp:sp>
    <dsp:sp modelId="{9084FF27-8285-4B12-A085-B7E5351300F6}">
      <dsp:nvSpPr>
        <dsp:cNvPr id="0" name=""/>
        <dsp:cNvSpPr/>
      </dsp:nvSpPr>
      <dsp:spPr>
        <a:xfrm>
          <a:off x="3489210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2416355"/>
              <a:satOff val="-6935"/>
              <a:lumOff val="-1110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51571-EF51-4A2E-8FE0-2B52CE3D21CA}">
      <dsp:nvSpPr>
        <dsp:cNvPr id="0" name=""/>
        <dsp:cNvSpPr/>
      </dsp:nvSpPr>
      <dsp:spPr>
        <a:xfrm>
          <a:off x="3457232" y="2057157"/>
          <a:ext cx="76272" cy="78489"/>
        </a:xfrm>
        <a:prstGeom prst="ellipse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B2B8F-3E72-4EF8-835F-ED8A3C42AAAB}">
      <dsp:nvSpPr>
        <dsp:cNvPr id="0" name=""/>
        <dsp:cNvSpPr/>
      </dsp:nvSpPr>
      <dsp:spPr>
        <a:xfrm rot="8100000">
          <a:off x="4430716" y="487493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AC33B-7037-4805-820B-3FAC10E2A6A4}">
      <dsp:nvSpPr>
        <dsp:cNvPr id="0" name=""/>
        <dsp:cNvSpPr/>
      </dsp:nvSpPr>
      <dsp:spPr>
        <a:xfrm>
          <a:off x="4464002" y="520778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BDC9B-93E4-40CC-A49A-8C5DB7D9FDAA}">
      <dsp:nvSpPr>
        <dsp:cNvPr id="0" name=""/>
        <dsp:cNvSpPr/>
      </dsp:nvSpPr>
      <dsp:spPr>
        <a:xfrm>
          <a:off x="4792397" y="85533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Operation Artemis</a:t>
          </a:r>
        </a:p>
      </dsp:txBody>
      <dsp:txXfrm>
        <a:off x="4792397" y="855332"/>
        <a:ext cx="1766769" cy="1241070"/>
      </dsp:txXfrm>
    </dsp:sp>
    <dsp:sp modelId="{6F5A94C4-2BF7-4EB4-A0E8-C8F4AF921917}">
      <dsp:nvSpPr>
        <dsp:cNvPr id="0" name=""/>
        <dsp:cNvSpPr/>
      </dsp:nvSpPr>
      <dsp:spPr>
        <a:xfrm>
          <a:off x="4792397" y="419280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2003</a:t>
          </a:r>
        </a:p>
      </dsp:txBody>
      <dsp:txXfrm>
        <a:off x="4792397" y="419280"/>
        <a:ext cx="1766769" cy="436051"/>
      </dsp:txXfrm>
    </dsp:sp>
    <dsp:sp modelId="{BA9239D5-9B38-4F32-86F1-6F0CFC1FA81A}">
      <dsp:nvSpPr>
        <dsp:cNvPr id="0" name=""/>
        <dsp:cNvSpPr/>
      </dsp:nvSpPr>
      <dsp:spPr>
        <a:xfrm>
          <a:off x="4580529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3BF7-B205-49F4-90F5-24824919DC36}">
      <dsp:nvSpPr>
        <dsp:cNvPr id="0" name=""/>
        <dsp:cNvSpPr/>
      </dsp:nvSpPr>
      <dsp:spPr>
        <a:xfrm>
          <a:off x="4548551" y="2057157"/>
          <a:ext cx="76272" cy="78489"/>
        </a:xfrm>
        <a:prstGeom prst="ellips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AF05C-BE88-4961-904A-AD66429A6079}">
      <dsp:nvSpPr>
        <dsp:cNvPr id="0" name=""/>
        <dsp:cNvSpPr/>
      </dsp:nvSpPr>
      <dsp:spPr>
        <a:xfrm rot="18900000">
          <a:off x="5522035" y="3405685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accent2">
              <a:hueOff val="4027259"/>
              <a:satOff val="-11558"/>
              <a:lumOff val="-185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CE937-99A0-4219-87A2-9F4F249B2F2C}">
      <dsp:nvSpPr>
        <dsp:cNvPr id="0" name=""/>
        <dsp:cNvSpPr/>
      </dsp:nvSpPr>
      <dsp:spPr>
        <a:xfrm>
          <a:off x="5555321" y="3438971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61197-9CDA-40B2-96FD-E138AD216C58}">
      <dsp:nvSpPr>
        <dsp:cNvPr id="0" name=""/>
        <dsp:cNvSpPr/>
      </dsp:nvSpPr>
      <dsp:spPr>
        <a:xfrm>
          <a:off x="5883717" y="209640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Establishment of the European </a:t>
          </a:r>
          <a:r>
            <a:rPr lang="en-US" sz="1400" kern="1200" dirty="0" err="1"/>
            <a:t>Defence</a:t>
          </a:r>
          <a:r>
            <a:rPr lang="en-US" sz="1400" kern="1200" dirty="0"/>
            <a:t> Agency (EDA)</a:t>
          </a:r>
        </a:p>
      </dsp:txBody>
      <dsp:txXfrm>
        <a:off x="5883717" y="2096402"/>
        <a:ext cx="1766769" cy="1241070"/>
      </dsp:txXfrm>
    </dsp:sp>
    <dsp:sp modelId="{3D2D4CF6-EA23-4827-AE16-5B0266AD1078}">
      <dsp:nvSpPr>
        <dsp:cNvPr id="0" name=""/>
        <dsp:cNvSpPr/>
      </dsp:nvSpPr>
      <dsp:spPr>
        <a:xfrm>
          <a:off x="5883717" y="3337472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2004</a:t>
          </a:r>
        </a:p>
      </dsp:txBody>
      <dsp:txXfrm>
        <a:off x="5883717" y="3337472"/>
        <a:ext cx="1766769" cy="436051"/>
      </dsp:txXfrm>
    </dsp:sp>
    <dsp:sp modelId="{256B6776-CD0A-42CF-A450-518CBD9E9AE4}">
      <dsp:nvSpPr>
        <dsp:cNvPr id="0" name=""/>
        <dsp:cNvSpPr/>
      </dsp:nvSpPr>
      <dsp:spPr>
        <a:xfrm>
          <a:off x="5671849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4027259"/>
              <a:satOff val="-11558"/>
              <a:lumOff val="-1850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020FE-4B7F-40E9-B773-567D29D53098}">
      <dsp:nvSpPr>
        <dsp:cNvPr id="0" name=""/>
        <dsp:cNvSpPr/>
      </dsp:nvSpPr>
      <dsp:spPr>
        <a:xfrm>
          <a:off x="5639870" y="2057157"/>
          <a:ext cx="76272" cy="78489"/>
        </a:xfrm>
        <a:prstGeom prst="ellipse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4B64D-96C3-42A2-87C2-3C2A471806DC}">
      <dsp:nvSpPr>
        <dsp:cNvPr id="0" name=""/>
        <dsp:cNvSpPr/>
      </dsp:nvSpPr>
      <dsp:spPr>
        <a:xfrm rot="8100000">
          <a:off x="6613355" y="487493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EE68A-1156-443B-A269-45166B7B05ED}">
      <dsp:nvSpPr>
        <dsp:cNvPr id="0" name=""/>
        <dsp:cNvSpPr/>
      </dsp:nvSpPr>
      <dsp:spPr>
        <a:xfrm>
          <a:off x="6646641" y="520778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51743-EF03-4C52-837C-48115CB08203}">
      <dsp:nvSpPr>
        <dsp:cNvPr id="0" name=""/>
        <dsp:cNvSpPr/>
      </dsp:nvSpPr>
      <dsp:spPr>
        <a:xfrm>
          <a:off x="6975036" y="85533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Treaty of Lisbon (enables CSDP)</a:t>
          </a:r>
        </a:p>
      </dsp:txBody>
      <dsp:txXfrm>
        <a:off x="6975036" y="855332"/>
        <a:ext cx="1766769" cy="1241070"/>
      </dsp:txXfrm>
    </dsp:sp>
    <dsp:sp modelId="{C725B375-7E9E-44D3-A94A-90760B070CAC}">
      <dsp:nvSpPr>
        <dsp:cNvPr id="0" name=""/>
        <dsp:cNvSpPr/>
      </dsp:nvSpPr>
      <dsp:spPr>
        <a:xfrm>
          <a:off x="6975036" y="419280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2009</a:t>
          </a:r>
        </a:p>
      </dsp:txBody>
      <dsp:txXfrm>
        <a:off x="6975036" y="419280"/>
        <a:ext cx="1766769" cy="436051"/>
      </dsp:txXfrm>
    </dsp:sp>
    <dsp:sp modelId="{7F3089C4-2D74-436B-AAF5-A29AA58613D4}">
      <dsp:nvSpPr>
        <dsp:cNvPr id="0" name=""/>
        <dsp:cNvSpPr/>
      </dsp:nvSpPr>
      <dsp:spPr>
        <a:xfrm>
          <a:off x="6763168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4BD8B-B7F2-4251-9805-3D5D43BE7FAC}">
      <dsp:nvSpPr>
        <dsp:cNvPr id="0" name=""/>
        <dsp:cNvSpPr/>
      </dsp:nvSpPr>
      <dsp:spPr>
        <a:xfrm>
          <a:off x="6731190" y="2057157"/>
          <a:ext cx="76272" cy="78489"/>
        </a:xfrm>
        <a:prstGeom prst="ellips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EBF28-F083-4F85-9B39-2DBA9EF98836}">
      <dsp:nvSpPr>
        <dsp:cNvPr id="0" name=""/>
        <dsp:cNvSpPr/>
      </dsp:nvSpPr>
      <dsp:spPr>
        <a:xfrm rot="18900000">
          <a:off x="7704674" y="3405685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accent2">
              <a:hueOff val="5638162"/>
              <a:satOff val="-16181"/>
              <a:lumOff val="-259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98772-45A0-4050-9D23-A8A25DBD0281}">
      <dsp:nvSpPr>
        <dsp:cNvPr id="0" name=""/>
        <dsp:cNvSpPr/>
      </dsp:nvSpPr>
      <dsp:spPr>
        <a:xfrm>
          <a:off x="7737960" y="3438971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98F27-E772-4B62-AD8A-7C3D4A2AD00A}">
      <dsp:nvSpPr>
        <dsp:cNvPr id="0" name=""/>
        <dsp:cNvSpPr/>
      </dsp:nvSpPr>
      <dsp:spPr>
        <a:xfrm>
          <a:off x="8066355" y="209640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 of Permanent Structured Cooperation (PESCO)</a:t>
          </a:r>
        </a:p>
      </dsp:txBody>
      <dsp:txXfrm>
        <a:off x="8066355" y="2096402"/>
        <a:ext cx="1766769" cy="1241070"/>
      </dsp:txXfrm>
    </dsp:sp>
    <dsp:sp modelId="{B66EB55C-F321-46F8-91B0-BCF0D73CD75A}">
      <dsp:nvSpPr>
        <dsp:cNvPr id="0" name=""/>
        <dsp:cNvSpPr/>
      </dsp:nvSpPr>
      <dsp:spPr>
        <a:xfrm>
          <a:off x="8066355" y="3337472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2017</a:t>
          </a:r>
        </a:p>
      </dsp:txBody>
      <dsp:txXfrm>
        <a:off x="8066355" y="3337472"/>
        <a:ext cx="1766769" cy="436051"/>
      </dsp:txXfrm>
    </dsp:sp>
    <dsp:sp modelId="{DF58788E-5D65-47F3-8FCB-82CB11CC98E1}">
      <dsp:nvSpPr>
        <dsp:cNvPr id="0" name=""/>
        <dsp:cNvSpPr/>
      </dsp:nvSpPr>
      <dsp:spPr>
        <a:xfrm>
          <a:off x="7854487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5638162"/>
              <a:satOff val="-16181"/>
              <a:lumOff val="-2590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0F52F-15ED-4E89-9812-C0F9388718DE}">
      <dsp:nvSpPr>
        <dsp:cNvPr id="0" name=""/>
        <dsp:cNvSpPr/>
      </dsp:nvSpPr>
      <dsp:spPr>
        <a:xfrm>
          <a:off x="7822509" y="2057157"/>
          <a:ext cx="76272" cy="78489"/>
        </a:xfrm>
        <a:prstGeom prst="ellipse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9318B-FAB7-4F56-BFE6-CAAFBFD528B0}">
      <dsp:nvSpPr>
        <dsp:cNvPr id="0" name=""/>
        <dsp:cNvSpPr/>
      </dsp:nvSpPr>
      <dsp:spPr>
        <a:xfrm rot="8100000">
          <a:off x="8795993" y="487493"/>
          <a:ext cx="299626" cy="299626"/>
        </a:xfrm>
        <a:prstGeom prst="teardrop">
          <a:avLst>
            <a:gd name="adj" fmla="val 115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3E31A-CBFD-4653-9BEC-AD9DFAA3A2E7}">
      <dsp:nvSpPr>
        <dsp:cNvPr id="0" name=""/>
        <dsp:cNvSpPr/>
      </dsp:nvSpPr>
      <dsp:spPr>
        <a:xfrm>
          <a:off x="8829279" y="520778"/>
          <a:ext cx="233054" cy="2330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5426E-9E55-4A3E-91A8-F10D08E919FA}">
      <dsp:nvSpPr>
        <dsp:cNvPr id="0" name=""/>
        <dsp:cNvSpPr/>
      </dsp:nvSpPr>
      <dsp:spPr>
        <a:xfrm>
          <a:off x="9157674" y="855332"/>
          <a:ext cx="176676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2022–Present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Ukraine war </a:t>
          </a:r>
        </a:p>
      </dsp:txBody>
      <dsp:txXfrm>
        <a:off x="9157674" y="855332"/>
        <a:ext cx="1766769" cy="1241070"/>
      </dsp:txXfrm>
    </dsp:sp>
    <dsp:sp modelId="{4352D74E-775D-4E93-B48C-3B32E1BE3C16}">
      <dsp:nvSpPr>
        <dsp:cNvPr id="0" name=""/>
        <dsp:cNvSpPr/>
      </dsp:nvSpPr>
      <dsp:spPr>
        <a:xfrm>
          <a:off x="9157674" y="419280"/>
          <a:ext cx="176676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2022–Present</a:t>
          </a:r>
        </a:p>
      </dsp:txBody>
      <dsp:txXfrm>
        <a:off x="9157674" y="419280"/>
        <a:ext cx="1766769" cy="436051"/>
      </dsp:txXfrm>
    </dsp:sp>
    <dsp:sp modelId="{77CAB53B-833E-4542-9F69-C31C9135188E}">
      <dsp:nvSpPr>
        <dsp:cNvPr id="0" name=""/>
        <dsp:cNvSpPr/>
      </dsp:nvSpPr>
      <dsp:spPr>
        <a:xfrm>
          <a:off x="8945806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E5363-C039-44CC-B81A-3BC9F6005F01}">
      <dsp:nvSpPr>
        <dsp:cNvPr id="0" name=""/>
        <dsp:cNvSpPr/>
      </dsp:nvSpPr>
      <dsp:spPr>
        <a:xfrm>
          <a:off x="8913828" y="2057157"/>
          <a:ext cx="76272" cy="78489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D6BC3-D249-429A-A37A-419BA3008BB8}">
      <dsp:nvSpPr>
        <dsp:cNvPr id="0" name=""/>
        <dsp:cNvSpPr/>
      </dsp:nvSpPr>
      <dsp:spPr>
        <a:xfrm>
          <a:off x="8092" y="937513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46148-7828-41D7-9EDF-AEBC810103A8}">
      <dsp:nvSpPr>
        <dsp:cNvPr id="0" name=""/>
        <dsp:cNvSpPr/>
      </dsp:nvSpPr>
      <dsp:spPr>
        <a:xfrm>
          <a:off x="8092" y="1856104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Lack of political unity</a:t>
          </a:r>
        </a:p>
      </dsp:txBody>
      <dsp:txXfrm>
        <a:off x="8092" y="1856104"/>
        <a:ext cx="2320312" cy="348046"/>
      </dsp:txXfrm>
    </dsp:sp>
    <dsp:sp modelId="{8E638BA9-C827-4E33-AAB1-5A871B7F1484}">
      <dsp:nvSpPr>
        <dsp:cNvPr id="0" name=""/>
        <dsp:cNvSpPr/>
      </dsp:nvSpPr>
      <dsp:spPr>
        <a:xfrm>
          <a:off x="8092" y="2253677"/>
          <a:ext cx="2320312" cy="116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member states often have different strategic cultures and interests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Unanimity requirement</a:t>
          </a:r>
        </a:p>
      </dsp:txBody>
      <dsp:txXfrm>
        <a:off x="8092" y="2253677"/>
        <a:ext cx="2320312" cy="1160146"/>
      </dsp:txXfrm>
    </dsp:sp>
    <dsp:sp modelId="{3246E112-1E6D-4B9F-A60A-0E04D2E666EB}">
      <dsp:nvSpPr>
        <dsp:cNvPr id="0" name=""/>
        <dsp:cNvSpPr/>
      </dsp:nvSpPr>
      <dsp:spPr>
        <a:xfrm>
          <a:off x="2734460" y="937513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1AF21-A175-462B-BD2D-6959F26FAA86}">
      <dsp:nvSpPr>
        <dsp:cNvPr id="0" name=""/>
        <dsp:cNvSpPr/>
      </dsp:nvSpPr>
      <dsp:spPr>
        <a:xfrm>
          <a:off x="2734460" y="1856104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Slow response time</a:t>
          </a:r>
        </a:p>
      </dsp:txBody>
      <dsp:txXfrm>
        <a:off x="2734460" y="1856104"/>
        <a:ext cx="2320312" cy="348046"/>
      </dsp:txXfrm>
    </dsp:sp>
    <dsp:sp modelId="{3F41CB5B-487A-4994-814C-BD839434B6B7}">
      <dsp:nvSpPr>
        <dsp:cNvPr id="0" name=""/>
        <dsp:cNvSpPr/>
      </dsp:nvSpPr>
      <dsp:spPr>
        <a:xfrm>
          <a:off x="2734460" y="2253677"/>
          <a:ext cx="2320312" cy="116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Long bureaucratic procedures</a:t>
          </a:r>
        </a:p>
      </dsp:txBody>
      <dsp:txXfrm>
        <a:off x="2734460" y="2253677"/>
        <a:ext cx="2320312" cy="1160146"/>
      </dsp:txXfrm>
    </dsp:sp>
    <dsp:sp modelId="{DC81A686-8A64-4AFB-BE7D-85B90CA6A3DF}">
      <dsp:nvSpPr>
        <dsp:cNvPr id="0" name=""/>
        <dsp:cNvSpPr/>
      </dsp:nvSpPr>
      <dsp:spPr>
        <a:xfrm>
          <a:off x="5460827" y="937513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33D38-C02C-4871-87C6-B464ED265BA4}">
      <dsp:nvSpPr>
        <dsp:cNvPr id="0" name=""/>
        <dsp:cNvSpPr/>
      </dsp:nvSpPr>
      <dsp:spPr>
        <a:xfrm>
          <a:off x="5460827" y="1856104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Limited military capabilities</a:t>
          </a:r>
        </a:p>
      </dsp:txBody>
      <dsp:txXfrm>
        <a:off x="5460827" y="1856104"/>
        <a:ext cx="2320312" cy="348046"/>
      </dsp:txXfrm>
    </dsp:sp>
    <dsp:sp modelId="{DAE19EEE-7E77-4821-A14A-C85C3D8DF9FC}">
      <dsp:nvSpPr>
        <dsp:cNvPr id="0" name=""/>
        <dsp:cNvSpPr/>
      </dsp:nvSpPr>
      <dsp:spPr>
        <a:xfrm>
          <a:off x="5460827" y="2253677"/>
          <a:ext cx="2320312" cy="116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EU does not have a standing army but fragmented national forces</a:t>
          </a:r>
        </a:p>
      </dsp:txBody>
      <dsp:txXfrm>
        <a:off x="5460827" y="2253677"/>
        <a:ext cx="2320312" cy="1160146"/>
      </dsp:txXfrm>
    </dsp:sp>
    <dsp:sp modelId="{FECF1F38-BE75-4994-9F29-7C1C37923C84}">
      <dsp:nvSpPr>
        <dsp:cNvPr id="0" name=""/>
        <dsp:cNvSpPr/>
      </dsp:nvSpPr>
      <dsp:spPr>
        <a:xfrm>
          <a:off x="8187194" y="937513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A9316-280A-40D1-A326-C97E3AEE32A1}">
      <dsp:nvSpPr>
        <dsp:cNvPr id="0" name=""/>
        <dsp:cNvSpPr/>
      </dsp:nvSpPr>
      <dsp:spPr>
        <a:xfrm>
          <a:off x="8187194" y="1856104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Funding constraints</a:t>
          </a:r>
        </a:p>
      </dsp:txBody>
      <dsp:txXfrm>
        <a:off x="8187194" y="1856104"/>
        <a:ext cx="2320312" cy="348046"/>
      </dsp:txXfrm>
    </dsp:sp>
    <dsp:sp modelId="{25750643-8699-4A2B-A513-64AA43409DF2}">
      <dsp:nvSpPr>
        <dsp:cNvPr id="0" name=""/>
        <dsp:cNvSpPr/>
      </dsp:nvSpPr>
      <dsp:spPr>
        <a:xfrm>
          <a:off x="8187194" y="2253677"/>
          <a:ext cx="2320312" cy="116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USA FY2025 defense budget is approximately $919.2 billion.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Russia FY2025 defense budget is $145 billion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Chinas FY2025 defense budget is approximately $249 billion</a:t>
          </a:r>
        </a:p>
      </dsp:txBody>
      <dsp:txXfrm>
        <a:off x="8187194" y="2253677"/>
        <a:ext cx="2320312" cy="1160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83FF-BBAD-EDCC-4C78-18801660E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FDBCF-54D3-4166-0461-A79A6D862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BEA5C-E416-771A-820B-0312313A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B091-B849-BB55-355B-FA89B398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2D27-61CF-C230-7934-CEAFD99B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80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02E8-B4A6-394B-42BC-105368F3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2857A-8D89-062C-83E7-52B7DC97F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0EB1-E30D-3745-D476-ABB165DE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90766-AE14-B95E-B820-C9A84E08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4C4CA-9386-A787-2D20-7BCAD51E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3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0D76D-F580-E60C-0E5B-1EB80CEFC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4A734-4865-9C95-8BEF-452B96EE0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52FF-3953-513C-C564-17E0389B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99268-E209-CFEC-874D-E837BD49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D016-3493-4528-2968-7B0C440D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90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ABF1-6904-5C66-18AC-C8E46AF8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D419-53F5-870B-E5DF-FFFCA7DAA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BCD04-2CB1-F6E5-5C92-CABB55B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44054-93D8-EEA2-91A6-88FCB7FF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AE792-3EBD-67E1-2C26-D54479F5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00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AEFE-92D0-86A5-13F0-8EA2B04C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7A427-57BB-69D5-19C0-C822946C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6C8C7-A226-3357-436F-71EBC552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F4924-3BF1-9121-8063-63FA138CA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457C3-F102-10FE-5D1D-E9D3F56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821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17CC-8037-B56A-1E8C-5C243087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7BD8-44F5-8826-F8A4-5B276BB2F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73987-AEEE-4485-CD77-61811E259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48C88-5642-8679-CDE4-51C2A65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43695-919D-8BCB-8713-CF4882E0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3F09C-FB35-FE66-216F-C6697D40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8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EE5A-DFA6-E74F-2F33-3A52A275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7D006-1AF7-8D4E-8CF0-ACCAA05BE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8D6A5-1221-74F6-4D73-C720B4297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BED8B-636D-C3A8-EB5B-10DE8C81A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FF7FC-82EE-F576-1659-6132720E4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5724A-CC94-D6ED-9797-947B94A1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CD2B4-ADC4-8C5F-CEE8-7B036B8D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5E179-FDFF-1D1E-22EF-3F677900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15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E429-CE9B-8D2E-78CE-59B156D4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96BC5-B8A3-4515-C4B1-F27C3AE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D2E6C-10FC-6C8A-813E-39670BB0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B8605-6E3E-550F-8868-FBDAF532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01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33202-60AC-DF76-FFE7-648ADBDA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75A66-2AEA-2963-B9EB-89B424D7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C1159-295D-4555-1FFF-C1F9299C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DD5D-041A-4B5C-34F6-81CCFEB6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7985-EF24-764E-43EB-F40C3727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32A67-BD5D-FF2E-2CC3-D14735AAB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B5E91-6472-14B4-4FDF-42269D74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8B9CB-B52B-F22D-5748-10610589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FA01C-4CB9-7B40-5A6B-ADC4633E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02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808E-8139-7F6F-52C6-D4A431B1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EC896-BA96-376A-5BCF-378C9AF55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F695C-5459-1700-25E4-A4C950F18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4125C-B9CA-0955-11A6-ED123D72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12D1B-158A-FEA7-6A1B-DFA73767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06F16-6BF3-75EB-97DF-1603F185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2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E089E-E2D3-1A79-0E50-0449AE62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651C7-74E4-3784-1EDE-96D7BDDBE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201DE-81D0-858B-6D41-57C1F7DF4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071AC3-21B0-440E-AD82-3249A1439B28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5ABF1-D748-4D13-CCBD-08CD73F50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F45C-E438-A53B-CFFA-0335288C3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ED9A1B-E37A-4EB1-B21E-5B549CD94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26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as.europa.eu/eeas/csdp-structure-instruments-and-agencies_en" TargetMode="External"/><Relationship Id="rId13" Type="http://schemas.openxmlformats.org/officeDocument/2006/relationships/hyperlink" Target="https://commission.europa.eu/topics/defence/future-european-defence_en" TargetMode="External"/><Relationship Id="rId3" Type="http://schemas.openxmlformats.org/officeDocument/2006/relationships/hyperlink" Target="https://www.europarl.europa.eu/thinktank/en/document/EPRS_BRI(2024)762478" TargetMode="External"/><Relationship Id="rId7" Type="http://schemas.openxmlformats.org/officeDocument/2006/relationships/hyperlink" Target="https://www.eeas.europa.eu/eeas/history-and-timeline-csdp_en#top" TargetMode="External"/><Relationship Id="rId12" Type="http://schemas.openxmlformats.org/officeDocument/2006/relationships/hyperlink" Target="https://www.google.com/url?sa=i&amp;source=web&amp;rct=j&amp;url=https://ec.europa.eu/commission/presscorner/detail/pt/qanda_25_790&amp;ved=2ahUKEwjYtazO2fmTAxV-BNsEHbMdNSIQqYcPegQIBxAC&amp;opi=89978449&amp;cd&amp;psig=AOvVaw2jHlcY-yGs-n4TdXUUV1RV&amp;ust=1776680727378000" TargetMode="External"/><Relationship Id="rId2" Type="http://schemas.openxmlformats.org/officeDocument/2006/relationships/hyperlink" Target="https://www.europarl.europa.eu/RegData/etudes/BRIE/2024/762478/EPRS_BRI(2024)762478_EN.pdf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fa.gr/brussels/en/permanent-representation-eu/greece-in-the-eu/external-relations-common-security-and-defence-policy-csdp.html" TargetMode="External"/><Relationship Id="rId11" Type="http://schemas.openxmlformats.org/officeDocument/2006/relationships/hyperlink" Target="https://www.eeas.europa.eu/eeas/civilian-operations-headquarters_en" TargetMode="External"/><Relationship Id="rId5" Type="http://schemas.openxmlformats.org/officeDocument/2006/relationships/hyperlink" Target="https://www.b2eu-consulting.eu/news-detail/eu-missions-and-operations-eu-common-security-and-defence-policy-csdp" TargetMode="External"/><Relationship Id="rId15" Type="http://schemas.openxmlformats.org/officeDocument/2006/relationships/hyperlink" Target="https://defence-industry-space.ec.europa.eu/eu-defence-industry/safe-security-action-europe_en" TargetMode="External"/><Relationship Id="rId10" Type="http://schemas.openxmlformats.org/officeDocument/2006/relationships/hyperlink" Target="https://www.eeas.europa.eu/eums_en" TargetMode="External"/><Relationship Id="rId4" Type="http://schemas.openxmlformats.org/officeDocument/2006/relationships/hyperlink" Target="https://epthinktank.eu/2024/10/29/eu-missions-and-operations-abroad/" TargetMode="External"/><Relationship Id="rId9" Type="http://schemas.openxmlformats.org/officeDocument/2006/relationships/hyperlink" Target="https://www.eeas.europa.eu/eeas/common-security-and-defence-policy_en" TargetMode="External"/><Relationship Id="rId14" Type="http://schemas.openxmlformats.org/officeDocument/2006/relationships/hyperlink" Target="https://defence-industry-space.ec.europa.eu/eu-defence-industry/readiness-roadmap-2030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U Common Security and Defense Policy: Moving Away From Democracy  Support | Carnegie Endowment for International Peace">
            <a:extLst>
              <a:ext uri="{FF2B5EF4-FFF2-40B4-BE49-F238E27FC236}">
                <a16:creationId xmlns:a16="http://schemas.microsoft.com/office/drawing/2014/main" id="{BA0A194A-CDB0-D9E3-A0B3-F40310A5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" b="1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1E698-1E8F-F1AC-6236-7F820B329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EU Common defense </a:t>
            </a:r>
            <a:endParaRPr lang="el-GR" sz="6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F22AD-AFB3-4ED3-4978-29F8AA6C2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VASILEIOS ANGELIDIS</a:t>
            </a:r>
          </a:p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171D4-0CD8-E60B-A73F-18FAF63C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Historical evolution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E94BAF93-072E-6B28-3917-10FB0BDCC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401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14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EC60B-132D-37A6-8080-B7D9700A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Security and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Defence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Policy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32AC-C92F-A476-6038-746C8A1B2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925" y="2305873"/>
            <a:ext cx="6373103" cy="40944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The Common Security and </a:t>
            </a:r>
            <a:r>
              <a:rPr lang="en-US" sz="2000" dirty="0" err="1"/>
              <a:t>Defence</a:t>
            </a:r>
            <a:r>
              <a:rPr lang="en-US" sz="2000" dirty="0"/>
              <a:t> Policy (CSDP) is a key element of the European Union’s Common Foreign and Security Policy (CFSP), enabling the EU to play a leading role in conflict prevention, crisis management and international peacekeeping.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Mission's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Peacekeeping </a:t>
            </a:r>
            <a:endParaRPr lang="el-G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 Conflict prevention </a:t>
            </a:r>
            <a:endParaRPr lang="el-G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 Strengthening international security </a:t>
            </a:r>
            <a:endParaRPr lang="el-G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Training and advising foreign security forces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Humanitarian and rescue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Importance of the CSDP</a:t>
            </a:r>
            <a:endParaRPr lang="el-GR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Eu strategic autonomy on security matters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Collaboration for military research and funding </a:t>
            </a:r>
            <a:endParaRPr lang="el-G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dirty="0"/>
          </a:p>
          <a:p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0DAA1A-CF02-7F54-CBD5-9B375C46D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967" y="2026966"/>
            <a:ext cx="4170530" cy="28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7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EDBA7-E2BF-E568-1F62-73E4988F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CSDP 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2EE94-AB1E-5196-28FB-8C65649EF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cap="all" dirty="0"/>
              <a:t>The Political and Security Committee (PSC)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cap="all" dirty="0"/>
              <a:t>The European Union Military Committee (EUMC)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cap="all" dirty="0"/>
              <a:t>Committee for Civilian Aspects of Crisis Management (CIVCOM)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cap="all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cap="all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 descr="A diagram of a government&#10;&#10;AI-generated content may be incorrect.">
            <a:extLst>
              <a:ext uri="{FF2B5EF4-FFF2-40B4-BE49-F238E27FC236}">
                <a16:creationId xmlns:a16="http://schemas.microsoft.com/office/drawing/2014/main" id="{FA291C31-2246-3D4A-C9BB-407BBE933F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46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A11EB9-33B7-FBA6-9176-35C88980A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87" y="85725"/>
            <a:ext cx="5793925" cy="646724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56AD7F-539A-04B7-232A-77986F58B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86240"/>
              </p:ext>
            </p:extLst>
          </p:nvPr>
        </p:nvGraphicFramePr>
        <p:xfrm>
          <a:off x="0" y="0"/>
          <a:ext cx="5200651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980">
                  <a:extLst>
                    <a:ext uri="{9D8B030D-6E8A-4147-A177-3AD203B41FA5}">
                      <a16:colId xmlns:a16="http://schemas.microsoft.com/office/drawing/2014/main" val="2680738239"/>
                    </a:ext>
                  </a:extLst>
                </a:gridCol>
                <a:gridCol w="2590671">
                  <a:extLst>
                    <a:ext uri="{9D8B030D-6E8A-4147-A177-3AD203B41FA5}">
                      <a16:colId xmlns:a16="http://schemas.microsoft.com/office/drawing/2014/main" val="4200765582"/>
                    </a:ext>
                  </a:extLst>
                </a:gridCol>
              </a:tblGrid>
              <a:tr h="4979644">
                <a:tc>
                  <a:txBody>
                    <a:bodyPr/>
                    <a:lstStyle/>
                    <a:p>
                      <a:r>
                        <a:rPr lang="en-US" sz="1800" dirty="0"/>
                        <a:t>Military operations ongoing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EUNAVFOR ASPIDES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EUNAVFOR MED IRINI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EUNAVFOR Atalanta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EUFOR Althea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EUMAM Ukraine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EUTM/EUMAM Mozambique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Civilian missions ongoing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 SDI for West African countries of the Gulf of Guinea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EUMA (Armenia)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EUAM RCA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EUAM Iraq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EUAM Ukraine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EUCAP Sahel Mali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EUBAM Libya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EUCAP Somalia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EUMM Georgia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EULEX Kosovo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EUPOL COPPS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EUBAM Rafah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92410"/>
                  </a:ext>
                </a:extLst>
              </a:tr>
              <a:tr h="1720241">
                <a:tc>
                  <a:txBody>
                    <a:bodyPr/>
                    <a:lstStyle/>
                    <a:p>
                      <a:r>
                        <a:rPr lang="en-US" sz="1800"/>
                        <a:t>Military missions recently closed down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EUMPM Niger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EUTM RCA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EUTM Mali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EUTM Somalia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Civilian missions </a:t>
                      </a:r>
                      <a:r>
                        <a:rPr lang="en-US" sz="1800" dirty="0"/>
                        <a:t>recently closed down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EUPM Moldova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EUCAP Sahel Niger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RACC Mauritania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0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48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8342A-00A5-EEE9-CF39-7F563E20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Funds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DB541-7E75-9754-1BED-BA23D0C41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European Peace Facility (EPF) - Budget  2021–2027 €12 billion.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European </a:t>
            </a:r>
            <a:r>
              <a:rPr lang="en-US" dirty="0" err="1"/>
              <a:t>Defence</a:t>
            </a:r>
            <a:r>
              <a:rPr lang="en-US" dirty="0"/>
              <a:t> Fund - 2021–2027 budget of roughly €8 billion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European </a:t>
            </a:r>
            <a:r>
              <a:rPr lang="en-US" dirty="0" err="1"/>
              <a:t>Defence</a:t>
            </a:r>
            <a:r>
              <a:rPr lang="en-US" dirty="0"/>
              <a:t> Industry </a:t>
            </a:r>
            <a:r>
              <a:rPr lang="en-US" dirty="0" err="1"/>
              <a:t>Programme</a:t>
            </a:r>
            <a:r>
              <a:rPr lang="en-US" dirty="0"/>
              <a:t> (EDIP) -  €1.5 billion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Act in Support of Ammunition Production (ASAP)-  €500 million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Future Funds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ReArm</a:t>
            </a:r>
            <a:r>
              <a:rPr lang="en-US" dirty="0"/>
              <a:t> Europe Plan/Readiness 2030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Over €800 billion in defense investment by 2030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features a €150 billion Security Action for Europe (SAFE) 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96CC9-AD6E-5ED7-70CF-51C80B7A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04" r="3508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517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6468D-5DBA-B972-CC30-8A751C3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European Defence Industrial Base</a:t>
            </a:r>
            <a:br>
              <a:rPr lang="en-US" sz="3400"/>
            </a:br>
            <a:endParaRPr lang="en-US" sz="3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FEB8D-0CD4-A0DD-F306-DAD8547C5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Rheinmetall - Military Vehicle Manufacturing (</a:t>
            </a:r>
            <a:r>
              <a:rPr lang="en-US" sz="2000" cap="all"/>
              <a:t>Panther)</a:t>
            </a:r>
            <a:endParaRPr lang="en-US" sz="20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Leonardo – Naval/Land Defense, Helicopters, Unmanned Systems, Air Defense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Airbus - Military Aircraft, Military Helicopters, Unmanned Aerial Systems (Eurofighter Typhoon)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BAE Systems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Thales - underwater warfare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026" name="Picture 2" descr="Building a common market for European defence | Epthinktank | European  Parliament">
            <a:extLst>
              <a:ext uri="{FF2B5EF4-FFF2-40B4-BE49-F238E27FC236}">
                <a16:creationId xmlns:a16="http://schemas.microsoft.com/office/drawing/2014/main" id="{0CF5419F-771C-3FBE-68DD-B8C0248D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r="19815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1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DB2280-9184-50F2-3DBD-7EC8370F99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5361" b="1037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17100-EF83-FF04-A616-8CDD0187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Chalenges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CEE1FCAB-6E7B-14DB-2484-1987BD5CA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826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458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25706-42D7-5E06-07FB-CD5C97F0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54" y="40004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Bibliography</a:t>
            </a:r>
            <a:endParaRPr lang="el-GR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0E3D7-4573-7F75-2221-C9261F6D9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19275"/>
            <a:ext cx="7196391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>
                <a:hlinkClick r:id="rId2"/>
              </a:rPr>
              <a:t>https://www.europarl.europa.eu/RegData/etudes/BRIE/2024/762478/EPRS_BRI(2024)762478_EN.pdf</a:t>
            </a:r>
            <a:endParaRPr lang="en-US" sz="1300" dirty="0"/>
          </a:p>
          <a:p>
            <a:r>
              <a:rPr lang="en-US" sz="1300" dirty="0">
                <a:hlinkClick r:id="rId3"/>
              </a:rPr>
              <a:t>https://www.europarl.europa.eu/thinktank/en/document/EPRS_BRI(2024)762478</a:t>
            </a:r>
            <a:endParaRPr lang="en-US" sz="1300" dirty="0"/>
          </a:p>
          <a:p>
            <a:r>
              <a:rPr lang="en-US" sz="1300" dirty="0">
                <a:hlinkClick r:id="rId4"/>
              </a:rPr>
              <a:t>https://epthinktank.eu/2024/10/29/eu-missions-and-operations-abroad/</a:t>
            </a:r>
            <a:endParaRPr lang="en-US" sz="1300" dirty="0"/>
          </a:p>
          <a:p>
            <a:r>
              <a:rPr lang="en-US" sz="1300" dirty="0">
                <a:hlinkClick r:id="rId5"/>
              </a:rPr>
              <a:t>https://www.b2eu-consulting.eu/news-detail/eu-missions-and-operations-eu-common-security-and-defence-policy-csdp</a:t>
            </a:r>
            <a:endParaRPr lang="en-US" sz="1300" dirty="0"/>
          </a:p>
          <a:p>
            <a:r>
              <a:rPr lang="en-US" sz="1300" dirty="0">
                <a:hlinkClick r:id="rId6"/>
              </a:rPr>
              <a:t>https://www.mfa.gr/brussels/en/permanent-representation-eu/greece-in-the-eu/external-relations-common-security-and-defence-policy-csdp.html</a:t>
            </a:r>
            <a:endParaRPr lang="en-US" sz="1300" dirty="0"/>
          </a:p>
          <a:p>
            <a:r>
              <a:rPr lang="en-US" sz="1300" dirty="0">
                <a:hlinkClick r:id="rId7"/>
              </a:rPr>
              <a:t>https://www.eeas.europa.eu/eeas/history-and-timeline-csdp_en#top</a:t>
            </a:r>
            <a:endParaRPr lang="en-US" sz="1300" dirty="0"/>
          </a:p>
          <a:p>
            <a:r>
              <a:rPr lang="en-US" sz="1300" dirty="0">
                <a:hlinkClick r:id="rId8"/>
              </a:rPr>
              <a:t>https://www.eeas.europa.eu/eeas/csdp-structure-instruments-and-agencies_en</a:t>
            </a:r>
            <a:endParaRPr lang="en-US" sz="1300" dirty="0"/>
          </a:p>
          <a:p>
            <a:r>
              <a:rPr lang="en-US" sz="1300" dirty="0">
                <a:hlinkClick r:id="rId9"/>
              </a:rPr>
              <a:t>https://www.eeas.europa.eu/eeas/common-security-and-defence-policy_en</a:t>
            </a:r>
            <a:endParaRPr lang="en-US" sz="1300" dirty="0"/>
          </a:p>
          <a:p>
            <a:r>
              <a:rPr lang="en-US" sz="1300" dirty="0">
                <a:hlinkClick r:id="rId10"/>
              </a:rPr>
              <a:t>https://www.eeas.europa.eu/eums_en</a:t>
            </a:r>
            <a:endParaRPr lang="en-US" sz="1300" dirty="0"/>
          </a:p>
          <a:p>
            <a:r>
              <a:rPr lang="en-US" sz="1300" dirty="0">
                <a:hlinkClick r:id="rId11"/>
              </a:rPr>
              <a:t>https://www.eeas.europa.eu/eeas/civilian-operations-headquarters_en</a:t>
            </a:r>
            <a:endParaRPr lang="en-US" sz="1300" dirty="0"/>
          </a:p>
          <a:p>
            <a:r>
              <a:rPr lang="en-US" sz="1300" dirty="0">
                <a:hlinkClick r:id="rId12"/>
              </a:rPr>
              <a:t>https://www.google.com/url?sa=i&amp;source=web&amp;rct=j&amp;url=https://ec.europa.eu/commission/presscorner/detail/pt/qanda_25_790&amp;ved=2ahUKEwjYtazO2fmTAxV-BNsEHbMdNSIQqYcPegQIBxAC&amp;opi=89978449&amp;cd&amp;psig=AOvVaw2jHlcY-yGs-n4TdXUUV1RV&amp;ust=1776680727378000</a:t>
            </a:r>
            <a:endParaRPr lang="en-US" sz="1300" dirty="0"/>
          </a:p>
          <a:p>
            <a:r>
              <a:rPr lang="en-US" sz="1300" dirty="0">
                <a:hlinkClick r:id="rId13"/>
              </a:rPr>
              <a:t>https://commission.europa.eu/topics/defence/future-european-defence_en</a:t>
            </a:r>
            <a:endParaRPr lang="en-US" sz="1300" dirty="0"/>
          </a:p>
          <a:p>
            <a:r>
              <a:rPr lang="en-US" sz="1300" dirty="0">
                <a:hlinkClick r:id="rId13"/>
              </a:rPr>
              <a:t>https://commission.europa.eu/topics/defence/future-european-defence_en</a:t>
            </a:r>
            <a:endParaRPr lang="en-US" sz="1300" dirty="0"/>
          </a:p>
          <a:p>
            <a:r>
              <a:rPr lang="en-US" sz="1300" dirty="0">
                <a:hlinkClick r:id="rId14"/>
              </a:rPr>
              <a:t>https://defence-industry-space.ec.europa.eu/eu-defence-industry/readiness-roadmap-2030_en</a:t>
            </a:r>
            <a:endParaRPr lang="en-US" sz="1300" dirty="0"/>
          </a:p>
          <a:p>
            <a:r>
              <a:rPr lang="en-US" sz="1300" dirty="0">
                <a:hlinkClick r:id="rId15"/>
              </a:rPr>
              <a:t>https://defence-industry-space.ec.europa.eu/eu-defence-industry/safe-security-action-europe_en</a:t>
            </a:r>
            <a:endParaRPr lang="en-US" sz="1300" dirty="0"/>
          </a:p>
          <a:p>
            <a:endParaRPr lang="en-US" sz="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8BD88-1760-A9C1-4108-075988D9690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619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600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4403B3-7DEA-40BB-AC3B-8D9A84AD70E0}">
  <we:reference id="444c804e-8891-41f9-b246-f6dac759fca9" version="3.7.0.0" store="EXCatalog" storeType="EXCatalog"/>
  <we:alternateReferences>
    <we:reference id="WA104380518" version="3.7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743</Words>
  <Application>Microsoft Office PowerPoint</Application>
  <PresentationFormat>Widescreen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EU Common defense </vt:lpstr>
      <vt:lpstr>Historical evolution</vt:lpstr>
      <vt:lpstr>Common Security and Defence Policy</vt:lpstr>
      <vt:lpstr>CSDP structure</vt:lpstr>
      <vt:lpstr>PowerPoint Presentation</vt:lpstr>
      <vt:lpstr>Funds </vt:lpstr>
      <vt:lpstr>European Defence Industrial Base </vt:lpstr>
      <vt:lpstr>Chalenges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Maria-Danai Lalousi</dc:creator>
  <cp:lastModifiedBy>Maria-Danai Lalousi</cp:lastModifiedBy>
  <cp:revision>5</cp:revision>
  <dcterms:created xsi:type="dcterms:W3CDTF">2026-04-16T15:33:46Z</dcterms:created>
  <dcterms:modified xsi:type="dcterms:W3CDTF">2026-04-20T22:21:59Z</dcterms:modified>
</cp:coreProperties>
</file>